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21" r:id="rId6"/>
    <p:sldId id="258" r:id="rId7"/>
    <p:sldId id="259" r:id="rId8"/>
    <p:sldId id="322" r:id="rId9"/>
    <p:sldId id="260" r:id="rId10"/>
    <p:sldId id="261" r:id="rId11"/>
    <p:sldId id="265" r:id="rId12"/>
    <p:sldId id="266" r:id="rId13"/>
    <p:sldId id="267" r:id="rId14"/>
    <p:sldId id="268" r:id="rId15"/>
    <p:sldId id="269" r:id="rId16"/>
    <p:sldId id="359" r:id="rId17"/>
  </p:sldIdLst>
  <p:sldSz cx="9144000" cy="5143500"/>
  <p:notesSz cx="6858000" cy="9144000"/>
  <p:embeddedFontLst>
    <p:embeddedFont>
      <p:font typeface="Pacifico" panose="00000500000000000000"/>
      <p:regular r:id="rId21"/>
    </p:embeddedFont>
    <p:embeddedFont>
      <p:font typeface="Lato" panose="020F0502020204030203"/>
      <p:regular r:id="rId22"/>
    </p:embeddedFont>
    <p:embeddedFont>
      <p:font typeface="Lato Black" panose="020F0502020204030203"/>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04" name="Shape 6104"/>
        <p:cNvGrpSpPr/>
        <p:nvPr/>
      </p:nvGrpSpPr>
      <p:grpSpPr>
        <a:xfrm>
          <a:off x="0" y="0"/>
          <a:ext cx="0" cy="0"/>
          <a:chOff x="0" y="0"/>
          <a:chExt cx="0" cy="0"/>
        </a:xfrm>
      </p:grpSpPr>
      <p:sp>
        <p:nvSpPr>
          <p:cNvPr id="6105" name="Google Shape;6105;g72927c9756_0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6" name="Google Shape;6106;g72927c9756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69" name="Shape 7869"/>
        <p:cNvGrpSpPr/>
        <p:nvPr/>
      </p:nvGrpSpPr>
      <p:grpSpPr>
        <a:xfrm>
          <a:off x="0" y="0"/>
          <a:ext cx="0" cy="0"/>
          <a:chOff x="0" y="0"/>
          <a:chExt cx="0" cy="0"/>
        </a:xfrm>
      </p:grpSpPr>
      <p:sp>
        <p:nvSpPr>
          <p:cNvPr id="7870" name="Google Shape;7870;g778ecdc739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1" name="Google Shape;7871;g778ecdc739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10" name="Shape 8010"/>
        <p:cNvGrpSpPr/>
        <p:nvPr/>
      </p:nvGrpSpPr>
      <p:grpSpPr>
        <a:xfrm>
          <a:off x="0" y="0"/>
          <a:ext cx="0" cy="0"/>
          <a:chOff x="0" y="0"/>
          <a:chExt cx="0" cy="0"/>
        </a:xfrm>
      </p:grpSpPr>
      <p:sp>
        <p:nvSpPr>
          <p:cNvPr id="8011" name="Google Shape;8011;g778ecdc739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2" name="Google Shape;8012;g778ecdc739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10" name="Shape 6110"/>
        <p:cNvGrpSpPr/>
        <p:nvPr/>
      </p:nvGrpSpPr>
      <p:grpSpPr>
        <a:xfrm>
          <a:off x="0" y="0"/>
          <a:ext cx="0" cy="0"/>
          <a:chOff x="0" y="0"/>
          <a:chExt cx="0" cy="0"/>
        </a:xfrm>
      </p:grpSpPr>
      <p:sp>
        <p:nvSpPr>
          <p:cNvPr id="6111" name="Google Shape;6111;g84be4fa56c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2" name="Google Shape;6112;g84be4fa56c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16" name="Shape 6116"/>
        <p:cNvGrpSpPr/>
        <p:nvPr/>
      </p:nvGrpSpPr>
      <p:grpSpPr>
        <a:xfrm>
          <a:off x="0" y="0"/>
          <a:ext cx="0" cy="0"/>
          <a:chOff x="0" y="0"/>
          <a:chExt cx="0" cy="0"/>
        </a:xfrm>
      </p:grpSpPr>
      <p:sp>
        <p:nvSpPr>
          <p:cNvPr id="6117" name="Google Shape;6117;g776b57243a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8" name="Google Shape;6118;g776b57243a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51" name="Shape 6251"/>
        <p:cNvGrpSpPr/>
        <p:nvPr/>
      </p:nvGrpSpPr>
      <p:grpSpPr>
        <a:xfrm>
          <a:off x="0" y="0"/>
          <a:ext cx="0" cy="0"/>
          <a:chOff x="0" y="0"/>
          <a:chExt cx="0" cy="0"/>
        </a:xfrm>
      </p:grpSpPr>
      <p:sp>
        <p:nvSpPr>
          <p:cNvPr id="6252" name="Google Shape;6252;g7736e98c03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3" name="Google Shape;6253;g7736e98c03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1" name="Shape 7001"/>
        <p:cNvGrpSpPr/>
        <p:nvPr/>
      </p:nvGrpSpPr>
      <p:grpSpPr>
        <a:xfrm>
          <a:off x="0" y="0"/>
          <a:ext cx="0" cy="0"/>
          <a:chOff x="0" y="0"/>
          <a:chExt cx="0" cy="0"/>
        </a:xfrm>
      </p:grpSpPr>
      <p:sp>
        <p:nvSpPr>
          <p:cNvPr id="7002" name="Google Shape;7002;g729188c7f4_0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3" name="Google Shape;7003;g729188c7f4_0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7" name="Shape 7007"/>
        <p:cNvGrpSpPr/>
        <p:nvPr/>
      </p:nvGrpSpPr>
      <p:grpSpPr>
        <a:xfrm>
          <a:off x="0" y="0"/>
          <a:ext cx="0" cy="0"/>
          <a:chOff x="0" y="0"/>
          <a:chExt cx="0" cy="0"/>
        </a:xfrm>
      </p:grpSpPr>
      <p:sp>
        <p:nvSpPr>
          <p:cNvPr id="7008" name="Google Shape;7008;g72927c9756_0_8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9" name="Google Shape;7009;g72927c9756_0_8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40" name="Shape 7640"/>
        <p:cNvGrpSpPr/>
        <p:nvPr/>
      </p:nvGrpSpPr>
      <p:grpSpPr>
        <a:xfrm>
          <a:off x="0" y="0"/>
          <a:ext cx="0" cy="0"/>
          <a:chOff x="0" y="0"/>
          <a:chExt cx="0" cy="0"/>
        </a:xfrm>
      </p:grpSpPr>
      <p:sp>
        <p:nvSpPr>
          <p:cNvPr id="7641" name="Google Shape;7641;g729188c7f4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2" name="Google Shape;7642;g729188c7f4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86" name="Shape 7686"/>
        <p:cNvGrpSpPr/>
        <p:nvPr/>
      </p:nvGrpSpPr>
      <p:grpSpPr>
        <a:xfrm>
          <a:off x="0" y="0"/>
          <a:ext cx="0" cy="0"/>
          <a:chOff x="0" y="0"/>
          <a:chExt cx="0" cy="0"/>
        </a:xfrm>
      </p:grpSpPr>
      <p:sp>
        <p:nvSpPr>
          <p:cNvPr id="7687" name="Google Shape;7687;g84f4f779ea_0_3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8" name="Google Shape;7688;g84f4f779ea_0_3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52" name="Shape 7852"/>
        <p:cNvGrpSpPr/>
        <p:nvPr/>
      </p:nvGrpSpPr>
      <p:grpSpPr>
        <a:xfrm>
          <a:off x="0" y="0"/>
          <a:ext cx="0" cy="0"/>
          <a:chOff x="0" y="0"/>
          <a:chExt cx="0" cy="0"/>
        </a:xfrm>
      </p:grpSpPr>
      <p:sp>
        <p:nvSpPr>
          <p:cNvPr id="7853" name="Google Shape;7853;g7746b18ed8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4" name="Google Shape;7854;g7746b18ed8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2"/>
        </a:solidFill>
        <a:effectLst/>
      </p:bgPr>
    </p:bg>
    <p:spTree>
      <p:nvGrpSpPr>
        <p:cNvPr id="8" name="Shape 8"/>
        <p:cNvGrpSpPr/>
        <p:nvPr/>
      </p:nvGrpSpPr>
      <p:grpSpPr>
        <a:xfrm>
          <a:off x="0" y="0"/>
          <a:ext cx="0" cy="0"/>
          <a:chOff x="0" y="0"/>
          <a:chExt cx="0" cy="0"/>
        </a:xfrm>
      </p:grpSpPr>
      <p:grpSp>
        <p:nvGrpSpPr>
          <p:cNvPr id="9" name="Google Shape;9;p2"/>
          <p:cNvGrpSpPr/>
          <p:nvPr/>
        </p:nvGrpSpPr>
        <p:grpSpPr>
          <a:xfrm>
            <a:off x="-505367" y="-183374"/>
            <a:ext cx="9835632" cy="5510248"/>
            <a:chOff x="238675" y="845000"/>
            <a:chExt cx="7164650" cy="4013875"/>
          </a:xfrm>
        </p:grpSpPr>
        <p:sp>
          <p:nvSpPr>
            <p:cNvPr id="10" name="Google Shape;10;p2"/>
            <p:cNvSpPr/>
            <p:nvPr/>
          </p:nvSpPr>
          <p:spPr>
            <a:xfrm>
              <a:off x="6928800" y="3262700"/>
              <a:ext cx="453650" cy="418850"/>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6946575" y="3272025"/>
              <a:ext cx="423175" cy="400250"/>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6871525" y="3299400"/>
              <a:ext cx="488075" cy="441450"/>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7224725" y="3702125"/>
              <a:ext cx="20050" cy="11575"/>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7256600" y="3695175"/>
              <a:ext cx="14425" cy="11325"/>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7079575" y="3573200"/>
              <a:ext cx="21125" cy="13175"/>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7062300" y="3530000"/>
              <a:ext cx="24350" cy="13700"/>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069850" y="3282325"/>
              <a:ext cx="19000" cy="13850"/>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7309800" y="3625125"/>
              <a:ext cx="24975" cy="13950"/>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112600"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250125" y="3631575"/>
              <a:ext cx="19275" cy="17575"/>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7287000" y="3643350"/>
              <a:ext cx="18100" cy="17775"/>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7315225" y="3593250"/>
              <a:ext cx="19250" cy="17750"/>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109650" y="3611075"/>
              <a:ext cx="24125" cy="13725"/>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104875" y="3557825"/>
              <a:ext cx="19250" cy="17775"/>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7338000" y="3568925"/>
              <a:ext cx="20875" cy="13425"/>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7213700" y="3652200"/>
              <a:ext cx="21300" cy="13450"/>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338150" y="3599700"/>
              <a:ext cx="19250" cy="17750"/>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7153700" y="3613500"/>
              <a:ext cx="18075" cy="17875"/>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7191775" y="3313875"/>
              <a:ext cx="211550" cy="144650"/>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7201875" y="3309450"/>
              <a:ext cx="156875" cy="152750"/>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7092975" y="3274200"/>
              <a:ext cx="185100" cy="160775"/>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098075" y="3269525"/>
              <a:ext cx="174075" cy="168150"/>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7214575" y="3400200"/>
              <a:ext cx="161100" cy="1944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7223600" y="3395025"/>
              <a:ext cx="152650" cy="200125"/>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7012975" y="3293150"/>
              <a:ext cx="261700" cy="205025"/>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7023025" y="3288100"/>
              <a:ext cx="248275" cy="211000"/>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7011450" y="3342000"/>
              <a:ext cx="261550" cy="202025"/>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7009475" y="3336850"/>
              <a:ext cx="257600" cy="207075"/>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126550" y="3397575"/>
              <a:ext cx="201725" cy="241975"/>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127125" y="3391925"/>
              <a:ext cx="203125" cy="249500"/>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7271850" y="3346225"/>
              <a:ext cx="27100" cy="46575"/>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7278900" y="3362875"/>
              <a:ext cx="30475" cy="27375"/>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7279450" y="3379675"/>
              <a:ext cx="38125" cy="15725"/>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7275800" y="3403200"/>
              <a:ext cx="62075" cy="4742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7301475" y="3425500"/>
              <a:ext cx="22300" cy="40925"/>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7237425" y="3402350"/>
              <a:ext cx="30500" cy="78175"/>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7262525" y="3418450"/>
              <a:ext cx="11875" cy="31050"/>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7266200" y="3556950"/>
              <a:ext cx="32750" cy="60400"/>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7286225"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7024725" y="3378100"/>
              <a:ext cx="50225" cy="46275"/>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7200175" y="3376675"/>
              <a:ext cx="51375" cy="16400"/>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7208925" y="3395800"/>
              <a:ext cx="43475" cy="15050"/>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7194275" y="3334650"/>
              <a:ext cx="68000" cy="47975"/>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7228675" y="3320275"/>
              <a:ext cx="36425" cy="69975"/>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7081150" y="3303825"/>
              <a:ext cx="33025" cy="10550"/>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7148275" y="3503625"/>
              <a:ext cx="17225" cy="42075"/>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7167175" y="3491775"/>
              <a:ext cx="15825" cy="32475"/>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7348300" y="3519725"/>
              <a:ext cx="12150" cy="35550"/>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4754325" y="1029000"/>
              <a:ext cx="548175" cy="460625"/>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4768150" y="1039700"/>
              <a:ext cx="520225" cy="436250"/>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4772400" y="1079800"/>
              <a:ext cx="577475" cy="490725"/>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5300200" y="1228175"/>
              <a:ext cx="12725" cy="24850"/>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5300775" y="1196600"/>
              <a:ext cx="12425" cy="18075"/>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5002575" y="1544975"/>
              <a:ext cx="48550" cy="12450"/>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5045175" y="1531450"/>
              <a:ext cx="26825" cy="1215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4830500"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4987350" y="1402025"/>
              <a:ext cx="23075" cy="19725"/>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5109225" y="1357400"/>
              <a:ext cx="22575" cy="20050"/>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4952875" y="1438300"/>
              <a:ext cx="29575" cy="16475"/>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5057325" y="1360925"/>
              <a:ext cx="21225" cy="20500"/>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4824100" y="1374475"/>
              <a:ext cx="28575" cy="15925"/>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4777475" y="1287100"/>
              <a:ext cx="27125" cy="19025"/>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5234350" y="1109525"/>
              <a:ext cx="21850" cy="20700"/>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4872900" y="1443375"/>
              <a:ext cx="21950" cy="19350"/>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5045850" y="1414925"/>
              <a:ext cx="29350" cy="16425"/>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4784575" y="1240375"/>
              <a:ext cx="29625" cy="16700"/>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5225850" y="1184200"/>
              <a:ext cx="26550" cy="15350"/>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5251400" y="1146550"/>
              <a:ext cx="21975" cy="16275"/>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4887350" y="1406375"/>
              <a:ext cx="20850" cy="20450"/>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5199250" y="1102675"/>
              <a:ext cx="25475" cy="15400"/>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5161950" y="1331025"/>
              <a:ext cx="21000" cy="20400"/>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2"/>
            <p:cNvSpPr/>
            <p:nvPr/>
          </p:nvSpPr>
          <p:spPr>
            <a:xfrm>
              <a:off x="5101925" y="1326275"/>
              <a:ext cx="25900" cy="15375"/>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5177775" y="1066050"/>
              <a:ext cx="23300" cy="20000"/>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5236175" y="1229050"/>
              <a:ext cx="22625" cy="20050"/>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4786775" y="1358225"/>
              <a:ext cx="21750" cy="20125"/>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5215775" y="1076250"/>
              <a:ext cx="25450" cy="1542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5177925" y="1290100"/>
              <a:ext cx="21875" cy="16050"/>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
            <p:cNvSpPr/>
            <p:nvPr/>
          </p:nvSpPr>
          <p:spPr>
            <a:xfrm>
              <a:off x="4845550" y="1021050"/>
              <a:ext cx="209675" cy="170100"/>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4863800" y="1015600"/>
              <a:ext cx="189025" cy="176700"/>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4778875" y="1102975"/>
              <a:ext cx="234450" cy="176625"/>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4787900" y="1101200"/>
              <a:ext cx="209350" cy="184025"/>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4937975" y="1022550"/>
              <a:ext cx="273675" cy="163450"/>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4961400" y="1017450"/>
              <a:ext cx="238125" cy="172100"/>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
            <p:cNvSpPr/>
            <p:nvPr/>
          </p:nvSpPr>
          <p:spPr>
            <a:xfrm>
              <a:off x="4795800" y="1115325"/>
              <a:ext cx="244075" cy="269300"/>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4794675" y="1111225"/>
              <a:ext cx="243775" cy="277900"/>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4848550" y="1121625"/>
              <a:ext cx="239250" cy="294400"/>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4851650" y="1117850"/>
              <a:ext cx="235875" cy="300625"/>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4966750" y="1084475"/>
              <a:ext cx="280725" cy="23200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
            <p:cNvSpPr/>
            <p:nvPr/>
          </p:nvSpPr>
          <p:spPr>
            <a:xfrm>
              <a:off x="4960550" y="1078675"/>
              <a:ext cx="275075" cy="237925"/>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4918250" y="1065400"/>
              <a:ext cx="44300" cy="43475"/>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4939950" y="1058350"/>
              <a:ext cx="22325" cy="42075"/>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4958850" y="1054125"/>
              <a:ext cx="13025" cy="46575"/>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4975775" y="1051600"/>
              <a:ext cx="70850" cy="5587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
            <p:cNvSpPr/>
            <p:nvPr/>
          </p:nvSpPr>
          <p:spPr>
            <a:xfrm>
              <a:off x="5007950" y="1069100"/>
              <a:ext cx="52500" cy="15975"/>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
            <p:cNvSpPr/>
            <p:nvPr/>
          </p:nvSpPr>
          <p:spPr>
            <a:xfrm>
              <a:off x="4971850" y="1118175"/>
              <a:ext cx="79850" cy="55025"/>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
            <p:cNvSpPr/>
            <p:nvPr/>
          </p:nvSpPr>
          <p:spPr>
            <a:xfrm>
              <a:off x="4991300" y="1116475"/>
              <a:ext cx="34175" cy="14675"/>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
            <p:cNvSpPr/>
            <p:nvPr/>
          </p:nvSpPr>
          <p:spPr>
            <a:xfrm>
              <a:off x="5154925" y="1126075"/>
              <a:ext cx="58700" cy="53050"/>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
            <p:cNvSpPr/>
            <p:nvPr/>
          </p:nvSpPr>
          <p:spPr>
            <a:xfrm>
              <a:off x="5172975" y="1124925"/>
              <a:ext cx="42050" cy="30775"/>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
            <p:cNvSpPr/>
            <p:nvPr/>
          </p:nvSpPr>
          <p:spPr>
            <a:xfrm>
              <a:off x="4890300" y="1325800"/>
              <a:ext cx="37550" cy="69700"/>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
            <p:cNvSpPr/>
            <p:nvPr/>
          </p:nvSpPr>
          <p:spPr>
            <a:xfrm>
              <a:off x="4872825" y="1330600"/>
              <a:ext cx="19775" cy="40350"/>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
            <p:cNvSpPr/>
            <p:nvPr/>
          </p:nvSpPr>
          <p:spPr>
            <a:xfrm>
              <a:off x="4927825" y="1131975"/>
              <a:ext cx="30225" cy="53925"/>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
            <p:cNvSpPr/>
            <p:nvPr/>
          </p:nvSpPr>
          <p:spPr>
            <a:xfrm>
              <a:off x="4955750" y="1132275"/>
              <a:ext cx="13300" cy="5220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
            <p:cNvSpPr/>
            <p:nvPr/>
          </p:nvSpPr>
          <p:spPr>
            <a:xfrm>
              <a:off x="4875350" y="1116750"/>
              <a:ext cx="72825" cy="62650"/>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
            <p:cNvSpPr/>
            <p:nvPr/>
          </p:nvSpPr>
          <p:spPr>
            <a:xfrm>
              <a:off x="4868875" y="1112225"/>
              <a:ext cx="88875" cy="24575"/>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
            <p:cNvSpPr/>
            <p:nvPr/>
          </p:nvSpPr>
          <p:spPr>
            <a:xfrm>
              <a:off x="4812725" y="1262325"/>
              <a:ext cx="12725" cy="38100"/>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
            <p:cNvSpPr/>
            <p:nvPr/>
          </p:nvSpPr>
          <p:spPr>
            <a:xfrm>
              <a:off x="5057325" y="1260050"/>
              <a:ext cx="42625" cy="29475"/>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
            <p:cNvSpPr/>
            <p:nvPr/>
          </p:nvSpPr>
          <p:spPr>
            <a:xfrm>
              <a:off x="5048850" y="1237200"/>
              <a:ext cx="32475" cy="25425"/>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
            <p:cNvSpPr/>
            <p:nvPr/>
          </p:nvSpPr>
          <p:spPr>
            <a:xfrm>
              <a:off x="5129525" y="1048775"/>
              <a:ext cx="38400" cy="19600"/>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
            <p:cNvSpPr/>
            <p:nvPr/>
          </p:nvSpPr>
          <p:spPr>
            <a:xfrm>
              <a:off x="5555225" y="1548650"/>
              <a:ext cx="14975" cy="46850"/>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
            <p:cNvSpPr/>
            <p:nvPr/>
          </p:nvSpPr>
          <p:spPr>
            <a:xfrm>
              <a:off x="5525600" y="1494200"/>
              <a:ext cx="14975" cy="47150"/>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
            <p:cNvSpPr/>
            <p:nvPr/>
          </p:nvSpPr>
          <p:spPr>
            <a:xfrm>
              <a:off x="5514050" y="1566425"/>
              <a:ext cx="14700" cy="47150"/>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
            <p:cNvSpPr/>
            <p:nvPr/>
          </p:nvSpPr>
          <p:spPr>
            <a:xfrm>
              <a:off x="5486950" y="1518475"/>
              <a:ext cx="15000" cy="47125"/>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
            <p:cNvSpPr/>
            <p:nvPr/>
          </p:nvSpPr>
          <p:spPr>
            <a:xfrm>
              <a:off x="5494575" y="1453025"/>
              <a:ext cx="14700" cy="47125"/>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
            <p:cNvSpPr/>
            <p:nvPr/>
          </p:nvSpPr>
          <p:spPr>
            <a:xfrm>
              <a:off x="5589375" y="1512275"/>
              <a:ext cx="14975" cy="47125"/>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
            <p:cNvSpPr/>
            <p:nvPr/>
          </p:nvSpPr>
          <p:spPr>
            <a:xfrm>
              <a:off x="4187025"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
            <p:cNvSpPr/>
            <p:nvPr/>
          </p:nvSpPr>
          <p:spPr>
            <a:xfrm>
              <a:off x="4200000" y="1139325"/>
              <a:ext cx="433050" cy="297650"/>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
            <p:cNvSpPr/>
            <p:nvPr/>
          </p:nvSpPr>
          <p:spPr>
            <a:xfrm>
              <a:off x="961700" y="1029000"/>
              <a:ext cx="548175" cy="460625"/>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
            <p:cNvSpPr/>
            <p:nvPr/>
          </p:nvSpPr>
          <p:spPr>
            <a:xfrm>
              <a:off x="975525" y="1039850"/>
              <a:ext cx="520525" cy="436100"/>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
            <p:cNvSpPr/>
            <p:nvPr/>
          </p:nvSpPr>
          <p:spPr>
            <a:xfrm>
              <a:off x="979775" y="1079800"/>
              <a:ext cx="558300" cy="490625"/>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
            <p:cNvSpPr/>
            <p:nvPr/>
          </p:nvSpPr>
          <p:spPr>
            <a:xfrm>
              <a:off x="1507575" y="1228175"/>
              <a:ext cx="12725" cy="24850"/>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
            <p:cNvSpPr/>
            <p:nvPr/>
          </p:nvSpPr>
          <p:spPr>
            <a:xfrm>
              <a:off x="1508150" y="1196600"/>
              <a:ext cx="12725" cy="18075"/>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
            <p:cNvSpPr/>
            <p:nvPr/>
          </p:nvSpPr>
          <p:spPr>
            <a:xfrm>
              <a:off x="1210250" y="1544975"/>
              <a:ext cx="48250" cy="12450"/>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
            <p:cNvSpPr/>
            <p:nvPr/>
          </p:nvSpPr>
          <p:spPr>
            <a:xfrm>
              <a:off x="1252575" y="1531450"/>
              <a:ext cx="26825" cy="1215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
            <p:cNvSpPr/>
            <p:nvPr/>
          </p:nvSpPr>
          <p:spPr>
            <a:xfrm>
              <a:off x="1037875"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
            <p:cNvSpPr/>
            <p:nvPr/>
          </p:nvSpPr>
          <p:spPr>
            <a:xfrm>
              <a:off x="1194725" y="1402025"/>
              <a:ext cx="23300" cy="19725"/>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
            <p:cNvSpPr/>
            <p:nvPr/>
          </p:nvSpPr>
          <p:spPr>
            <a:xfrm>
              <a:off x="1316600" y="1357400"/>
              <a:ext cx="22625" cy="20050"/>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p:nvPr/>
          </p:nvSpPr>
          <p:spPr>
            <a:xfrm>
              <a:off x="1160475" y="1438300"/>
              <a:ext cx="29350" cy="16475"/>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
            <p:cNvSpPr/>
            <p:nvPr/>
          </p:nvSpPr>
          <p:spPr>
            <a:xfrm>
              <a:off x="1264700" y="1360925"/>
              <a:ext cx="21225" cy="20500"/>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
            <p:cNvSpPr/>
            <p:nvPr/>
          </p:nvSpPr>
          <p:spPr>
            <a:xfrm>
              <a:off x="1031700" y="1374475"/>
              <a:ext cx="28425" cy="15925"/>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p:nvPr/>
          </p:nvSpPr>
          <p:spPr>
            <a:xfrm>
              <a:off x="985125" y="1287100"/>
              <a:ext cx="27100" cy="19025"/>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
            <p:cNvSpPr/>
            <p:nvPr/>
          </p:nvSpPr>
          <p:spPr>
            <a:xfrm>
              <a:off x="1441725" y="1109525"/>
              <a:ext cx="21850" cy="20700"/>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
            <p:cNvSpPr/>
            <p:nvPr/>
          </p:nvSpPr>
          <p:spPr>
            <a:xfrm>
              <a:off x="1080275" y="1443375"/>
              <a:ext cx="21950" cy="19350"/>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p:nvPr/>
          </p:nvSpPr>
          <p:spPr>
            <a:xfrm>
              <a:off x="1253250" y="1414925"/>
              <a:ext cx="29350" cy="16425"/>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
            <p:cNvSpPr/>
            <p:nvPr/>
          </p:nvSpPr>
          <p:spPr>
            <a:xfrm>
              <a:off x="991950" y="1240375"/>
              <a:ext cx="29625" cy="16700"/>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
            <p:cNvSpPr/>
            <p:nvPr/>
          </p:nvSpPr>
          <p:spPr>
            <a:xfrm>
              <a:off x="1433225" y="1184200"/>
              <a:ext cx="26650" cy="15350"/>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p:nvPr/>
          </p:nvSpPr>
          <p:spPr>
            <a:xfrm>
              <a:off x="1458925" y="1146550"/>
              <a:ext cx="21825" cy="16275"/>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
            <p:cNvSpPr/>
            <p:nvPr/>
          </p:nvSpPr>
          <p:spPr>
            <a:xfrm>
              <a:off x="1094725" y="1406375"/>
              <a:ext cx="20850" cy="20450"/>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
            <p:cNvSpPr/>
            <p:nvPr/>
          </p:nvSpPr>
          <p:spPr>
            <a:xfrm>
              <a:off x="1406650" y="1102675"/>
              <a:ext cx="25450" cy="15400"/>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p:nvPr/>
          </p:nvSpPr>
          <p:spPr>
            <a:xfrm>
              <a:off x="1369325" y="1331025"/>
              <a:ext cx="21250" cy="20400"/>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
            <p:cNvSpPr/>
            <p:nvPr/>
          </p:nvSpPr>
          <p:spPr>
            <a:xfrm>
              <a:off x="1309300" y="1326275"/>
              <a:ext cx="26100" cy="15375"/>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
            <p:cNvSpPr/>
            <p:nvPr/>
          </p:nvSpPr>
          <p:spPr>
            <a:xfrm>
              <a:off x="1385150" y="1066050"/>
              <a:ext cx="23300" cy="20000"/>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
            <p:cNvSpPr/>
            <p:nvPr/>
          </p:nvSpPr>
          <p:spPr>
            <a:xfrm>
              <a:off x="1443550" y="1229050"/>
              <a:ext cx="22875" cy="20050"/>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
            <p:cNvSpPr/>
            <p:nvPr/>
          </p:nvSpPr>
          <p:spPr>
            <a:xfrm>
              <a:off x="994375" y="1358225"/>
              <a:ext cx="21800" cy="20125"/>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
            <p:cNvSpPr/>
            <p:nvPr/>
          </p:nvSpPr>
          <p:spPr>
            <a:xfrm>
              <a:off x="1423150" y="1076250"/>
              <a:ext cx="25450" cy="1542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
            <p:cNvSpPr/>
            <p:nvPr/>
          </p:nvSpPr>
          <p:spPr>
            <a:xfrm>
              <a:off x="1385300" y="1290100"/>
              <a:ext cx="22025" cy="16050"/>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
            <p:cNvSpPr/>
            <p:nvPr/>
          </p:nvSpPr>
          <p:spPr>
            <a:xfrm>
              <a:off x="1052925" y="1021050"/>
              <a:ext cx="209850" cy="170100"/>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
            <p:cNvSpPr/>
            <p:nvPr/>
          </p:nvSpPr>
          <p:spPr>
            <a:xfrm>
              <a:off x="1071175" y="1015600"/>
              <a:ext cx="189025" cy="176700"/>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
            <p:cNvSpPr/>
            <p:nvPr/>
          </p:nvSpPr>
          <p:spPr>
            <a:xfrm>
              <a:off x="986550" y="1102975"/>
              <a:ext cx="234150" cy="176625"/>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
            <p:cNvSpPr/>
            <p:nvPr/>
          </p:nvSpPr>
          <p:spPr>
            <a:xfrm>
              <a:off x="995275" y="1101200"/>
              <a:ext cx="209350" cy="184025"/>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
            <p:cNvSpPr/>
            <p:nvPr/>
          </p:nvSpPr>
          <p:spPr>
            <a:xfrm>
              <a:off x="1145375" y="1022550"/>
              <a:ext cx="273650" cy="163450"/>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
            <p:cNvSpPr/>
            <p:nvPr/>
          </p:nvSpPr>
          <p:spPr>
            <a:xfrm>
              <a:off x="1168775" y="1017450"/>
              <a:ext cx="238125" cy="172100"/>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
            <p:cNvSpPr/>
            <p:nvPr/>
          </p:nvSpPr>
          <p:spPr>
            <a:xfrm>
              <a:off x="1003175" y="1115325"/>
              <a:ext cx="244200" cy="269300"/>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
            <p:cNvSpPr/>
            <p:nvPr/>
          </p:nvSpPr>
          <p:spPr>
            <a:xfrm>
              <a:off x="1002050" y="1111100"/>
              <a:ext cx="244050" cy="278025"/>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
            <p:cNvSpPr/>
            <p:nvPr/>
          </p:nvSpPr>
          <p:spPr>
            <a:xfrm>
              <a:off x="1055925" y="1121625"/>
              <a:ext cx="239250" cy="294400"/>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
            <p:cNvSpPr/>
            <p:nvPr/>
          </p:nvSpPr>
          <p:spPr>
            <a:xfrm>
              <a:off x="1059050" y="1117850"/>
              <a:ext cx="235850" cy="300625"/>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
            <p:cNvSpPr/>
            <p:nvPr/>
          </p:nvSpPr>
          <p:spPr>
            <a:xfrm>
              <a:off x="1174425" y="1084475"/>
              <a:ext cx="280425" cy="23200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
            <p:cNvSpPr/>
            <p:nvPr/>
          </p:nvSpPr>
          <p:spPr>
            <a:xfrm>
              <a:off x="1168225" y="1078675"/>
              <a:ext cx="275075" cy="237925"/>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
            <p:cNvSpPr/>
            <p:nvPr/>
          </p:nvSpPr>
          <p:spPr>
            <a:xfrm>
              <a:off x="1125625" y="1065400"/>
              <a:ext cx="44600" cy="43475"/>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
            <p:cNvSpPr/>
            <p:nvPr/>
          </p:nvSpPr>
          <p:spPr>
            <a:xfrm>
              <a:off x="1147350" y="1058350"/>
              <a:ext cx="22300" cy="42075"/>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
            <p:cNvSpPr/>
            <p:nvPr/>
          </p:nvSpPr>
          <p:spPr>
            <a:xfrm>
              <a:off x="1166525" y="1054125"/>
              <a:ext cx="12725" cy="46575"/>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
            <p:cNvSpPr/>
            <p:nvPr/>
          </p:nvSpPr>
          <p:spPr>
            <a:xfrm>
              <a:off x="1183175" y="1051600"/>
              <a:ext cx="70825" cy="5587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
            <p:cNvSpPr/>
            <p:nvPr/>
          </p:nvSpPr>
          <p:spPr>
            <a:xfrm>
              <a:off x="1215325" y="1069375"/>
              <a:ext cx="52500" cy="15725"/>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
            <p:cNvSpPr/>
            <p:nvPr/>
          </p:nvSpPr>
          <p:spPr>
            <a:xfrm>
              <a:off x="1179225" y="1118175"/>
              <a:ext cx="79850" cy="55025"/>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
            <p:cNvSpPr/>
            <p:nvPr/>
          </p:nvSpPr>
          <p:spPr>
            <a:xfrm>
              <a:off x="1198675" y="1116475"/>
              <a:ext cx="34450" cy="14675"/>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
            <p:cNvSpPr/>
            <p:nvPr/>
          </p:nvSpPr>
          <p:spPr>
            <a:xfrm>
              <a:off x="1362300" y="1126075"/>
              <a:ext cx="58700" cy="53050"/>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
            <p:cNvSpPr/>
            <p:nvPr/>
          </p:nvSpPr>
          <p:spPr>
            <a:xfrm>
              <a:off x="1380650" y="1124925"/>
              <a:ext cx="41775" cy="3050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
            <p:cNvSpPr/>
            <p:nvPr/>
          </p:nvSpPr>
          <p:spPr>
            <a:xfrm>
              <a:off x="1097675" y="1325800"/>
              <a:ext cx="37550" cy="69700"/>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
            <p:cNvSpPr/>
            <p:nvPr/>
          </p:nvSpPr>
          <p:spPr>
            <a:xfrm>
              <a:off x="1080475" y="1330600"/>
              <a:ext cx="19500" cy="40350"/>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
            <p:cNvSpPr/>
            <p:nvPr/>
          </p:nvSpPr>
          <p:spPr>
            <a:xfrm>
              <a:off x="1134925" y="1131975"/>
              <a:ext cx="30200" cy="53925"/>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
            <p:cNvSpPr/>
            <p:nvPr/>
          </p:nvSpPr>
          <p:spPr>
            <a:xfrm>
              <a:off x="1163425" y="1132275"/>
              <a:ext cx="13000" cy="5220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
            <p:cNvSpPr/>
            <p:nvPr/>
          </p:nvSpPr>
          <p:spPr>
            <a:xfrm>
              <a:off x="1082725" y="1116750"/>
              <a:ext cx="73100" cy="62650"/>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
            <p:cNvSpPr/>
            <p:nvPr/>
          </p:nvSpPr>
          <p:spPr>
            <a:xfrm>
              <a:off x="1076250" y="1112050"/>
              <a:ext cx="88875" cy="24750"/>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
            <p:cNvSpPr/>
            <p:nvPr/>
          </p:nvSpPr>
          <p:spPr>
            <a:xfrm>
              <a:off x="1020100" y="1262325"/>
              <a:ext cx="13000" cy="38100"/>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
            <p:cNvSpPr/>
            <p:nvPr/>
          </p:nvSpPr>
          <p:spPr>
            <a:xfrm>
              <a:off x="1264700" y="1260050"/>
              <a:ext cx="42625" cy="29475"/>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
            <p:cNvSpPr/>
            <p:nvPr/>
          </p:nvSpPr>
          <p:spPr>
            <a:xfrm>
              <a:off x="1256225" y="1237200"/>
              <a:ext cx="32475" cy="25425"/>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
            <p:cNvSpPr/>
            <p:nvPr/>
          </p:nvSpPr>
          <p:spPr>
            <a:xfrm>
              <a:off x="1337200" y="1048775"/>
              <a:ext cx="38100" cy="19775"/>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
            <p:cNvSpPr/>
            <p:nvPr/>
          </p:nvSpPr>
          <p:spPr>
            <a:xfrm>
              <a:off x="1762900" y="1548650"/>
              <a:ext cx="14675" cy="46850"/>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
            <p:cNvSpPr/>
            <p:nvPr/>
          </p:nvSpPr>
          <p:spPr>
            <a:xfrm>
              <a:off x="1733275" y="1494200"/>
              <a:ext cx="14975" cy="47150"/>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
            <p:cNvSpPr/>
            <p:nvPr/>
          </p:nvSpPr>
          <p:spPr>
            <a:xfrm>
              <a:off x="1721425" y="1566425"/>
              <a:ext cx="14975" cy="47150"/>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
            <p:cNvSpPr/>
            <p:nvPr/>
          </p:nvSpPr>
          <p:spPr>
            <a:xfrm>
              <a:off x="1694625" y="1518475"/>
              <a:ext cx="14700" cy="47125"/>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
            <p:cNvSpPr/>
            <p:nvPr/>
          </p:nvSpPr>
          <p:spPr>
            <a:xfrm>
              <a:off x="1701950" y="1453025"/>
              <a:ext cx="14975" cy="47125"/>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
            <p:cNvSpPr/>
            <p:nvPr/>
          </p:nvSpPr>
          <p:spPr>
            <a:xfrm>
              <a:off x="1796750" y="1512275"/>
              <a:ext cx="14975" cy="47125"/>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
            <p:cNvSpPr/>
            <p:nvPr/>
          </p:nvSpPr>
          <p:spPr>
            <a:xfrm>
              <a:off x="394400"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
            <p:cNvSpPr/>
            <p:nvPr/>
          </p:nvSpPr>
          <p:spPr>
            <a:xfrm>
              <a:off x="407650" y="1139600"/>
              <a:ext cx="433075" cy="297375"/>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
            <p:cNvSpPr/>
            <p:nvPr/>
          </p:nvSpPr>
          <p:spPr>
            <a:xfrm>
              <a:off x="5916600"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
            <p:cNvSpPr/>
            <p:nvPr/>
          </p:nvSpPr>
          <p:spPr>
            <a:xfrm>
              <a:off x="5367625"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
            <p:cNvSpPr/>
            <p:nvPr/>
          </p:nvSpPr>
          <p:spPr>
            <a:xfrm>
              <a:off x="5444375" y="3277100"/>
              <a:ext cx="13550" cy="20350"/>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
            <p:cNvSpPr/>
            <p:nvPr/>
          </p:nvSpPr>
          <p:spPr>
            <a:xfrm>
              <a:off x="5423775"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
            <p:cNvSpPr/>
            <p:nvPr/>
          </p:nvSpPr>
          <p:spPr>
            <a:xfrm>
              <a:off x="5934675" y="3001500"/>
              <a:ext cx="11850" cy="22875"/>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
            <p:cNvSpPr/>
            <p:nvPr/>
          </p:nvSpPr>
          <p:spPr>
            <a:xfrm>
              <a:off x="5951300" y="3026875"/>
              <a:ext cx="12150" cy="26550"/>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
            <p:cNvSpPr/>
            <p:nvPr/>
          </p:nvSpPr>
          <p:spPr>
            <a:xfrm>
              <a:off x="5513750" y="3334375"/>
              <a:ext cx="15825" cy="13550"/>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
            <p:cNvSpPr/>
            <p:nvPr/>
          </p:nvSpPr>
          <p:spPr>
            <a:xfrm>
              <a:off x="5539425" y="3377250"/>
              <a:ext cx="15825" cy="13550"/>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
            <p:cNvSpPr/>
            <p:nvPr/>
          </p:nvSpPr>
          <p:spPr>
            <a:xfrm>
              <a:off x="5556650" y="3342825"/>
              <a:ext cx="15825" cy="13625"/>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
            <p:cNvSpPr/>
            <p:nvPr/>
          </p:nvSpPr>
          <p:spPr>
            <a:xfrm>
              <a:off x="5582325" y="3394175"/>
              <a:ext cx="15800" cy="13725"/>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
            <p:cNvSpPr/>
            <p:nvPr/>
          </p:nvSpPr>
          <p:spPr>
            <a:xfrm>
              <a:off x="5625200"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
            <p:cNvSpPr/>
            <p:nvPr/>
          </p:nvSpPr>
          <p:spPr>
            <a:xfrm>
              <a:off x="5453950" y="3342825"/>
              <a:ext cx="15825" cy="13625"/>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
            <p:cNvSpPr/>
            <p:nvPr/>
          </p:nvSpPr>
          <p:spPr>
            <a:xfrm>
              <a:off x="5830575" y="2880475"/>
              <a:ext cx="15825" cy="13825"/>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
            <p:cNvSpPr/>
            <p:nvPr/>
          </p:nvSpPr>
          <p:spPr>
            <a:xfrm>
              <a:off x="5847775" y="2932075"/>
              <a:ext cx="15825" cy="13575"/>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
            <p:cNvSpPr/>
            <p:nvPr/>
          </p:nvSpPr>
          <p:spPr>
            <a:xfrm>
              <a:off x="5978100" y="3137875"/>
              <a:ext cx="14275" cy="13575"/>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
            <p:cNvSpPr/>
            <p:nvPr/>
          </p:nvSpPr>
          <p:spPr>
            <a:xfrm>
              <a:off x="5873525" y="3154675"/>
              <a:ext cx="15750" cy="13550"/>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
            <p:cNvSpPr/>
            <p:nvPr/>
          </p:nvSpPr>
          <p:spPr>
            <a:xfrm>
              <a:off x="5745100" y="3394175"/>
              <a:ext cx="15800" cy="1360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
            <p:cNvSpPr/>
            <p:nvPr/>
          </p:nvSpPr>
          <p:spPr>
            <a:xfrm>
              <a:off x="5935650" y="3222950"/>
              <a:ext cx="13700" cy="13550"/>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
            <p:cNvSpPr/>
            <p:nvPr/>
          </p:nvSpPr>
          <p:spPr>
            <a:xfrm>
              <a:off x="5704475"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
            <p:cNvSpPr/>
            <p:nvPr/>
          </p:nvSpPr>
          <p:spPr>
            <a:xfrm>
              <a:off x="5796150" y="2914875"/>
              <a:ext cx="16100" cy="13550"/>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
            <p:cNvSpPr/>
            <p:nvPr/>
          </p:nvSpPr>
          <p:spPr>
            <a:xfrm>
              <a:off x="5616450" y="2854800"/>
              <a:ext cx="15825" cy="1360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
            <p:cNvSpPr/>
            <p:nvPr/>
          </p:nvSpPr>
          <p:spPr>
            <a:xfrm>
              <a:off x="6741200" y="3904500"/>
              <a:ext cx="83250" cy="83525"/>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
            <p:cNvSpPr/>
            <p:nvPr/>
          </p:nvSpPr>
          <p:spPr>
            <a:xfrm>
              <a:off x="6350475" y="3781800"/>
              <a:ext cx="412475" cy="137400"/>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
            <p:cNvSpPr/>
            <p:nvPr/>
          </p:nvSpPr>
          <p:spPr>
            <a:xfrm>
              <a:off x="6389125" y="3806325"/>
              <a:ext cx="371850" cy="108925"/>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
            <p:cNvSpPr/>
            <p:nvPr/>
          </p:nvSpPr>
          <p:spPr>
            <a:xfrm>
              <a:off x="6509600" y="3788000"/>
              <a:ext cx="35575" cy="31900"/>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
            <p:cNvSpPr/>
            <p:nvPr/>
          </p:nvSpPr>
          <p:spPr>
            <a:xfrm>
              <a:off x="6463900" y="3816775"/>
              <a:ext cx="60675" cy="9325"/>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
            <p:cNvSpPr/>
            <p:nvPr/>
          </p:nvSpPr>
          <p:spPr>
            <a:xfrm>
              <a:off x="6442175" y="3793350"/>
              <a:ext cx="16950" cy="15550"/>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
            <p:cNvSpPr/>
            <p:nvPr/>
          </p:nvSpPr>
          <p:spPr>
            <a:xfrm>
              <a:off x="6551350"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
            <p:cNvSpPr/>
            <p:nvPr/>
          </p:nvSpPr>
          <p:spPr>
            <a:xfrm>
              <a:off x="6585200" y="3836225"/>
              <a:ext cx="18925" cy="19225"/>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
            <p:cNvSpPr/>
            <p:nvPr/>
          </p:nvSpPr>
          <p:spPr>
            <a:xfrm>
              <a:off x="6610300" y="3818750"/>
              <a:ext cx="9900" cy="23725"/>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
            <p:cNvSpPr/>
            <p:nvPr/>
          </p:nvSpPr>
          <p:spPr>
            <a:xfrm>
              <a:off x="6610575" y="3805200"/>
              <a:ext cx="22600" cy="42900"/>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
            <p:cNvSpPr/>
            <p:nvPr/>
          </p:nvSpPr>
          <p:spPr>
            <a:xfrm>
              <a:off x="6568825" y="3814500"/>
              <a:ext cx="14425" cy="16675"/>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
            <p:cNvSpPr/>
            <p:nvPr/>
          </p:nvSpPr>
          <p:spPr>
            <a:xfrm>
              <a:off x="6653750" y="3839625"/>
              <a:ext cx="11025" cy="228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
            <p:cNvSpPr/>
            <p:nvPr/>
          </p:nvSpPr>
          <p:spPr>
            <a:xfrm>
              <a:off x="6654600" y="3862750"/>
              <a:ext cx="23150" cy="7925"/>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
            <p:cNvSpPr/>
            <p:nvPr/>
          </p:nvSpPr>
          <p:spPr>
            <a:xfrm>
              <a:off x="6692400" y="3861900"/>
              <a:ext cx="7075" cy="13300"/>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
            <p:cNvSpPr/>
            <p:nvPr/>
          </p:nvSpPr>
          <p:spPr>
            <a:xfrm>
              <a:off x="6733300" y="3967700"/>
              <a:ext cx="140525" cy="98225"/>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
            <p:cNvSpPr/>
            <p:nvPr/>
          </p:nvSpPr>
          <p:spPr>
            <a:xfrm>
              <a:off x="6103075" y="3892225"/>
              <a:ext cx="700775" cy="615750"/>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
            <p:cNvSpPr/>
            <p:nvPr/>
          </p:nvSpPr>
          <p:spPr>
            <a:xfrm>
              <a:off x="6729925" y="3988575"/>
              <a:ext cx="77600" cy="92550"/>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
            <p:cNvSpPr/>
            <p:nvPr/>
          </p:nvSpPr>
          <p:spPr>
            <a:xfrm>
              <a:off x="6768275" y="3995050"/>
              <a:ext cx="29375" cy="4742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
            <p:cNvSpPr/>
            <p:nvPr/>
          </p:nvSpPr>
          <p:spPr>
            <a:xfrm>
              <a:off x="6786050" y="3988575"/>
              <a:ext cx="23725" cy="44300"/>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
            <p:cNvSpPr/>
            <p:nvPr/>
          </p:nvSpPr>
          <p:spPr>
            <a:xfrm>
              <a:off x="6791975" y="3955850"/>
              <a:ext cx="49125" cy="97625"/>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
            <p:cNvSpPr/>
            <p:nvPr/>
          </p:nvSpPr>
          <p:spPr>
            <a:xfrm>
              <a:off x="6831475" y="3967125"/>
              <a:ext cx="19200" cy="3530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
            <p:cNvSpPr/>
            <p:nvPr/>
          </p:nvSpPr>
          <p:spPr>
            <a:xfrm>
              <a:off x="6850650" y="3970225"/>
              <a:ext cx="16950" cy="28525"/>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
            <p:cNvSpPr/>
            <p:nvPr/>
          </p:nvSpPr>
          <p:spPr>
            <a:xfrm>
              <a:off x="6218450" y="4041600"/>
              <a:ext cx="11875" cy="18075"/>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
            <p:cNvSpPr/>
            <p:nvPr/>
          </p:nvSpPr>
          <p:spPr>
            <a:xfrm>
              <a:off x="6227775" y="4029175"/>
              <a:ext cx="17275" cy="14150"/>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
            <p:cNvSpPr/>
            <p:nvPr/>
          </p:nvSpPr>
          <p:spPr>
            <a:xfrm>
              <a:off x="6253150" y="4007750"/>
              <a:ext cx="22600" cy="21475"/>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
            <p:cNvSpPr/>
            <p:nvPr/>
          </p:nvSpPr>
          <p:spPr>
            <a:xfrm>
              <a:off x="6253150" y="4041600"/>
              <a:ext cx="22600" cy="18075"/>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
            <p:cNvSpPr/>
            <p:nvPr/>
          </p:nvSpPr>
          <p:spPr>
            <a:xfrm>
              <a:off x="6289275"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
            <p:cNvSpPr/>
            <p:nvPr/>
          </p:nvSpPr>
          <p:spPr>
            <a:xfrm>
              <a:off x="6308175"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
            <p:cNvSpPr/>
            <p:nvPr/>
          </p:nvSpPr>
          <p:spPr>
            <a:xfrm>
              <a:off x="6332425" y="3969950"/>
              <a:ext cx="26825" cy="31350"/>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
            <p:cNvSpPr/>
            <p:nvPr/>
          </p:nvSpPr>
          <p:spPr>
            <a:xfrm>
              <a:off x="6326500" y="4023825"/>
              <a:ext cx="19225" cy="1655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
            <p:cNvSpPr/>
            <p:nvPr/>
          </p:nvSpPr>
          <p:spPr>
            <a:xfrm>
              <a:off x="6277975" y="3978975"/>
              <a:ext cx="18650" cy="15875"/>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
            <p:cNvSpPr/>
            <p:nvPr/>
          </p:nvSpPr>
          <p:spPr>
            <a:xfrm>
              <a:off x="6200400" y="4087300"/>
              <a:ext cx="11875" cy="8200"/>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
            <p:cNvSpPr/>
            <p:nvPr/>
          </p:nvSpPr>
          <p:spPr>
            <a:xfrm>
              <a:off x="6221850" y="4076850"/>
              <a:ext cx="16350" cy="13200"/>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
            <p:cNvSpPr/>
            <p:nvPr/>
          </p:nvSpPr>
          <p:spPr>
            <a:xfrm>
              <a:off x="6212250" y="4117775"/>
              <a:ext cx="12150" cy="9050"/>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
            <p:cNvSpPr/>
            <p:nvPr/>
          </p:nvSpPr>
          <p:spPr>
            <a:xfrm>
              <a:off x="6192225" y="4146550"/>
              <a:ext cx="8200" cy="7050"/>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
            <p:cNvSpPr/>
            <p:nvPr/>
          </p:nvSpPr>
          <p:spPr>
            <a:xfrm>
              <a:off x="6250900" y="4095500"/>
              <a:ext cx="16675" cy="14100"/>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
            <p:cNvSpPr/>
            <p:nvPr/>
          </p:nvSpPr>
          <p:spPr>
            <a:xfrm>
              <a:off x="6176150" y="4113550"/>
              <a:ext cx="6225" cy="4250"/>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
            <p:cNvSpPr/>
            <p:nvPr/>
          </p:nvSpPr>
          <p:spPr>
            <a:xfrm>
              <a:off x="6304500" y="4066150"/>
              <a:ext cx="24850" cy="21250"/>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
            <p:cNvSpPr/>
            <p:nvPr/>
          </p:nvSpPr>
          <p:spPr>
            <a:xfrm>
              <a:off x="6283350" y="4059375"/>
              <a:ext cx="13275" cy="11325"/>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
            <p:cNvSpPr/>
            <p:nvPr/>
          </p:nvSpPr>
          <p:spPr>
            <a:xfrm>
              <a:off x="6367125"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
            <p:cNvSpPr/>
            <p:nvPr/>
          </p:nvSpPr>
          <p:spPr>
            <a:xfrm>
              <a:off x="6389125"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
            <p:cNvSpPr/>
            <p:nvPr/>
          </p:nvSpPr>
          <p:spPr>
            <a:xfrm>
              <a:off x="6389125"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
            <p:cNvSpPr/>
            <p:nvPr/>
          </p:nvSpPr>
          <p:spPr>
            <a:xfrm>
              <a:off x="6210275" y="4226950"/>
              <a:ext cx="487800" cy="453250"/>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
            <p:cNvSpPr/>
            <p:nvPr/>
          </p:nvSpPr>
          <p:spPr>
            <a:xfrm>
              <a:off x="6208025" y="4223000"/>
              <a:ext cx="571575" cy="550975"/>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
            <p:cNvSpPr/>
            <p:nvPr/>
          </p:nvSpPr>
          <p:spPr>
            <a:xfrm>
              <a:off x="6414525" y="4339225"/>
              <a:ext cx="91700" cy="106650"/>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
            <p:cNvSpPr/>
            <p:nvPr/>
          </p:nvSpPr>
          <p:spPr>
            <a:xfrm>
              <a:off x="6506500" y="4324275"/>
              <a:ext cx="30775" cy="39225"/>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
            <p:cNvSpPr/>
            <p:nvPr/>
          </p:nvSpPr>
          <p:spPr>
            <a:xfrm>
              <a:off x="5441250" y="3796750"/>
              <a:ext cx="317400" cy="319650"/>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
            <p:cNvSpPr/>
            <p:nvPr/>
          </p:nvSpPr>
          <p:spPr>
            <a:xfrm>
              <a:off x="5446050" y="3809150"/>
              <a:ext cx="372975" cy="370425"/>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
            <p:cNvSpPr/>
            <p:nvPr/>
          </p:nvSpPr>
          <p:spPr>
            <a:xfrm>
              <a:off x="5327000" y="3967125"/>
              <a:ext cx="400900" cy="207375"/>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
            <p:cNvSpPr/>
            <p:nvPr/>
          </p:nvSpPr>
          <p:spPr>
            <a:xfrm>
              <a:off x="5409375" y="4034550"/>
              <a:ext cx="312875" cy="99900"/>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
            <p:cNvSpPr/>
            <p:nvPr/>
          </p:nvSpPr>
          <p:spPr>
            <a:xfrm>
              <a:off x="5696000" y="4087875"/>
              <a:ext cx="140800" cy="152175"/>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
            <p:cNvSpPr/>
            <p:nvPr/>
          </p:nvSpPr>
          <p:spPr>
            <a:xfrm>
              <a:off x="5704750" y="4086425"/>
              <a:ext cx="115675" cy="114625"/>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
            <p:cNvSpPr/>
            <p:nvPr/>
          </p:nvSpPr>
          <p:spPr>
            <a:xfrm>
              <a:off x="5730700" y="4083750"/>
              <a:ext cx="128950" cy="146600"/>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
            <p:cNvSpPr/>
            <p:nvPr/>
          </p:nvSpPr>
          <p:spPr>
            <a:xfrm>
              <a:off x="5731275" y="4091250"/>
              <a:ext cx="68575" cy="61250"/>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
            <p:cNvSpPr/>
            <p:nvPr/>
          </p:nvSpPr>
          <p:spPr>
            <a:xfrm>
              <a:off x="5748200" y="4103675"/>
              <a:ext cx="30200" cy="40925"/>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2"/>
            <p:cNvSpPr/>
            <p:nvPr/>
          </p:nvSpPr>
          <p:spPr>
            <a:xfrm>
              <a:off x="5745650" y="4105075"/>
              <a:ext cx="21750" cy="37275"/>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
            <p:cNvSpPr/>
            <p:nvPr/>
          </p:nvSpPr>
          <p:spPr>
            <a:xfrm>
              <a:off x="5579775" y="4081000"/>
              <a:ext cx="164500" cy="139650"/>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
            <p:cNvSpPr/>
            <p:nvPr/>
          </p:nvSpPr>
          <p:spPr>
            <a:xfrm>
              <a:off x="5645500" y="4077725"/>
              <a:ext cx="97925" cy="98750"/>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
            <p:cNvSpPr/>
            <p:nvPr/>
          </p:nvSpPr>
          <p:spPr>
            <a:xfrm>
              <a:off x="5601500" y="4082800"/>
              <a:ext cx="149525" cy="150650"/>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2"/>
            <p:cNvSpPr/>
            <p:nvPr/>
          </p:nvSpPr>
          <p:spPr>
            <a:xfrm>
              <a:off x="5711225" y="4070950"/>
              <a:ext cx="26000" cy="73650"/>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2"/>
            <p:cNvSpPr/>
            <p:nvPr/>
          </p:nvSpPr>
          <p:spPr>
            <a:xfrm>
              <a:off x="5706150"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
            <p:cNvSpPr/>
            <p:nvPr/>
          </p:nvSpPr>
          <p:spPr>
            <a:xfrm>
              <a:off x="5704175" y="4074325"/>
              <a:ext cx="32750" cy="40650"/>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2"/>
            <p:cNvSpPr/>
            <p:nvPr/>
          </p:nvSpPr>
          <p:spPr>
            <a:xfrm>
              <a:off x="5590500" y="3978550"/>
              <a:ext cx="149825" cy="114775"/>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2"/>
            <p:cNvSpPr/>
            <p:nvPr/>
          </p:nvSpPr>
          <p:spPr>
            <a:xfrm>
              <a:off x="5648050" y="4017125"/>
              <a:ext cx="98750" cy="81150"/>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
            <p:cNvSpPr/>
            <p:nvPr/>
          </p:nvSpPr>
          <p:spPr>
            <a:xfrm>
              <a:off x="5572725" y="3993075"/>
              <a:ext cx="167875" cy="114425"/>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
            <p:cNvSpPr/>
            <p:nvPr/>
          </p:nvSpPr>
          <p:spPr>
            <a:xfrm>
              <a:off x="5658475" y="4078850"/>
              <a:ext cx="83250" cy="11575"/>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
            <p:cNvSpPr/>
            <p:nvPr/>
          </p:nvSpPr>
          <p:spPr>
            <a:xfrm>
              <a:off x="5658775" y="4063050"/>
              <a:ext cx="78450" cy="21750"/>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
            <p:cNvSpPr/>
            <p:nvPr/>
          </p:nvSpPr>
          <p:spPr>
            <a:xfrm>
              <a:off x="5688675" y="4061350"/>
              <a:ext cx="46275" cy="20350"/>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
            <p:cNvSpPr/>
            <p:nvPr/>
          </p:nvSpPr>
          <p:spPr>
            <a:xfrm>
              <a:off x="5697975" y="4051200"/>
              <a:ext cx="26825" cy="2427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
            <p:cNvSpPr/>
            <p:nvPr/>
          </p:nvSpPr>
          <p:spPr>
            <a:xfrm>
              <a:off x="5694300" y="3911000"/>
              <a:ext cx="110050" cy="176900"/>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
            <p:cNvSpPr/>
            <p:nvPr/>
          </p:nvSpPr>
          <p:spPr>
            <a:xfrm>
              <a:off x="5708100" y="3985100"/>
              <a:ext cx="76225" cy="102800"/>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
            <p:cNvSpPr/>
            <p:nvPr/>
          </p:nvSpPr>
          <p:spPr>
            <a:xfrm>
              <a:off x="5677375" y="3911000"/>
              <a:ext cx="63225" cy="178025"/>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
            <p:cNvSpPr/>
            <p:nvPr/>
          </p:nvSpPr>
          <p:spPr>
            <a:xfrm>
              <a:off x="5720825" y="3979300"/>
              <a:ext cx="18200" cy="101625"/>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
            <p:cNvSpPr/>
            <p:nvPr/>
          </p:nvSpPr>
          <p:spPr>
            <a:xfrm>
              <a:off x="5739175" y="4017075"/>
              <a:ext cx="6775" cy="58400"/>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
            <p:cNvSpPr/>
            <p:nvPr/>
          </p:nvSpPr>
          <p:spPr>
            <a:xfrm>
              <a:off x="5741700" y="4016775"/>
              <a:ext cx="14425" cy="56725"/>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2"/>
            <p:cNvSpPr/>
            <p:nvPr/>
          </p:nvSpPr>
          <p:spPr>
            <a:xfrm>
              <a:off x="5737475" y="4024475"/>
              <a:ext cx="173225" cy="99700"/>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
            <p:cNvSpPr/>
            <p:nvPr/>
          </p:nvSpPr>
          <p:spPr>
            <a:xfrm>
              <a:off x="5727600" y="4094075"/>
              <a:ext cx="2850" cy="2275"/>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
            <p:cNvSpPr/>
            <p:nvPr/>
          </p:nvSpPr>
          <p:spPr>
            <a:xfrm>
              <a:off x="5737750" y="4032350"/>
              <a:ext cx="108350" cy="78050"/>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
            <p:cNvSpPr/>
            <p:nvPr/>
          </p:nvSpPr>
          <p:spPr>
            <a:xfrm>
              <a:off x="5739450" y="3999750"/>
              <a:ext cx="182250" cy="80800"/>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
            <p:cNvSpPr/>
            <p:nvPr/>
          </p:nvSpPr>
          <p:spPr>
            <a:xfrm>
              <a:off x="5748750" y="4050975"/>
              <a:ext cx="80425" cy="28175"/>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
            <p:cNvSpPr/>
            <p:nvPr/>
          </p:nvSpPr>
          <p:spPr>
            <a:xfrm>
              <a:off x="5740300" y="4066425"/>
              <a:ext cx="108900" cy="16950"/>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
            <p:cNvSpPr/>
            <p:nvPr/>
          </p:nvSpPr>
          <p:spPr>
            <a:xfrm>
              <a:off x="5740575" y="4077725"/>
              <a:ext cx="77600" cy="6500"/>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2"/>
            <p:cNvSpPr/>
            <p:nvPr/>
          </p:nvSpPr>
          <p:spPr>
            <a:xfrm>
              <a:off x="5740575" y="4083250"/>
              <a:ext cx="62375" cy="1030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
            <p:cNvSpPr/>
            <p:nvPr/>
          </p:nvSpPr>
          <p:spPr>
            <a:xfrm>
              <a:off x="2166875" y="463007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2"/>
            <p:cNvSpPr/>
            <p:nvPr/>
          </p:nvSpPr>
          <p:spPr>
            <a:xfrm>
              <a:off x="2201575" y="468452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
            <p:cNvSpPr/>
            <p:nvPr/>
          </p:nvSpPr>
          <p:spPr>
            <a:xfrm>
              <a:off x="2215400" y="4612300"/>
              <a:ext cx="17500" cy="47150"/>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
            <p:cNvSpPr/>
            <p:nvPr/>
          </p:nvSpPr>
          <p:spPr>
            <a:xfrm>
              <a:off x="2246700" y="4660250"/>
              <a:ext cx="17525" cy="47150"/>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
            <p:cNvSpPr/>
            <p:nvPr/>
          </p:nvSpPr>
          <p:spPr>
            <a:xfrm>
              <a:off x="2262225" y="4588600"/>
              <a:ext cx="17225" cy="4742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
            <p:cNvSpPr/>
            <p:nvPr/>
          </p:nvSpPr>
          <p:spPr>
            <a:xfrm>
              <a:off x="2092100" y="4611750"/>
              <a:ext cx="17525" cy="47125"/>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
            <p:cNvSpPr/>
            <p:nvPr/>
          </p:nvSpPr>
          <p:spPr>
            <a:xfrm>
              <a:off x="2126800" y="46661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2"/>
            <p:cNvSpPr/>
            <p:nvPr/>
          </p:nvSpPr>
          <p:spPr>
            <a:xfrm>
              <a:off x="2135550" y="4588600"/>
              <a:ext cx="17525" cy="4742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
            <p:cNvSpPr/>
            <p:nvPr/>
          </p:nvSpPr>
          <p:spPr>
            <a:xfrm>
              <a:off x="4835300" y="3849200"/>
              <a:ext cx="17525" cy="47150"/>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
            <p:cNvSpPr/>
            <p:nvPr/>
          </p:nvSpPr>
          <p:spPr>
            <a:xfrm>
              <a:off x="4800600" y="3794775"/>
              <a:ext cx="17525" cy="47125"/>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
            <p:cNvSpPr/>
            <p:nvPr/>
          </p:nvSpPr>
          <p:spPr>
            <a:xfrm>
              <a:off x="4787050"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2"/>
            <p:cNvSpPr/>
            <p:nvPr/>
          </p:nvSpPr>
          <p:spPr>
            <a:xfrm>
              <a:off x="4755475" y="3819300"/>
              <a:ext cx="17500" cy="47150"/>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
            <p:cNvSpPr/>
            <p:nvPr/>
          </p:nvSpPr>
          <p:spPr>
            <a:xfrm>
              <a:off x="4740225" y="3890675"/>
              <a:ext cx="17525" cy="47150"/>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
            <p:cNvSpPr/>
            <p:nvPr/>
          </p:nvSpPr>
          <p:spPr>
            <a:xfrm>
              <a:off x="4764200"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
            <p:cNvSpPr/>
            <p:nvPr/>
          </p:nvSpPr>
          <p:spPr>
            <a:xfrm>
              <a:off x="4910050" y="3867550"/>
              <a:ext cx="17525" cy="47125"/>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
            <p:cNvSpPr/>
            <p:nvPr/>
          </p:nvSpPr>
          <p:spPr>
            <a:xfrm>
              <a:off x="4875350" y="3813100"/>
              <a:ext cx="17250" cy="47150"/>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
            <p:cNvSpPr/>
            <p:nvPr/>
          </p:nvSpPr>
          <p:spPr>
            <a:xfrm>
              <a:off x="4866625" y="3890675"/>
              <a:ext cx="17500" cy="47150"/>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
            <p:cNvSpPr/>
            <p:nvPr/>
          </p:nvSpPr>
          <p:spPr>
            <a:xfrm>
              <a:off x="2123975"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
            <p:cNvSpPr/>
            <p:nvPr/>
          </p:nvSpPr>
          <p:spPr>
            <a:xfrm>
              <a:off x="1575000"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
            <p:cNvSpPr/>
            <p:nvPr/>
          </p:nvSpPr>
          <p:spPr>
            <a:xfrm>
              <a:off x="1652025" y="3277100"/>
              <a:ext cx="13275" cy="20350"/>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
            <p:cNvSpPr/>
            <p:nvPr/>
          </p:nvSpPr>
          <p:spPr>
            <a:xfrm>
              <a:off x="1631150"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2"/>
            <p:cNvSpPr/>
            <p:nvPr/>
          </p:nvSpPr>
          <p:spPr>
            <a:xfrm>
              <a:off x="2142050" y="3001500"/>
              <a:ext cx="11875" cy="22875"/>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
            <p:cNvSpPr/>
            <p:nvPr/>
          </p:nvSpPr>
          <p:spPr>
            <a:xfrm>
              <a:off x="2158675" y="3026875"/>
              <a:ext cx="12450" cy="26550"/>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
            <p:cNvSpPr/>
            <p:nvPr/>
          </p:nvSpPr>
          <p:spPr>
            <a:xfrm>
              <a:off x="1721150" y="3334375"/>
              <a:ext cx="16100" cy="13550"/>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
            <p:cNvSpPr/>
            <p:nvPr/>
          </p:nvSpPr>
          <p:spPr>
            <a:xfrm>
              <a:off x="1747100" y="3377250"/>
              <a:ext cx="15825" cy="13550"/>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
            <p:cNvSpPr/>
            <p:nvPr/>
          </p:nvSpPr>
          <p:spPr>
            <a:xfrm>
              <a:off x="176402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
            <p:cNvSpPr/>
            <p:nvPr/>
          </p:nvSpPr>
          <p:spPr>
            <a:xfrm>
              <a:off x="1789700" y="3394175"/>
              <a:ext cx="15825" cy="13725"/>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
            <p:cNvSpPr/>
            <p:nvPr/>
          </p:nvSpPr>
          <p:spPr>
            <a:xfrm>
              <a:off x="183257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
            <p:cNvSpPr/>
            <p:nvPr/>
          </p:nvSpPr>
          <p:spPr>
            <a:xfrm>
              <a:off x="1661325" y="3342825"/>
              <a:ext cx="15825" cy="13625"/>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
            <p:cNvSpPr/>
            <p:nvPr/>
          </p:nvSpPr>
          <p:spPr>
            <a:xfrm>
              <a:off x="2037950" y="2880475"/>
              <a:ext cx="16100" cy="13825"/>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
            <p:cNvSpPr/>
            <p:nvPr/>
          </p:nvSpPr>
          <p:spPr>
            <a:xfrm>
              <a:off x="2055150" y="2932075"/>
              <a:ext cx="15825" cy="13575"/>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
            <p:cNvSpPr/>
            <p:nvPr/>
          </p:nvSpPr>
          <p:spPr>
            <a:xfrm>
              <a:off x="2185900" y="3137475"/>
              <a:ext cx="13725" cy="13550"/>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
            <p:cNvSpPr/>
            <p:nvPr/>
          </p:nvSpPr>
          <p:spPr>
            <a:xfrm>
              <a:off x="2080900" y="3154675"/>
              <a:ext cx="15750" cy="13550"/>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
            <p:cNvSpPr/>
            <p:nvPr/>
          </p:nvSpPr>
          <p:spPr>
            <a:xfrm>
              <a:off x="1952475" y="3394175"/>
              <a:ext cx="15825" cy="1360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
            <p:cNvSpPr/>
            <p:nvPr/>
          </p:nvSpPr>
          <p:spPr>
            <a:xfrm>
              <a:off x="2143175" y="3222950"/>
              <a:ext cx="13550" cy="13550"/>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
            <p:cNvSpPr/>
            <p:nvPr/>
          </p:nvSpPr>
          <p:spPr>
            <a:xfrm>
              <a:off x="1911850"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
            <p:cNvSpPr/>
            <p:nvPr/>
          </p:nvSpPr>
          <p:spPr>
            <a:xfrm>
              <a:off x="2003800" y="2914875"/>
              <a:ext cx="15825" cy="13550"/>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
            <p:cNvSpPr/>
            <p:nvPr/>
          </p:nvSpPr>
          <p:spPr>
            <a:xfrm>
              <a:off x="1823825" y="2854800"/>
              <a:ext cx="16100" cy="13725"/>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
            <p:cNvSpPr/>
            <p:nvPr/>
          </p:nvSpPr>
          <p:spPr>
            <a:xfrm>
              <a:off x="1299425" y="4224800"/>
              <a:ext cx="163900" cy="74100"/>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
            <p:cNvSpPr/>
            <p:nvPr/>
          </p:nvSpPr>
          <p:spPr>
            <a:xfrm>
              <a:off x="1254825" y="4239700"/>
              <a:ext cx="716275" cy="517900"/>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
            <p:cNvSpPr/>
            <p:nvPr/>
          </p:nvSpPr>
          <p:spPr>
            <a:xfrm>
              <a:off x="1189100" y="4314675"/>
              <a:ext cx="66025" cy="44265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
            <p:cNvSpPr/>
            <p:nvPr/>
          </p:nvSpPr>
          <p:spPr>
            <a:xfrm>
              <a:off x="1202350" y="4240850"/>
              <a:ext cx="763675" cy="516475"/>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
            <p:cNvSpPr/>
            <p:nvPr/>
          </p:nvSpPr>
          <p:spPr>
            <a:xfrm>
              <a:off x="1226900" y="4291550"/>
              <a:ext cx="187900" cy="466050"/>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
            <p:cNvSpPr/>
            <p:nvPr/>
          </p:nvSpPr>
          <p:spPr>
            <a:xfrm>
              <a:off x="1416475" y="4264950"/>
              <a:ext cx="516550" cy="492375"/>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
            <p:cNvSpPr/>
            <p:nvPr/>
          </p:nvSpPr>
          <p:spPr>
            <a:xfrm>
              <a:off x="1574025" y="4699250"/>
              <a:ext cx="29875" cy="21425"/>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
            <p:cNvSpPr/>
            <p:nvPr/>
          </p:nvSpPr>
          <p:spPr>
            <a:xfrm>
              <a:off x="1511550" y="4741675"/>
              <a:ext cx="29350" cy="21425"/>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
            <p:cNvSpPr/>
            <p:nvPr/>
          </p:nvSpPr>
          <p:spPr>
            <a:xfrm>
              <a:off x="1638475" y="4674700"/>
              <a:ext cx="31725" cy="20925"/>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
            <p:cNvSpPr/>
            <p:nvPr/>
          </p:nvSpPr>
          <p:spPr>
            <a:xfrm>
              <a:off x="1405700" y="4717950"/>
              <a:ext cx="29500" cy="27875"/>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
            <p:cNvSpPr/>
            <p:nvPr/>
          </p:nvSpPr>
          <p:spPr>
            <a:xfrm>
              <a:off x="1367075" y="4720525"/>
              <a:ext cx="37100" cy="21175"/>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
            <p:cNvSpPr/>
            <p:nvPr/>
          </p:nvSpPr>
          <p:spPr>
            <a:xfrm>
              <a:off x="1439050" y="4658950"/>
              <a:ext cx="37525" cy="25050"/>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
            <p:cNvSpPr/>
            <p:nvPr/>
          </p:nvSpPr>
          <p:spPr>
            <a:xfrm>
              <a:off x="1528125" y="4693200"/>
              <a:ext cx="37025" cy="25225"/>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
            <p:cNvSpPr/>
            <p:nvPr/>
          </p:nvSpPr>
          <p:spPr>
            <a:xfrm>
              <a:off x="1461600" y="4716300"/>
              <a:ext cx="28375" cy="23850"/>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
            <p:cNvSpPr/>
            <p:nvPr/>
          </p:nvSpPr>
          <p:spPr>
            <a:xfrm>
              <a:off x="1455725" y="4600625"/>
              <a:ext cx="28400" cy="2390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
            <p:cNvSpPr/>
            <p:nvPr/>
          </p:nvSpPr>
          <p:spPr>
            <a:xfrm>
              <a:off x="1497300" y="4673025"/>
              <a:ext cx="29750" cy="21275"/>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
            <p:cNvSpPr/>
            <p:nvPr/>
          </p:nvSpPr>
          <p:spPr>
            <a:xfrm>
              <a:off x="1463425" y="4617025"/>
              <a:ext cx="29375" cy="21600"/>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
            <p:cNvSpPr/>
            <p:nvPr/>
          </p:nvSpPr>
          <p:spPr>
            <a:xfrm>
              <a:off x="1565550" y="4614900"/>
              <a:ext cx="29900" cy="21300"/>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
            <p:cNvSpPr/>
            <p:nvPr/>
          </p:nvSpPr>
          <p:spPr>
            <a:xfrm>
              <a:off x="1479100" y="4557925"/>
              <a:ext cx="29800" cy="27050"/>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
            <p:cNvSpPr/>
            <p:nvPr/>
          </p:nvSpPr>
          <p:spPr>
            <a:xfrm>
              <a:off x="1610900" y="4701900"/>
              <a:ext cx="28375" cy="23975"/>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
            <p:cNvSpPr/>
            <p:nvPr/>
          </p:nvSpPr>
          <p:spPr>
            <a:xfrm>
              <a:off x="1594700" y="4687325"/>
              <a:ext cx="29975" cy="27050"/>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
            <p:cNvSpPr/>
            <p:nvPr/>
          </p:nvSpPr>
          <p:spPr>
            <a:xfrm>
              <a:off x="1465125" y="4675275"/>
              <a:ext cx="29750" cy="21300"/>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
            <p:cNvSpPr/>
            <p:nvPr/>
          </p:nvSpPr>
          <p:spPr>
            <a:xfrm>
              <a:off x="1608300" y="4729775"/>
              <a:ext cx="34950" cy="25925"/>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
            <p:cNvSpPr/>
            <p:nvPr/>
          </p:nvSpPr>
          <p:spPr>
            <a:xfrm>
              <a:off x="1493750" y="4619600"/>
              <a:ext cx="31075" cy="26675"/>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
            <p:cNvSpPr/>
            <p:nvPr/>
          </p:nvSpPr>
          <p:spPr>
            <a:xfrm>
              <a:off x="1432550" y="4588100"/>
              <a:ext cx="30025" cy="27050"/>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
            <p:cNvSpPr/>
            <p:nvPr/>
          </p:nvSpPr>
          <p:spPr>
            <a:xfrm>
              <a:off x="1438225" y="4739700"/>
              <a:ext cx="29750" cy="21375"/>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
            <p:cNvSpPr/>
            <p:nvPr/>
          </p:nvSpPr>
          <p:spPr>
            <a:xfrm>
              <a:off x="1485500" y="4572725"/>
              <a:ext cx="37300" cy="21100"/>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
            <p:cNvSpPr/>
            <p:nvPr/>
          </p:nvSpPr>
          <p:spPr>
            <a:xfrm>
              <a:off x="1450325" y="4496900"/>
              <a:ext cx="37025" cy="25200"/>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
            <p:cNvSpPr/>
            <p:nvPr/>
          </p:nvSpPr>
          <p:spPr>
            <a:xfrm>
              <a:off x="1487775" y="4509875"/>
              <a:ext cx="31125" cy="26725"/>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
            <p:cNvSpPr/>
            <p:nvPr/>
          </p:nvSpPr>
          <p:spPr>
            <a:xfrm>
              <a:off x="1562975" y="4726175"/>
              <a:ext cx="28850" cy="27800"/>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
            <p:cNvSpPr/>
            <p:nvPr/>
          </p:nvSpPr>
          <p:spPr>
            <a:xfrm>
              <a:off x="1563675" y="4663450"/>
              <a:ext cx="29700" cy="27725"/>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
            <p:cNvSpPr/>
            <p:nvPr/>
          </p:nvSpPr>
          <p:spPr>
            <a:xfrm>
              <a:off x="1637625" y="4732700"/>
              <a:ext cx="29450" cy="27800"/>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
            <p:cNvSpPr/>
            <p:nvPr/>
          </p:nvSpPr>
          <p:spPr>
            <a:xfrm>
              <a:off x="1428900" y="4424750"/>
              <a:ext cx="37450" cy="21075"/>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
            <p:cNvSpPr/>
            <p:nvPr/>
          </p:nvSpPr>
          <p:spPr>
            <a:xfrm>
              <a:off x="1451200" y="4545850"/>
              <a:ext cx="28875" cy="26975"/>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
            <p:cNvSpPr/>
            <p:nvPr/>
          </p:nvSpPr>
          <p:spPr>
            <a:xfrm>
              <a:off x="1420725" y="4697875"/>
              <a:ext cx="29750" cy="21275"/>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
            <p:cNvSpPr/>
            <p:nvPr/>
          </p:nvSpPr>
          <p:spPr>
            <a:xfrm>
              <a:off x="1500400" y="4720825"/>
              <a:ext cx="29500" cy="21400"/>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
            <p:cNvSpPr/>
            <p:nvPr/>
          </p:nvSpPr>
          <p:spPr>
            <a:xfrm>
              <a:off x="1434275" y="4637600"/>
              <a:ext cx="31750" cy="20925"/>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
            <p:cNvSpPr/>
            <p:nvPr/>
          </p:nvSpPr>
          <p:spPr>
            <a:xfrm>
              <a:off x="1415225" y="4609750"/>
              <a:ext cx="30050" cy="27050"/>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
            <p:cNvSpPr/>
            <p:nvPr/>
          </p:nvSpPr>
          <p:spPr>
            <a:xfrm>
              <a:off x="1512925" y="4584850"/>
              <a:ext cx="28200" cy="23925"/>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
            <p:cNvSpPr/>
            <p:nvPr/>
          </p:nvSpPr>
          <p:spPr>
            <a:xfrm>
              <a:off x="1545100" y="4630425"/>
              <a:ext cx="30050" cy="27050"/>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
            <p:cNvSpPr/>
            <p:nvPr/>
          </p:nvSpPr>
          <p:spPr>
            <a:xfrm>
              <a:off x="1525525" y="4631250"/>
              <a:ext cx="29350" cy="21475"/>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
            <p:cNvSpPr/>
            <p:nvPr/>
          </p:nvSpPr>
          <p:spPr>
            <a:xfrm>
              <a:off x="1534675" y="4660250"/>
              <a:ext cx="30025" cy="2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
            <p:cNvSpPr/>
            <p:nvPr/>
          </p:nvSpPr>
          <p:spPr>
            <a:xfrm>
              <a:off x="1374300" y="4680750"/>
              <a:ext cx="29350" cy="21525"/>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
            <p:cNvSpPr/>
            <p:nvPr/>
          </p:nvSpPr>
          <p:spPr>
            <a:xfrm>
              <a:off x="1422875" y="4565150"/>
              <a:ext cx="31125" cy="26675"/>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
            <p:cNvSpPr/>
            <p:nvPr/>
          </p:nvSpPr>
          <p:spPr>
            <a:xfrm>
              <a:off x="1400950" y="4665825"/>
              <a:ext cx="37475" cy="20925"/>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
            <p:cNvSpPr/>
            <p:nvPr/>
          </p:nvSpPr>
          <p:spPr>
            <a:xfrm>
              <a:off x="1534950" y="4734175"/>
              <a:ext cx="30025" cy="2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
            <p:cNvSpPr/>
            <p:nvPr/>
          </p:nvSpPr>
          <p:spPr>
            <a:xfrm>
              <a:off x="1372675" y="4624625"/>
              <a:ext cx="30050" cy="27550"/>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
            <p:cNvSpPr/>
            <p:nvPr/>
          </p:nvSpPr>
          <p:spPr>
            <a:xfrm>
              <a:off x="1496900" y="4647125"/>
              <a:ext cx="28875" cy="26975"/>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
            <p:cNvSpPr/>
            <p:nvPr/>
          </p:nvSpPr>
          <p:spPr>
            <a:xfrm>
              <a:off x="1538625" y="4612075"/>
              <a:ext cx="30025" cy="27050"/>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
            <p:cNvSpPr/>
            <p:nvPr/>
          </p:nvSpPr>
          <p:spPr>
            <a:xfrm>
              <a:off x="1488900" y="4604350"/>
              <a:ext cx="37050" cy="25500"/>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
            <p:cNvSpPr/>
            <p:nvPr/>
          </p:nvSpPr>
          <p:spPr>
            <a:xfrm>
              <a:off x="1441175" y="4466450"/>
              <a:ext cx="30050" cy="27050"/>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
            <p:cNvSpPr/>
            <p:nvPr/>
          </p:nvSpPr>
          <p:spPr>
            <a:xfrm>
              <a:off x="1421275" y="4511425"/>
              <a:ext cx="31700" cy="20900"/>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
            <p:cNvSpPr/>
            <p:nvPr/>
          </p:nvSpPr>
          <p:spPr>
            <a:xfrm>
              <a:off x="1667550" y="4706275"/>
              <a:ext cx="29350" cy="21500"/>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
            <p:cNvSpPr/>
            <p:nvPr/>
          </p:nvSpPr>
          <p:spPr>
            <a:xfrm>
              <a:off x="1451425" y="4528125"/>
              <a:ext cx="28375" cy="23800"/>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
            <p:cNvSpPr/>
            <p:nvPr/>
          </p:nvSpPr>
          <p:spPr>
            <a:xfrm>
              <a:off x="1599775" y="4641050"/>
              <a:ext cx="31125" cy="26650"/>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
            <p:cNvSpPr/>
            <p:nvPr/>
          </p:nvSpPr>
          <p:spPr>
            <a:xfrm>
              <a:off x="1463275" y="4647625"/>
              <a:ext cx="30275" cy="27550"/>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
            <p:cNvSpPr/>
            <p:nvPr/>
          </p:nvSpPr>
          <p:spPr>
            <a:xfrm>
              <a:off x="1532825" y="4587700"/>
              <a:ext cx="29250" cy="21925"/>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
            <p:cNvSpPr/>
            <p:nvPr/>
          </p:nvSpPr>
          <p:spPr>
            <a:xfrm>
              <a:off x="1516775" y="4531375"/>
              <a:ext cx="30125" cy="27450"/>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
            <p:cNvSpPr/>
            <p:nvPr/>
          </p:nvSpPr>
          <p:spPr>
            <a:xfrm>
              <a:off x="1394925" y="4558700"/>
              <a:ext cx="30025" cy="27050"/>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
            <p:cNvSpPr/>
            <p:nvPr/>
          </p:nvSpPr>
          <p:spPr>
            <a:xfrm>
              <a:off x="2948575" y="3904500"/>
              <a:ext cx="83250" cy="83525"/>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
            <p:cNvSpPr/>
            <p:nvPr/>
          </p:nvSpPr>
          <p:spPr>
            <a:xfrm>
              <a:off x="2558150" y="3781800"/>
              <a:ext cx="412450" cy="137400"/>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
            <p:cNvSpPr/>
            <p:nvPr/>
          </p:nvSpPr>
          <p:spPr>
            <a:xfrm>
              <a:off x="2596500" y="3806325"/>
              <a:ext cx="371850" cy="108925"/>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
            <p:cNvSpPr/>
            <p:nvPr/>
          </p:nvSpPr>
          <p:spPr>
            <a:xfrm>
              <a:off x="2716975" y="3788000"/>
              <a:ext cx="35575" cy="31900"/>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
            <p:cNvSpPr/>
            <p:nvPr/>
          </p:nvSpPr>
          <p:spPr>
            <a:xfrm>
              <a:off x="2671275" y="3816775"/>
              <a:ext cx="60675" cy="9325"/>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
            <p:cNvSpPr/>
            <p:nvPr/>
          </p:nvSpPr>
          <p:spPr>
            <a:xfrm>
              <a:off x="2649550" y="3793350"/>
              <a:ext cx="17225" cy="15550"/>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
            <p:cNvSpPr/>
            <p:nvPr/>
          </p:nvSpPr>
          <p:spPr>
            <a:xfrm>
              <a:off x="2758725"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
            <p:cNvSpPr/>
            <p:nvPr/>
          </p:nvSpPr>
          <p:spPr>
            <a:xfrm>
              <a:off x="2792575" y="3836225"/>
              <a:ext cx="18925" cy="19225"/>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
            <p:cNvSpPr/>
            <p:nvPr/>
          </p:nvSpPr>
          <p:spPr>
            <a:xfrm>
              <a:off x="2817675" y="3818750"/>
              <a:ext cx="9900" cy="23725"/>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
            <p:cNvSpPr/>
            <p:nvPr/>
          </p:nvSpPr>
          <p:spPr>
            <a:xfrm>
              <a:off x="2817975" y="3804925"/>
              <a:ext cx="22300" cy="43175"/>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
            <p:cNvSpPr/>
            <p:nvPr/>
          </p:nvSpPr>
          <p:spPr>
            <a:xfrm>
              <a:off x="2776225" y="3814500"/>
              <a:ext cx="14400" cy="16675"/>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
            <p:cNvSpPr/>
            <p:nvPr/>
          </p:nvSpPr>
          <p:spPr>
            <a:xfrm>
              <a:off x="2861125" y="3839625"/>
              <a:ext cx="11025" cy="228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
            <p:cNvSpPr/>
            <p:nvPr/>
          </p:nvSpPr>
          <p:spPr>
            <a:xfrm>
              <a:off x="2861975" y="3862750"/>
              <a:ext cx="23150" cy="7925"/>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
            <p:cNvSpPr/>
            <p:nvPr/>
          </p:nvSpPr>
          <p:spPr>
            <a:xfrm>
              <a:off x="2899775" y="3861900"/>
              <a:ext cx="7075" cy="13300"/>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
            <p:cNvSpPr/>
            <p:nvPr/>
          </p:nvSpPr>
          <p:spPr>
            <a:xfrm>
              <a:off x="2940675" y="3967700"/>
              <a:ext cx="140525" cy="98225"/>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
            <p:cNvSpPr/>
            <p:nvPr/>
          </p:nvSpPr>
          <p:spPr>
            <a:xfrm>
              <a:off x="2310450" y="3892225"/>
              <a:ext cx="701075" cy="615750"/>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
            <p:cNvSpPr/>
            <p:nvPr/>
          </p:nvSpPr>
          <p:spPr>
            <a:xfrm>
              <a:off x="2937300" y="3988575"/>
              <a:ext cx="77875" cy="92550"/>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
            <p:cNvSpPr/>
            <p:nvPr/>
          </p:nvSpPr>
          <p:spPr>
            <a:xfrm>
              <a:off x="2975650" y="3995050"/>
              <a:ext cx="29375" cy="4742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
            <p:cNvSpPr/>
            <p:nvPr/>
          </p:nvSpPr>
          <p:spPr>
            <a:xfrm>
              <a:off x="2993425" y="3988575"/>
              <a:ext cx="23450" cy="44300"/>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
            <p:cNvSpPr/>
            <p:nvPr/>
          </p:nvSpPr>
          <p:spPr>
            <a:xfrm>
              <a:off x="2999650" y="3955850"/>
              <a:ext cx="48825" cy="97625"/>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
            <p:cNvSpPr/>
            <p:nvPr/>
          </p:nvSpPr>
          <p:spPr>
            <a:xfrm>
              <a:off x="3038850" y="3967125"/>
              <a:ext cx="19500" cy="3530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
            <p:cNvSpPr/>
            <p:nvPr/>
          </p:nvSpPr>
          <p:spPr>
            <a:xfrm>
              <a:off x="3058025" y="3970225"/>
              <a:ext cx="17250" cy="28525"/>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
            <p:cNvSpPr/>
            <p:nvPr/>
          </p:nvSpPr>
          <p:spPr>
            <a:xfrm>
              <a:off x="2426125" y="4041600"/>
              <a:ext cx="11575" cy="18075"/>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
            <p:cNvSpPr/>
            <p:nvPr/>
          </p:nvSpPr>
          <p:spPr>
            <a:xfrm>
              <a:off x="2435425" y="4029175"/>
              <a:ext cx="17000" cy="14150"/>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
            <p:cNvSpPr/>
            <p:nvPr/>
          </p:nvSpPr>
          <p:spPr>
            <a:xfrm>
              <a:off x="2460525" y="4007750"/>
              <a:ext cx="22900" cy="21475"/>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
            <p:cNvSpPr/>
            <p:nvPr/>
          </p:nvSpPr>
          <p:spPr>
            <a:xfrm>
              <a:off x="2460525" y="4041600"/>
              <a:ext cx="22900" cy="18075"/>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
            <p:cNvSpPr/>
            <p:nvPr/>
          </p:nvSpPr>
          <p:spPr>
            <a:xfrm>
              <a:off x="2496650"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
            <p:cNvSpPr/>
            <p:nvPr/>
          </p:nvSpPr>
          <p:spPr>
            <a:xfrm>
              <a:off x="2515550"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
            <p:cNvSpPr/>
            <p:nvPr/>
          </p:nvSpPr>
          <p:spPr>
            <a:xfrm>
              <a:off x="2539800" y="3969950"/>
              <a:ext cx="26825" cy="31350"/>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
            <p:cNvSpPr/>
            <p:nvPr/>
          </p:nvSpPr>
          <p:spPr>
            <a:xfrm>
              <a:off x="2533875" y="4023825"/>
              <a:ext cx="19500" cy="1655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
            <p:cNvSpPr/>
            <p:nvPr/>
          </p:nvSpPr>
          <p:spPr>
            <a:xfrm>
              <a:off x="2485375" y="3978975"/>
              <a:ext cx="18625" cy="15875"/>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2"/>
            <p:cNvSpPr/>
            <p:nvPr/>
          </p:nvSpPr>
          <p:spPr>
            <a:xfrm>
              <a:off x="2407775" y="4087300"/>
              <a:ext cx="11875" cy="8200"/>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
            <p:cNvSpPr/>
            <p:nvPr/>
          </p:nvSpPr>
          <p:spPr>
            <a:xfrm>
              <a:off x="2429500" y="4076850"/>
              <a:ext cx="16075" cy="13200"/>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
            <p:cNvSpPr/>
            <p:nvPr/>
          </p:nvSpPr>
          <p:spPr>
            <a:xfrm>
              <a:off x="2419625" y="4117775"/>
              <a:ext cx="12150" cy="9050"/>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
            <p:cNvSpPr/>
            <p:nvPr/>
          </p:nvSpPr>
          <p:spPr>
            <a:xfrm>
              <a:off x="2399600" y="4146550"/>
              <a:ext cx="8200" cy="7050"/>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
            <p:cNvSpPr/>
            <p:nvPr/>
          </p:nvSpPr>
          <p:spPr>
            <a:xfrm>
              <a:off x="2458575" y="4095500"/>
              <a:ext cx="16375" cy="14100"/>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
            <p:cNvSpPr/>
            <p:nvPr/>
          </p:nvSpPr>
          <p:spPr>
            <a:xfrm>
              <a:off x="2383525" y="4113550"/>
              <a:ext cx="6225" cy="4250"/>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
            <p:cNvSpPr/>
            <p:nvPr/>
          </p:nvSpPr>
          <p:spPr>
            <a:xfrm>
              <a:off x="2511875" y="4066150"/>
              <a:ext cx="24850" cy="21250"/>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
            <p:cNvSpPr/>
            <p:nvPr/>
          </p:nvSpPr>
          <p:spPr>
            <a:xfrm>
              <a:off x="2491000" y="4059375"/>
              <a:ext cx="13000" cy="11325"/>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
            <p:cNvSpPr/>
            <p:nvPr/>
          </p:nvSpPr>
          <p:spPr>
            <a:xfrm>
              <a:off x="2574500"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
            <p:cNvSpPr/>
            <p:nvPr/>
          </p:nvSpPr>
          <p:spPr>
            <a:xfrm>
              <a:off x="2596500"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
            <p:cNvSpPr/>
            <p:nvPr/>
          </p:nvSpPr>
          <p:spPr>
            <a:xfrm>
              <a:off x="2596500"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
            <p:cNvSpPr/>
            <p:nvPr/>
          </p:nvSpPr>
          <p:spPr>
            <a:xfrm>
              <a:off x="2417900" y="4226950"/>
              <a:ext cx="487550" cy="453250"/>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
            <p:cNvSpPr/>
            <p:nvPr/>
          </p:nvSpPr>
          <p:spPr>
            <a:xfrm>
              <a:off x="2415400" y="4223000"/>
              <a:ext cx="571575" cy="550975"/>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
            <p:cNvSpPr/>
            <p:nvPr/>
          </p:nvSpPr>
          <p:spPr>
            <a:xfrm>
              <a:off x="2621900" y="4339225"/>
              <a:ext cx="92000" cy="106650"/>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
            <p:cNvSpPr/>
            <p:nvPr/>
          </p:nvSpPr>
          <p:spPr>
            <a:xfrm>
              <a:off x="2713875" y="4324275"/>
              <a:ext cx="30775" cy="39225"/>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
            <p:cNvSpPr/>
            <p:nvPr/>
          </p:nvSpPr>
          <p:spPr>
            <a:xfrm>
              <a:off x="3266800" y="3787125"/>
              <a:ext cx="1229150" cy="1071750"/>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
            <p:cNvSpPr/>
            <p:nvPr/>
          </p:nvSpPr>
          <p:spPr>
            <a:xfrm>
              <a:off x="4339925" y="3996750"/>
              <a:ext cx="359700" cy="568175"/>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
            <p:cNvSpPr/>
            <p:nvPr/>
          </p:nvSpPr>
          <p:spPr>
            <a:xfrm>
              <a:off x="4427650" y="4010850"/>
              <a:ext cx="193275" cy="663825"/>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
            <p:cNvSpPr/>
            <p:nvPr/>
          </p:nvSpPr>
          <p:spPr>
            <a:xfrm>
              <a:off x="4184200" y="4054575"/>
              <a:ext cx="348425" cy="42572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
            <p:cNvSpPr/>
            <p:nvPr/>
          </p:nvSpPr>
          <p:spPr>
            <a:xfrm>
              <a:off x="4233275" y="4149075"/>
              <a:ext cx="245750" cy="326150"/>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
            <p:cNvSpPr/>
            <p:nvPr/>
          </p:nvSpPr>
          <p:spPr>
            <a:xfrm>
              <a:off x="4324700" y="4501725"/>
              <a:ext cx="166175" cy="209225"/>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
            <p:cNvSpPr/>
            <p:nvPr/>
          </p:nvSpPr>
          <p:spPr>
            <a:xfrm>
              <a:off x="4346275" y="4501775"/>
              <a:ext cx="146975" cy="139625"/>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
            <p:cNvSpPr/>
            <p:nvPr/>
          </p:nvSpPr>
          <p:spPr>
            <a:xfrm>
              <a:off x="4372375" y="4514975"/>
              <a:ext cx="128650" cy="206025"/>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
            <p:cNvSpPr/>
            <p:nvPr/>
          </p:nvSpPr>
          <p:spPr>
            <a:xfrm>
              <a:off x="4444300" y="4517525"/>
              <a:ext cx="30500" cy="117100"/>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
            <p:cNvSpPr/>
            <p:nvPr/>
          </p:nvSpPr>
          <p:spPr>
            <a:xfrm>
              <a:off x="4438650" y="4544875"/>
              <a:ext cx="25150" cy="61250"/>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
            <p:cNvSpPr/>
            <p:nvPr/>
          </p:nvSpPr>
          <p:spPr>
            <a:xfrm>
              <a:off x="4433875" y="4543175"/>
              <a:ext cx="25975" cy="49125"/>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
            <p:cNvSpPr/>
            <p:nvPr/>
          </p:nvSpPr>
          <p:spPr>
            <a:xfrm>
              <a:off x="4236950" y="4399575"/>
              <a:ext cx="244050" cy="147875"/>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
            <p:cNvSpPr/>
            <p:nvPr/>
          </p:nvSpPr>
          <p:spPr>
            <a:xfrm>
              <a:off x="4337950" y="4433375"/>
              <a:ext cx="141350" cy="119950"/>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
            <p:cNvSpPr/>
            <p:nvPr/>
          </p:nvSpPr>
          <p:spPr>
            <a:xfrm>
              <a:off x="4234425" y="4460250"/>
              <a:ext cx="245450" cy="116425"/>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
            <p:cNvSpPr/>
            <p:nvPr/>
          </p:nvSpPr>
          <p:spPr>
            <a:xfrm>
              <a:off x="4392950" y="4510450"/>
              <a:ext cx="99050" cy="25700"/>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2"/>
            <p:cNvSpPr/>
            <p:nvPr/>
          </p:nvSpPr>
          <p:spPr>
            <a:xfrm>
              <a:off x="4405100" y="4513000"/>
              <a:ext cx="77600" cy="8775"/>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2"/>
            <p:cNvSpPr/>
            <p:nvPr/>
          </p:nvSpPr>
          <p:spPr>
            <a:xfrm>
              <a:off x="4421175" y="4503700"/>
              <a:ext cx="67150" cy="10450"/>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2"/>
            <p:cNvSpPr/>
            <p:nvPr/>
          </p:nvSpPr>
          <p:spPr>
            <a:xfrm>
              <a:off x="4409600" y="4298050"/>
              <a:ext cx="138250" cy="22427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
            <p:cNvSpPr/>
            <p:nvPr/>
          </p:nvSpPr>
          <p:spPr>
            <a:xfrm>
              <a:off x="4422225" y="4406500"/>
              <a:ext cx="111250" cy="125150"/>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
            <p:cNvSpPr/>
            <p:nvPr/>
          </p:nvSpPr>
          <p:spPr>
            <a:xfrm>
              <a:off x="4378300" y="4296800"/>
              <a:ext cx="102125" cy="226375"/>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2"/>
            <p:cNvSpPr/>
            <p:nvPr/>
          </p:nvSpPr>
          <p:spPr>
            <a:xfrm>
              <a:off x="4430200" y="4428650"/>
              <a:ext cx="50525" cy="9595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
            <p:cNvSpPr/>
            <p:nvPr/>
          </p:nvSpPr>
          <p:spPr>
            <a:xfrm>
              <a:off x="4447400" y="4418225"/>
              <a:ext cx="32200" cy="99875"/>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
            <p:cNvSpPr/>
            <p:nvPr/>
          </p:nvSpPr>
          <p:spPr>
            <a:xfrm>
              <a:off x="4460100" y="4450375"/>
              <a:ext cx="18650" cy="64900"/>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
            <p:cNvSpPr/>
            <p:nvPr/>
          </p:nvSpPr>
          <p:spPr>
            <a:xfrm>
              <a:off x="4477600" y="4453475"/>
              <a:ext cx="9600" cy="46300"/>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
            <p:cNvSpPr/>
            <p:nvPr/>
          </p:nvSpPr>
          <p:spPr>
            <a:xfrm>
              <a:off x="4475900" y="4391975"/>
              <a:ext cx="209900" cy="144425"/>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2"/>
            <p:cNvSpPr/>
            <p:nvPr/>
          </p:nvSpPr>
          <p:spPr>
            <a:xfrm>
              <a:off x="4475900" y="4442700"/>
              <a:ext cx="133750" cy="94550"/>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2"/>
            <p:cNvSpPr/>
            <p:nvPr/>
          </p:nvSpPr>
          <p:spPr>
            <a:xfrm>
              <a:off x="4474200" y="4370600"/>
              <a:ext cx="193000" cy="155125"/>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
            <p:cNvSpPr/>
            <p:nvPr/>
          </p:nvSpPr>
          <p:spPr>
            <a:xfrm>
              <a:off x="4481250"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
            <p:cNvSpPr/>
            <p:nvPr/>
          </p:nvSpPr>
          <p:spPr>
            <a:xfrm>
              <a:off x="4489150" y="4483100"/>
              <a:ext cx="68575" cy="33025"/>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
            <p:cNvSpPr/>
            <p:nvPr/>
          </p:nvSpPr>
          <p:spPr>
            <a:xfrm>
              <a:off x="4492550" y="4494675"/>
              <a:ext cx="72800" cy="22575"/>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
            <p:cNvSpPr/>
            <p:nvPr/>
          </p:nvSpPr>
          <p:spPr>
            <a:xfrm>
              <a:off x="4475050" y="4519500"/>
              <a:ext cx="165625" cy="183875"/>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
            <p:cNvSpPr/>
            <p:nvPr/>
          </p:nvSpPr>
          <p:spPr>
            <a:xfrm>
              <a:off x="4458125" y="4516950"/>
              <a:ext cx="3975" cy="3400"/>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
            <p:cNvSpPr/>
            <p:nvPr/>
          </p:nvSpPr>
          <p:spPr>
            <a:xfrm>
              <a:off x="4475050" y="4519500"/>
              <a:ext cx="121625" cy="119350"/>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
            <p:cNvSpPr/>
            <p:nvPr/>
          </p:nvSpPr>
          <p:spPr>
            <a:xfrm>
              <a:off x="4483225" y="4517000"/>
              <a:ext cx="184525" cy="184750"/>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
            <p:cNvSpPr/>
            <p:nvPr/>
          </p:nvSpPr>
          <p:spPr>
            <a:xfrm>
              <a:off x="4491125" y="4528525"/>
              <a:ext cx="84650" cy="70250"/>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
            <p:cNvSpPr/>
            <p:nvPr/>
          </p:nvSpPr>
          <p:spPr>
            <a:xfrm>
              <a:off x="4480400" y="4522300"/>
              <a:ext cx="84950" cy="113725"/>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
            <p:cNvSpPr/>
            <p:nvPr/>
          </p:nvSpPr>
          <p:spPr>
            <a:xfrm>
              <a:off x="4479575" y="4523150"/>
              <a:ext cx="54175" cy="85225"/>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
            <p:cNvSpPr/>
            <p:nvPr/>
          </p:nvSpPr>
          <p:spPr>
            <a:xfrm>
              <a:off x="4479575" y="4523150"/>
              <a:ext cx="32175" cy="7535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2"/>
            <p:cNvSpPr/>
            <p:nvPr/>
          </p:nvSpPr>
          <p:spPr>
            <a:xfrm>
              <a:off x="1648650" y="3796750"/>
              <a:ext cx="317375" cy="319650"/>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
            <p:cNvSpPr/>
            <p:nvPr/>
          </p:nvSpPr>
          <p:spPr>
            <a:xfrm>
              <a:off x="1653425" y="3809150"/>
              <a:ext cx="372975" cy="370425"/>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
            <p:cNvSpPr/>
            <p:nvPr/>
          </p:nvSpPr>
          <p:spPr>
            <a:xfrm>
              <a:off x="1534375" y="3967125"/>
              <a:ext cx="400900" cy="207375"/>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
            <p:cNvSpPr/>
            <p:nvPr/>
          </p:nvSpPr>
          <p:spPr>
            <a:xfrm>
              <a:off x="1616475" y="4034550"/>
              <a:ext cx="313175" cy="99900"/>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
            <p:cNvSpPr/>
            <p:nvPr/>
          </p:nvSpPr>
          <p:spPr>
            <a:xfrm>
              <a:off x="1903375" y="4087875"/>
              <a:ext cx="140800" cy="152250"/>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
            <p:cNvSpPr/>
            <p:nvPr/>
          </p:nvSpPr>
          <p:spPr>
            <a:xfrm>
              <a:off x="1912400" y="4086425"/>
              <a:ext cx="115700" cy="114625"/>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
            <p:cNvSpPr/>
            <p:nvPr/>
          </p:nvSpPr>
          <p:spPr>
            <a:xfrm>
              <a:off x="1938075" y="4083750"/>
              <a:ext cx="128950" cy="146600"/>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
            <p:cNvSpPr/>
            <p:nvPr/>
          </p:nvSpPr>
          <p:spPr>
            <a:xfrm>
              <a:off x="1938650" y="4091250"/>
              <a:ext cx="68575" cy="61250"/>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
            <p:cNvSpPr/>
            <p:nvPr/>
          </p:nvSpPr>
          <p:spPr>
            <a:xfrm>
              <a:off x="1955575" y="4103675"/>
              <a:ext cx="30200" cy="40925"/>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
            <p:cNvSpPr/>
            <p:nvPr/>
          </p:nvSpPr>
          <p:spPr>
            <a:xfrm>
              <a:off x="1953300" y="4105075"/>
              <a:ext cx="21750" cy="37275"/>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
            <p:cNvSpPr/>
            <p:nvPr/>
          </p:nvSpPr>
          <p:spPr>
            <a:xfrm>
              <a:off x="1787150" y="4081000"/>
              <a:ext cx="164500" cy="139650"/>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
            <p:cNvSpPr/>
            <p:nvPr/>
          </p:nvSpPr>
          <p:spPr>
            <a:xfrm>
              <a:off x="1852875" y="4077725"/>
              <a:ext cx="97925" cy="98750"/>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
            <p:cNvSpPr/>
            <p:nvPr/>
          </p:nvSpPr>
          <p:spPr>
            <a:xfrm>
              <a:off x="1808875" y="4082800"/>
              <a:ext cx="149825" cy="150650"/>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
            <p:cNvSpPr/>
            <p:nvPr/>
          </p:nvSpPr>
          <p:spPr>
            <a:xfrm>
              <a:off x="1918625" y="4070950"/>
              <a:ext cx="25975" cy="73650"/>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
            <p:cNvSpPr/>
            <p:nvPr/>
          </p:nvSpPr>
          <p:spPr>
            <a:xfrm>
              <a:off x="1913525"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
            <p:cNvSpPr/>
            <p:nvPr/>
          </p:nvSpPr>
          <p:spPr>
            <a:xfrm>
              <a:off x="1911550" y="4074325"/>
              <a:ext cx="33050" cy="40650"/>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
            <p:cNvSpPr/>
            <p:nvPr/>
          </p:nvSpPr>
          <p:spPr>
            <a:xfrm>
              <a:off x="1797875" y="3978550"/>
              <a:ext cx="149825" cy="114775"/>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
            <p:cNvSpPr/>
            <p:nvPr/>
          </p:nvSpPr>
          <p:spPr>
            <a:xfrm>
              <a:off x="1855425" y="4017125"/>
              <a:ext cx="98750" cy="81150"/>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2"/>
            <p:cNvSpPr/>
            <p:nvPr/>
          </p:nvSpPr>
          <p:spPr>
            <a:xfrm>
              <a:off x="1780375" y="3993075"/>
              <a:ext cx="167600" cy="114425"/>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2"/>
            <p:cNvSpPr/>
            <p:nvPr/>
          </p:nvSpPr>
          <p:spPr>
            <a:xfrm>
              <a:off x="1865850" y="4078850"/>
              <a:ext cx="83250" cy="11575"/>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
            <p:cNvSpPr/>
            <p:nvPr/>
          </p:nvSpPr>
          <p:spPr>
            <a:xfrm>
              <a:off x="1866150" y="4063050"/>
              <a:ext cx="78725" cy="21750"/>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
            <p:cNvSpPr/>
            <p:nvPr/>
          </p:nvSpPr>
          <p:spPr>
            <a:xfrm>
              <a:off x="1896050" y="4061350"/>
              <a:ext cx="46275" cy="20350"/>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
            <p:cNvSpPr/>
            <p:nvPr/>
          </p:nvSpPr>
          <p:spPr>
            <a:xfrm>
              <a:off x="1905350" y="4051200"/>
              <a:ext cx="27100" cy="2427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
            <p:cNvSpPr/>
            <p:nvPr/>
          </p:nvSpPr>
          <p:spPr>
            <a:xfrm>
              <a:off x="1901975" y="3911000"/>
              <a:ext cx="110050" cy="176900"/>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
            <p:cNvSpPr/>
            <p:nvPr/>
          </p:nvSpPr>
          <p:spPr>
            <a:xfrm>
              <a:off x="1915775" y="3985100"/>
              <a:ext cx="75925" cy="102800"/>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
            <p:cNvSpPr/>
            <p:nvPr/>
          </p:nvSpPr>
          <p:spPr>
            <a:xfrm>
              <a:off x="1885050" y="3911000"/>
              <a:ext cx="63200" cy="178025"/>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
            <p:cNvSpPr/>
            <p:nvPr/>
          </p:nvSpPr>
          <p:spPr>
            <a:xfrm>
              <a:off x="1928200" y="3979300"/>
              <a:ext cx="18200" cy="101625"/>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2"/>
            <p:cNvSpPr/>
            <p:nvPr/>
          </p:nvSpPr>
          <p:spPr>
            <a:xfrm>
              <a:off x="1946550" y="4017075"/>
              <a:ext cx="6775" cy="58400"/>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
            <p:cNvSpPr/>
            <p:nvPr/>
          </p:nvSpPr>
          <p:spPr>
            <a:xfrm>
              <a:off x="1949375" y="4016775"/>
              <a:ext cx="14400" cy="56725"/>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
            <p:cNvSpPr/>
            <p:nvPr/>
          </p:nvSpPr>
          <p:spPr>
            <a:xfrm>
              <a:off x="1945125" y="4024475"/>
              <a:ext cx="172950" cy="99700"/>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
            <p:cNvSpPr/>
            <p:nvPr/>
          </p:nvSpPr>
          <p:spPr>
            <a:xfrm>
              <a:off x="1935250" y="4094075"/>
              <a:ext cx="2850" cy="2275"/>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
            <p:cNvSpPr/>
            <p:nvPr/>
          </p:nvSpPr>
          <p:spPr>
            <a:xfrm>
              <a:off x="1945125" y="4032350"/>
              <a:ext cx="108350" cy="78050"/>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
            <p:cNvSpPr/>
            <p:nvPr/>
          </p:nvSpPr>
          <p:spPr>
            <a:xfrm>
              <a:off x="1946825" y="3999750"/>
              <a:ext cx="182550" cy="80800"/>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
            <p:cNvSpPr/>
            <p:nvPr/>
          </p:nvSpPr>
          <p:spPr>
            <a:xfrm>
              <a:off x="1956125" y="4050975"/>
              <a:ext cx="80150" cy="28175"/>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
            <p:cNvSpPr/>
            <p:nvPr/>
          </p:nvSpPr>
          <p:spPr>
            <a:xfrm>
              <a:off x="1947675" y="4066425"/>
              <a:ext cx="108925" cy="16950"/>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
            <p:cNvSpPr/>
            <p:nvPr/>
          </p:nvSpPr>
          <p:spPr>
            <a:xfrm>
              <a:off x="1947950" y="4077725"/>
              <a:ext cx="77600" cy="6500"/>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
            <p:cNvSpPr/>
            <p:nvPr/>
          </p:nvSpPr>
          <p:spPr>
            <a:xfrm>
              <a:off x="1947950" y="4083250"/>
              <a:ext cx="62375" cy="1030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
            <p:cNvSpPr/>
            <p:nvPr/>
          </p:nvSpPr>
          <p:spPr>
            <a:xfrm>
              <a:off x="1042950" y="3849200"/>
              <a:ext cx="17525" cy="47150"/>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
            <p:cNvSpPr/>
            <p:nvPr/>
          </p:nvSpPr>
          <p:spPr>
            <a:xfrm>
              <a:off x="1008250" y="3794775"/>
              <a:ext cx="17525" cy="47125"/>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2"/>
            <p:cNvSpPr/>
            <p:nvPr/>
          </p:nvSpPr>
          <p:spPr>
            <a:xfrm>
              <a:off x="994425"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
            <p:cNvSpPr/>
            <p:nvPr/>
          </p:nvSpPr>
          <p:spPr>
            <a:xfrm>
              <a:off x="963125" y="3819300"/>
              <a:ext cx="17225" cy="47150"/>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2"/>
            <p:cNvSpPr/>
            <p:nvPr/>
          </p:nvSpPr>
          <p:spPr>
            <a:xfrm>
              <a:off x="947600" y="3890675"/>
              <a:ext cx="17525" cy="47150"/>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
            <p:cNvSpPr/>
            <p:nvPr/>
          </p:nvSpPr>
          <p:spPr>
            <a:xfrm>
              <a:off x="971575"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
            <p:cNvSpPr/>
            <p:nvPr/>
          </p:nvSpPr>
          <p:spPr>
            <a:xfrm>
              <a:off x="1117425" y="3867550"/>
              <a:ext cx="17525" cy="47125"/>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
            <p:cNvSpPr/>
            <p:nvPr/>
          </p:nvSpPr>
          <p:spPr>
            <a:xfrm>
              <a:off x="1082725" y="3813100"/>
              <a:ext cx="17525" cy="47150"/>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
            <p:cNvSpPr/>
            <p:nvPr/>
          </p:nvSpPr>
          <p:spPr>
            <a:xfrm>
              <a:off x="1074000" y="3890675"/>
              <a:ext cx="17225" cy="47150"/>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
            <p:cNvSpPr/>
            <p:nvPr/>
          </p:nvSpPr>
          <p:spPr>
            <a:xfrm>
              <a:off x="547300" y="3996750"/>
              <a:ext cx="359700" cy="568175"/>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
            <p:cNvSpPr/>
            <p:nvPr/>
          </p:nvSpPr>
          <p:spPr>
            <a:xfrm>
              <a:off x="635025" y="4010850"/>
              <a:ext cx="193275" cy="664100"/>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2"/>
            <p:cNvSpPr/>
            <p:nvPr/>
          </p:nvSpPr>
          <p:spPr>
            <a:xfrm>
              <a:off x="391575" y="4054575"/>
              <a:ext cx="348425" cy="42572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2"/>
            <p:cNvSpPr/>
            <p:nvPr/>
          </p:nvSpPr>
          <p:spPr>
            <a:xfrm>
              <a:off x="440675" y="4148800"/>
              <a:ext cx="245725" cy="326425"/>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2"/>
            <p:cNvSpPr/>
            <p:nvPr/>
          </p:nvSpPr>
          <p:spPr>
            <a:xfrm>
              <a:off x="531775" y="4501725"/>
              <a:ext cx="166475" cy="209225"/>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2"/>
            <p:cNvSpPr/>
            <p:nvPr/>
          </p:nvSpPr>
          <p:spPr>
            <a:xfrm>
              <a:off x="553925" y="4501775"/>
              <a:ext cx="146750" cy="139625"/>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
            <p:cNvSpPr/>
            <p:nvPr/>
          </p:nvSpPr>
          <p:spPr>
            <a:xfrm>
              <a:off x="579750" y="4514975"/>
              <a:ext cx="128650" cy="206025"/>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
            <p:cNvSpPr/>
            <p:nvPr/>
          </p:nvSpPr>
          <p:spPr>
            <a:xfrm>
              <a:off x="651675" y="4517525"/>
              <a:ext cx="30775" cy="117100"/>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2"/>
            <p:cNvSpPr/>
            <p:nvPr/>
          </p:nvSpPr>
          <p:spPr>
            <a:xfrm>
              <a:off x="646025" y="4544875"/>
              <a:ext cx="25150" cy="61250"/>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2"/>
            <p:cNvSpPr/>
            <p:nvPr/>
          </p:nvSpPr>
          <p:spPr>
            <a:xfrm>
              <a:off x="641250" y="4543175"/>
              <a:ext cx="26250" cy="49125"/>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2"/>
            <p:cNvSpPr/>
            <p:nvPr/>
          </p:nvSpPr>
          <p:spPr>
            <a:xfrm>
              <a:off x="444625" y="4399575"/>
              <a:ext cx="243750" cy="147875"/>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2"/>
            <p:cNvSpPr/>
            <p:nvPr/>
          </p:nvSpPr>
          <p:spPr>
            <a:xfrm>
              <a:off x="545600" y="4433375"/>
              <a:ext cx="141075" cy="119950"/>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2"/>
            <p:cNvSpPr/>
            <p:nvPr/>
          </p:nvSpPr>
          <p:spPr>
            <a:xfrm>
              <a:off x="442075" y="4460250"/>
              <a:ext cx="245450" cy="116425"/>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2"/>
            <p:cNvSpPr/>
            <p:nvPr/>
          </p:nvSpPr>
          <p:spPr>
            <a:xfrm>
              <a:off x="600325" y="4510450"/>
              <a:ext cx="99050" cy="25700"/>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2"/>
            <p:cNvSpPr/>
            <p:nvPr/>
          </p:nvSpPr>
          <p:spPr>
            <a:xfrm>
              <a:off x="612750" y="4513000"/>
              <a:ext cx="77325" cy="8775"/>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2"/>
            <p:cNvSpPr/>
            <p:nvPr/>
          </p:nvSpPr>
          <p:spPr>
            <a:xfrm>
              <a:off x="628550" y="4503700"/>
              <a:ext cx="67150" cy="10450"/>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2"/>
            <p:cNvSpPr/>
            <p:nvPr/>
          </p:nvSpPr>
          <p:spPr>
            <a:xfrm>
              <a:off x="616975" y="4298050"/>
              <a:ext cx="138250" cy="22427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2"/>
            <p:cNvSpPr/>
            <p:nvPr/>
          </p:nvSpPr>
          <p:spPr>
            <a:xfrm>
              <a:off x="629875" y="4406500"/>
              <a:ext cx="110975" cy="125150"/>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2"/>
            <p:cNvSpPr/>
            <p:nvPr/>
          </p:nvSpPr>
          <p:spPr>
            <a:xfrm>
              <a:off x="585675" y="4296800"/>
              <a:ext cx="102150" cy="226375"/>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2"/>
            <p:cNvSpPr/>
            <p:nvPr/>
          </p:nvSpPr>
          <p:spPr>
            <a:xfrm>
              <a:off x="637850" y="4428650"/>
              <a:ext cx="50250" cy="9595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2"/>
            <p:cNvSpPr/>
            <p:nvPr/>
          </p:nvSpPr>
          <p:spPr>
            <a:xfrm>
              <a:off x="654775" y="4418225"/>
              <a:ext cx="32475" cy="99875"/>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2"/>
            <p:cNvSpPr/>
            <p:nvPr/>
          </p:nvSpPr>
          <p:spPr>
            <a:xfrm>
              <a:off x="667475" y="4450375"/>
              <a:ext cx="18650" cy="64900"/>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
            <p:cNvSpPr/>
            <p:nvPr/>
          </p:nvSpPr>
          <p:spPr>
            <a:xfrm>
              <a:off x="684975" y="4453475"/>
              <a:ext cx="9900" cy="46300"/>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2"/>
            <p:cNvSpPr/>
            <p:nvPr/>
          </p:nvSpPr>
          <p:spPr>
            <a:xfrm>
              <a:off x="683275" y="4391975"/>
              <a:ext cx="209900" cy="144425"/>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2"/>
            <p:cNvSpPr/>
            <p:nvPr/>
          </p:nvSpPr>
          <p:spPr>
            <a:xfrm>
              <a:off x="683275" y="4442700"/>
              <a:ext cx="133750" cy="94550"/>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
            <p:cNvSpPr/>
            <p:nvPr/>
          </p:nvSpPr>
          <p:spPr>
            <a:xfrm>
              <a:off x="681575" y="4370600"/>
              <a:ext cx="193000" cy="155125"/>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
            <p:cNvSpPr/>
            <p:nvPr/>
          </p:nvSpPr>
          <p:spPr>
            <a:xfrm>
              <a:off x="688625"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2"/>
            <p:cNvSpPr/>
            <p:nvPr/>
          </p:nvSpPr>
          <p:spPr>
            <a:xfrm>
              <a:off x="696525" y="4483100"/>
              <a:ext cx="68575" cy="33025"/>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2"/>
            <p:cNvSpPr/>
            <p:nvPr/>
          </p:nvSpPr>
          <p:spPr>
            <a:xfrm>
              <a:off x="700200" y="4494675"/>
              <a:ext cx="72525" cy="22575"/>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2"/>
            <p:cNvSpPr/>
            <p:nvPr/>
          </p:nvSpPr>
          <p:spPr>
            <a:xfrm>
              <a:off x="682425" y="4519500"/>
              <a:ext cx="165900" cy="183875"/>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
            <p:cNvSpPr/>
            <p:nvPr/>
          </p:nvSpPr>
          <p:spPr>
            <a:xfrm>
              <a:off x="665775" y="4516950"/>
              <a:ext cx="3975" cy="3400"/>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
            <p:cNvSpPr/>
            <p:nvPr/>
          </p:nvSpPr>
          <p:spPr>
            <a:xfrm>
              <a:off x="682425" y="4519500"/>
              <a:ext cx="121625" cy="119350"/>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
            <p:cNvSpPr/>
            <p:nvPr/>
          </p:nvSpPr>
          <p:spPr>
            <a:xfrm>
              <a:off x="690600" y="4517000"/>
              <a:ext cx="184525" cy="184750"/>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
            <p:cNvSpPr/>
            <p:nvPr/>
          </p:nvSpPr>
          <p:spPr>
            <a:xfrm>
              <a:off x="698500" y="4528525"/>
              <a:ext cx="84950" cy="70250"/>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
            <p:cNvSpPr/>
            <p:nvPr/>
          </p:nvSpPr>
          <p:spPr>
            <a:xfrm>
              <a:off x="687800" y="4522300"/>
              <a:ext cx="84925" cy="113725"/>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
            <p:cNvSpPr/>
            <p:nvPr/>
          </p:nvSpPr>
          <p:spPr>
            <a:xfrm>
              <a:off x="687225" y="4523150"/>
              <a:ext cx="54200" cy="85225"/>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
            <p:cNvSpPr/>
            <p:nvPr/>
          </p:nvSpPr>
          <p:spPr>
            <a:xfrm>
              <a:off x="687225" y="4523150"/>
              <a:ext cx="32175" cy="7535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2"/>
            <p:cNvSpPr/>
            <p:nvPr/>
          </p:nvSpPr>
          <p:spPr>
            <a:xfrm>
              <a:off x="5027700" y="1951775"/>
              <a:ext cx="646600" cy="731175"/>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2"/>
            <p:cNvSpPr/>
            <p:nvPr/>
          </p:nvSpPr>
          <p:spPr>
            <a:xfrm>
              <a:off x="4859550" y="1862650"/>
              <a:ext cx="769325" cy="765950"/>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
            <p:cNvSpPr/>
            <p:nvPr/>
          </p:nvSpPr>
          <p:spPr>
            <a:xfrm>
              <a:off x="4903000" y="1891075"/>
              <a:ext cx="701050" cy="708125"/>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
            <p:cNvSpPr/>
            <p:nvPr/>
          </p:nvSpPr>
          <p:spPr>
            <a:xfrm>
              <a:off x="5022325" y="2001350"/>
              <a:ext cx="453950" cy="494625"/>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
            <p:cNvSpPr/>
            <p:nvPr/>
          </p:nvSpPr>
          <p:spPr>
            <a:xfrm>
              <a:off x="5111750" y="2105225"/>
              <a:ext cx="378050" cy="416350"/>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
            <p:cNvSpPr/>
            <p:nvPr/>
          </p:nvSpPr>
          <p:spPr>
            <a:xfrm>
              <a:off x="5496275" y="2441525"/>
              <a:ext cx="69975" cy="108350"/>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
            <p:cNvSpPr/>
            <p:nvPr/>
          </p:nvSpPr>
          <p:spPr>
            <a:xfrm>
              <a:off x="5565375" y="2474225"/>
              <a:ext cx="18375" cy="3417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
            <p:cNvSpPr/>
            <p:nvPr/>
          </p:nvSpPr>
          <p:spPr>
            <a:xfrm>
              <a:off x="5550150" y="2392700"/>
              <a:ext cx="38675" cy="70275"/>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
            <p:cNvSpPr/>
            <p:nvPr/>
          </p:nvSpPr>
          <p:spPr>
            <a:xfrm>
              <a:off x="5579500" y="2365900"/>
              <a:ext cx="30475" cy="58150"/>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2"/>
            <p:cNvSpPr/>
            <p:nvPr/>
          </p:nvSpPr>
          <p:spPr>
            <a:xfrm>
              <a:off x="5587950" y="2294250"/>
              <a:ext cx="43475" cy="122475"/>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
            <p:cNvSpPr/>
            <p:nvPr/>
          </p:nvSpPr>
          <p:spPr>
            <a:xfrm>
              <a:off x="5623500" y="2293400"/>
              <a:ext cx="29925" cy="131500"/>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
            <p:cNvSpPr/>
            <p:nvPr/>
          </p:nvSpPr>
          <p:spPr>
            <a:xfrm>
              <a:off x="5624075" y="2221750"/>
              <a:ext cx="26525" cy="83250"/>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
            <p:cNvSpPr/>
            <p:nvPr/>
          </p:nvSpPr>
          <p:spPr>
            <a:xfrm>
              <a:off x="5626875" y="2167600"/>
              <a:ext cx="46300" cy="152075"/>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
            <p:cNvSpPr/>
            <p:nvPr/>
          </p:nvSpPr>
          <p:spPr>
            <a:xfrm>
              <a:off x="5595575" y="2071675"/>
              <a:ext cx="60675" cy="102425"/>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2"/>
            <p:cNvSpPr/>
            <p:nvPr/>
          </p:nvSpPr>
          <p:spPr>
            <a:xfrm>
              <a:off x="5622375" y="2060950"/>
              <a:ext cx="19775" cy="29375"/>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
            <p:cNvSpPr/>
            <p:nvPr/>
          </p:nvSpPr>
          <p:spPr>
            <a:xfrm>
              <a:off x="5480200" y="2481300"/>
              <a:ext cx="45150" cy="56425"/>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
            <p:cNvSpPr/>
            <p:nvPr/>
          </p:nvSpPr>
          <p:spPr>
            <a:xfrm>
              <a:off x="5457625" y="2520500"/>
              <a:ext cx="42050" cy="41500"/>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
            <p:cNvSpPr/>
            <p:nvPr/>
          </p:nvSpPr>
          <p:spPr>
            <a:xfrm>
              <a:off x="5427725" y="2585375"/>
              <a:ext cx="50525" cy="28075"/>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
            <p:cNvSpPr/>
            <p:nvPr/>
          </p:nvSpPr>
          <p:spPr>
            <a:xfrm>
              <a:off x="5421525" y="2608800"/>
              <a:ext cx="52475" cy="21050"/>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
            <p:cNvSpPr/>
            <p:nvPr/>
          </p:nvSpPr>
          <p:spPr>
            <a:xfrm>
              <a:off x="5372425" y="2601475"/>
              <a:ext cx="34725" cy="14625"/>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
            <p:cNvSpPr/>
            <p:nvPr/>
          </p:nvSpPr>
          <p:spPr>
            <a:xfrm>
              <a:off x="5330950" y="2612750"/>
              <a:ext cx="77600" cy="34275"/>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
            <p:cNvSpPr/>
            <p:nvPr/>
          </p:nvSpPr>
          <p:spPr>
            <a:xfrm>
              <a:off x="5219800" y="2621775"/>
              <a:ext cx="58150" cy="35575"/>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
            <p:cNvSpPr/>
            <p:nvPr/>
          </p:nvSpPr>
          <p:spPr>
            <a:xfrm>
              <a:off x="5183425" y="2626575"/>
              <a:ext cx="75350" cy="41500"/>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2"/>
            <p:cNvSpPr/>
            <p:nvPr/>
          </p:nvSpPr>
          <p:spPr>
            <a:xfrm>
              <a:off x="5294850" y="2642825"/>
              <a:ext cx="39800" cy="17625"/>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2"/>
            <p:cNvSpPr/>
            <p:nvPr/>
          </p:nvSpPr>
          <p:spPr>
            <a:xfrm>
              <a:off x="5137425"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
            <p:cNvSpPr/>
            <p:nvPr/>
          </p:nvSpPr>
          <p:spPr>
            <a:xfrm>
              <a:off x="5069450"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2"/>
            <p:cNvSpPr/>
            <p:nvPr/>
          </p:nvSpPr>
          <p:spPr>
            <a:xfrm>
              <a:off x="5709250" y="3244950"/>
              <a:ext cx="577500" cy="434775"/>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2"/>
            <p:cNvSpPr/>
            <p:nvPr/>
          </p:nvSpPr>
          <p:spPr>
            <a:xfrm>
              <a:off x="5715475" y="3178550"/>
              <a:ext cx="593275" cy="368350"/>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2"/>
            <p:cNvSpPr/>
            <p:nvPr/>
          </p:nvSpPr>
          <p:spPr>
            <a:xfrm>
              <a:off x="5725625" y="3175500"/>
              <a:ext cx="575800" cy="373750"/>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
            <p:cNvSpPr/>
            <p:nvPr/>
          </p:nvSpPr>
          <p:spPr>
            <a:xfrm>
              <a:off x="5733250" y="3195075"/>
              <a:ext cx="556900" cy="335600"/>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
            <p:cNvSpPr/>
            <p:nvPr/>
          </p:nvSpPr>
          <p:spPr>
            <a:xfrm>
              <a:off x="5784875" y="3212925"/>
              <a:ext cx="463525" cy="296025"/>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
            <p:cNvSpPr/>
            <p:nvPr/>
          </p:nvSpPr>
          <p:spPr>
            <a:xfrm>
              <a:off x="5835975" y="3343675"/>
              <a:ext cx="41975" cy="34750"/>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
            <p:cNvSpPr/>
            <p:nvPr/>
          </p:nvSpPr>
          <p:spPr>
            <a:xfrm>
              <a:off x="5824300" y="3288975"/>
              <a:ext cx="46925" cy="32525"/>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
            <p:cNvSpPr/>
            <p:nvPr/>
          </p:nvSpPr>
          <p:spPr>
            <a:xfrm>
              <a:off x="5809275" y="3317700"/>
              <a:ext cx="52350" cy="26500"/>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
            <p:cNvSpPr/>
            <p:nvPr/>
          </p:nvSpPr>
          <p:spPr>
            <a:xfrm>
              <a:off x="5813925" y="3256650"/>
              <a:ext cx="52750" cy="25675"/>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
            <p:cNvSpPr/>
            <p:nvPr/>
          </p:nvSpPr>
          <p:spPr>
            <a:xfrm>
              <a:off x="5866675" y="3254100"/>
              <a:ext cx="33050" cy="41725"/>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
            <p:cNvSpPr/>
            <p:nvPr/>
          </p:nvSpPr>
          <p:spPr>
            <a:xfrm>
              <a:off x="5861875" y="3317100"/>
              <a:ext cx="46825" cy="32200"/>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
            <p:cNvSpPr/>
            <p:nvPr/>
          </p:nvSpPr>
          <p:spPr>
            <a:xfrm>
              <a:off x="6118875" y="3360750"/>
              <a:ext cx="53350" cy="2610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
            <p:cNvSpPr/>
            <p:nvPr/>
          </p:nvSpPr>
          <p:spPr>
            <a:xfrm>
              <a:off x="6015075" y="3329025"/>
              <a:ext cx="62375" cy="25950"/>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
            <p:cNvSpPr/>
            <p:nvPr/>
          </p:nvSpPr>
          <p:spPr>
            <a:xfrm>
              <a:off x="5890375" y="3401650"/>
              <a:ext cx="64325" cy="30750"/>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
            <p:cNvSpPr/>
            <p:nvPr/>
          </p:nvSpPr>
          <p:spPr>
            <a:xfrm>
              <a:off x="5895725" y="3361425"/>
              <a:ext cx="53675" cy="30925"/>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
            <p:cNvSpPr/>
            <p:nvPr/>
          </p:nvSpPr>
          <p:spPr>
            <a:xfrm>
              <a:off x="5951600" y="3405875"/>
              <a:ext cx="64600" cy="33400"/>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
            <p:cNvSpPr/>
            <p:nvPr/>
          </p:nvSpPr>
          <p:spPr>
            <a:xfrm>
              <a:off x="5869225" y="3358900"/>
              <a:ext cx="43975" cy="42525"/>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
            <p:cNvSpPr/>
            <p:nvPr/>
          </p:nvSpPr>
          <p:spPr>
            <a:xfrm>
              <a:off x="5880350" y="3293175"/>
              <a:ext cx="55900" cy="33250"/>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
            <p:cNvSpPr/>
            <p:nvPr/>
          </p:nvSpPr>
          <p:spPr>
            <a:xfrm>
              <a:off x="6151875" y="3386400"/>
              <a:ext cx="59000" cy="28600"/>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
            <p:cNvSpPr/>
            <p:nvPr/>
          </p:nvSpPr>
          <p:spPr>
            <a:xfrm>
              <a:off x="6146550" y="3338025"/>
              <a:ext cx="42200" cy="35025"/>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2"/>
            <p:cNvSpPr/>
            <p:nvPr/>
          </p:nvSpPr>
          <p:spPr>
            <a:xfrm>
              <a:off x="6155275" y="3419675"/>
              <a:ext cx="46900" cy="32400"/>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2"/>
            <p:cNvSpPr/>
            <p:nvPr/>
          </p:nvSpPr>
          <p:spPr>
            <a:xfrm>
              <a:off x="6098575" y="3385550"/>
              <a:ext cx="52050" cy="26725"/>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2"/>
            <p:cNvSpPr/>
            <p:nvPr/>
          </p:nvSpPr>
          <p:spPr>
            <a:xfrm>
              <a:off x="6049100" y="3303525"/>
              <a:ext cx="53150" cy="25625"/>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2"/>
            <p:cNvSpPr/>
            <p:nvPr/>
          </p:nvSpPr>
          <p:spPr>
            <a:xfrm>
              <a:off x="6205150" y="3398325"/>
              <a:ext cx="33075" cy="41725"/>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2"/>
            <p:cNvSpPr/>
            <p:nvPr/>
          </p:nvSpPr>
          <p:spPr>
            <a:xfrm>
              <a:off x="6079975"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2"/>
            <p:cNvSpPr/>
            <p:nvPr/>
          </p:nvSpPr>
          <p:spPr>
            <a:xfrm>
              <a:off x="5934675" y="3224975"/>
              <a:ext cx="53050" cy="26075"/>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2"/>
            <p:cNvSpPr/>
            <p:nvPr/>
          </p:nvSpPr>
          <p:spPr>
            <a:xfrm>
              <a:off x="5996475" y="3259475"/>
              <a:ext cx="62625" cy="2610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2"/>
            <p:cNvSpPr/>
            <p:nvPr/>
          </p:nvSpPr>
          <p:spPr>
            <a:xfrm>
              <a:off x="6101125" y="3265425"/>
              <a:ext cx="64325" cy="30750"/>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2"/>
            <p:cNvSpPr/>
            <p:nvPr/>
          </p:nvSpPr>
          <p:spPr>
            <a:xfrm>
              <a:off x="6106700" y="3305475"/>
              <a:ext cx="53400" cy="30950"/>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2"/>
            <p:cNvSpPr/>
            <p:nvPr/>
          </p:nvSpPr>
          <p:spPr>
            <a:xfrm>
              <a:off x="6039600" y="3258550"/>
              <a:ext cx="64625" cy="33375"/>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2"/>
            <p:cNvSpPr/>
            <p:nvPr/>
          </p:nvSpPr>
          <p:spPr>
            <a:xfrm>
              <a:off x="6142650" y="3296400"/>
              <a:ext cx="43950" cy="42525"/>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2"/>
            <p:cNvSpPr/>
            <p:nvPr/>
          </p:nvSpPr>
          <p:spPr>
            <a:xfrm>
              <a:off x="6001950" y="3224700"/>
              <a:ext cx="55900" cy="33400"/>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2"/>
            <p:cNvSpPr/>
            <p:nvPr/>
          </p:nvSpPr>
          <p:spPr>
            <a:xfrm>
              <a:off x="5900800" y="3262125"/>
              <a:ext cx="59000" cy="28550"/>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2"/>
            <p:cNvSpPr/>
            <p:nvPr/>
          </p:nvSpPr>
          <p:spPr>
            <a:xfrm>
              <a:off x="6023375" y="3289475"/>
              <a:ext cx="36900" cy="36875"/>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
            <p:cNvSpPr/>
            <p:nvPr/>
          </p:nvSpPr>
          <p:spPr>
            <a:xfrm>
              <a:off x="6048475" y="3453175"/>
              <a:ext cx="48975" cy="30700"/>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2"/>
            <p:cNvSpPr/>
            <p:nvPr/>
          </p:nvSpPr>
          <p:spPr>
            <a:xfrm>
              <a:off x="5910600" y="3325875"/>
              <a:ext cx="49200" cy="28575"/>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
            <p:cNvSpPr/>
            <p:nvPr/>
          </p:nvSpPr>
          <p:spPr>
            <a:xfrm>
              <a:off x="6102050" y="3480550"/>
              <a:ext cx="52950" cy="24225"/>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
            <p:cNvSpPr/>
            <p:nvPr/>
          </p:nvSpPr>
          <p:spPr>
            <a:xfrm>
              <a:off x="5957800" y="3261825"/>
              <a:ext cx="32425" cy="4155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
            <p:cNvSpPr/>
            <p:nvPr/>
          </p:nvSpPr>
          <p:spPr>
            <a:xfrm>
              <a:off x="6058225" y="3403075"/>
              <a:ext cx="45450" cy="35250"/>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2"/>
            <p:cNvSpPr/>
            <p:nvPr/>
          </p:nvSpPr>
          <p:spPr>
            <a:xfrm>
              <a:off x="6099400" y="3415875"/>
              <a:ext cx="52500" cy="28250"/>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2"/>
            <p:cNvSpPr/>
            <p:nvPr/>
          </p:nvSpPr>
          <p:spPr>
            <a:xfrm>
              <a:off x="5876550" y="3234525"/>
              <a:ext cx="60300" cy="27400"/>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2"/>
            <p:cNvSpPr/>
            <p:nvPr/>
          </p:nvSpPr>
          <p:spPr>
            <a:xfrm>
              <a:off x="6006025" y="3425425"/>
              <a:ext cx="51375" cy="24200"/>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2"/>
            <p:cNvSpPr/>
            <p:nvPr/>
          </p:nvSpPr>
          <p:spPr>
            <a:xfrm>
              <a:off x="6115500" y="3442675"/>
              <a:ext cx="50425" cy="33850"/>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2"/>
            <p:cNvSpPr/>
            <p:nvPr/>
          </p:nvSpPr>
          <p:spPr>
            <a:xfrm>
              <a:off x="6014350" y="3374800"/>
              <a:ext cx="62550" cy="3200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
            <p:cNvSpPr/>
            <p:nvPr/>
          </p:nvSpPr>
          <p:spPr>
            <a:xfrm>
              <a:off x="5987425" y="3292500"/>
              <a:ext cx="41375" cy="43275"/>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
            <p:cNvSpPr/>
            <p:nvPr/>
          </p:nvSpPr>
          <p:spPr>
            <a:xfrm>
              <a:off x="6170600" y="3446650"/>
              <a:ext cx="55225" cy="36850"/>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
            <p:cNvSpPr/>
            <p:nvPr/>
          </p:nvSpPr>
          <p:spPr>
            <a:xfrm>
              <a:off x="6058225" y="3355400"/>
              <a:ext cx="58975" cy="30100"/>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2"/>
            <p:cNvSpPr/>
            <p:nvPr/>
          </p:nvSpPr>
          <p:spPr>
            <a:xfrm>
              <a:off x="6072950" y="3440150"/>
              <a:ext cx="42075" cy="34900"/>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2"/>
            <p:cNvSpPr/>
            <p:nvPr/>
          </p:nvSpPr>
          <p:spPr>
            <a:xfrm>
              <a:off x="5921625" y="3379825"/>
              <a:ext cx="46925" cy="32500"/>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2"/>
            <p:cNvSpPr/>
            <p:nvPr/>
          </p:nvSpPr>
          <p:spPr>
            <a:xfrm>
              <a:off x="5932400" y="3304900"/>
              <a:ext cx="52750" cy="25650"/>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2"/>
            <p:cNvSpPr/>
            <p:nvPr/>
          </p:nvSpPr>
          <p:spPr>
            <a:xfrm>
              <a:off x="6153300" y="3461600"/>
              <a:ext cx="33025" cy="41675"/>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2"/>
            <p:cNvSpPr/>
            <p:nvPr/>
          </p:nvSpPr>
          <p:spPr>
            <a:xfrm>
              <a:off x="5971050" y="3397850"/>
              <a:ext cx="62625" cy="2610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2"/>
            <p:cNvSpPr/>
            <p:nvPr/>
          </p:nvSpPr>
          <p:spPr>
            <a:xfrm>
              <a:off x="5935775" y="3337625"/>
              <a:ext cx="47725" cy="39275"/>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2"/>
            <p:cNvSpPr/>
            <p:nvPr/>
          </p:nvSpPr>
          <p:spPr>
            <a:xfrm>
              <a:off x="5967675" y="3359475"/>
              <a:ext cx="43975" cy="42500"/>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2"/>
            <p:cNvSpPr/>
            <p:nvPr/>
          </p:nvSpPr>
          <p:spPr>
            <a:xfrm>
              <a:off x="5974275" y="3343250"/>
              <a:ext cx="55900" cy="33400"/>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2"/>
            <p:cNvSpPr/>
            <p:nvPr/>
          </p:nvSpPr>
          <p:spPr>
            <a:xfrm>
              <a:off x="5736625" y="3413625"/>
              <a:ext cx="15375" cy="1285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2"/>
            <p:cNvSpPr/>
            <p:nvPr/>
          </p:nvSpPr>
          <p:spPr>
            <a:xfrm>
              <a:off x="5742100" y="3462450"/>
              <a:ext cx="13750" cy="12975"/>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2"/>
            <p:cNvSpPr/>
            <p:nvPr/>
          </p:nvSpPr>
          <p:spPr>
            <a:xfrm>
              <a:off x="5762850" y="3436200"/>
              <a:ext cx="15475" cy="1285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2"/>
            <p:cNvSpPr/>
            <p:nvPr/>
          </p:nvSpPr>
          <p:spPr>
            <a:xfrm>
              <a:off x="5780325" y="3533250"/>
              <a:ext cx="13600" cy="1285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2"/>
            <p:cNvSpPr/>
            <p:nvPr/>
          </p:nvSpPr>
          <p:spPr>
            <a:xfrm>
              <a:off x="5943400" y="3545075"/>
              <a:ext cx="15475" cy="13150"/>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2"/>
            <p:cNvSpPr/>
            <p:nvPr/>
          </p:nvSpPr>
          <p:spPr>
            <a:xfrm>
              <a:off x="6113700"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2"/>
            <p:cNvSpPr/>
            <p:nvPr/>
          </p:nvSpPr>
          <p:spPr>
            <a:xfrm>
              <a:off x="6136075" y="3595850"/>
              <a:ext cx="15400" cy="13150"/>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2"/>
            <p:cNvSpPr/>
            <p:nvPr/>
          </p:nvSpPr>
          <p:spPr>
            <a:xfrm>
              <a:off x="5784875" y="3213075"/>
              <a:ext cx="399750" cy="197775"/>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2"/>
            <p:cNvSpPr/>
            <p:nvPr/>
          </p:nvSpPr>
          <p:spPr>
            <a:xfrm>
              <a:off x="4117350" y="3379275"/>
              <a:ext cx="446025" cy="172400"/>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2"/>
            <p:cNvSpPr/>
            <p:nvPr/>
          </p:nvSpPr>
          <p:spPr>
            <a:xfrm>
              <a:off x="4030725" y="3411675"/>
              <a:ext cx="519675" cy="122175"/>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2"/>
            <p:cNvSpPr/>
            <p:nvPr/>
          </p:nvSpPr>
          <p:spPr>
            <a:xfrm>
              <a:off x="4150625" y="3160600"/>
              <a:ext cx="255325" cy="336850"/>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2"/>
            <p:cNvSpPr/>
            <p:nvPr/>
          </p:nvSpPr>
          <p:spPr>
            <a:xfrm>
              <a:off x="4181650" y="3222650"/>
              <a:ext cx="175225" cy="268875"/>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2"/>
            <p:cNvSpPr/>
            <p:nvPr/>
          </p:nvSpPr>
          <p:spPr>
            <a:xfrm>
              <a:off x="3989275" y="3404825"/>
              <a:ext cx="167875" cy="116275"/>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2"/>
            <p:cNvSpPr/>
            <p:nvPr/>
          </p:nvSpPr>
          <p:spPr>
            <a:xfrm>
              <a:off x="4050200" y="3413825"/>
              <a:ext cx="114000" cy="110725"/>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2"/>
            <p:cNvSpPr/>
            <p:nvPr/>
          </p:nvSpPr>
          <p:spPr>
            <a:xfrm>
              <a:off x="3988425" y="3470625"/>
              <a:ext cx="168725" cy="66875"/>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2"/>
            <p:cNvSpPr/>
            <p:nvPr/>
          </p:nvSpPr>
          <p:spPr>
            <a:xfrm>
              <a:off x="4064300" y="3482475"/>
              <a:ext cx="89750" cy="22025"/>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2"/>
            <p:cNvSpPr/>
            <p:nvPr/>
          </p:nvSpPr>
          <p:spPr>
            <a:xfrm>
              <a:off x="4082925" y="3488125"/>
              <a:ext cx="51075" cy="9900"/>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2"/>
            <p:cNvSpPr/>
            <p:nvPr/>
          </p:nvSpPr>
          <p:spPr>
            <a:xfrm>
              <a:off x="4091400" y="3480775"/>
              <a:ext cx="42600" cy="7850"/>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2"/>
            <p:cNvSpPr/>
            <p:nvPr/>
          </p:nvSpPr>
          <p:spPr>
            <a:xfrm>
              <a:off x="4097875" y="3300850"/>
              <a:ext cx="117100" cy="192375"/>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2"/>
            <p:cNvSpPr/>
            <p:nvPr/>
          </p:nvSpPr>
          <p:spPr>
            <a:xfrm>
              <a:off x="4104075" y="3387125"/>
              <a:ext cx="97350" cy="107800"/>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2"/>
            <p:cNvSpPr/>
            <p:nvPr/>
          </p:nvSpPr>
          <p:spPr>
            <a:xfrm>
              <a:off x="4075300" y="3302500"/>
              <a:ext cx="80725" cy="191050"/>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2"/>
            <p:cNvSpPr/>
            <p:nvPr/>
          </p:nvSpPr>
          <p:spPr>
            <a:xfrm>
              <a:off x="4122975" y="3434225"/>
              <a:ext cx="43750" cy="64650"/>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2"/>
            <p:cNvSpPr/>
            <p:nvPr/>
          </p:nvSpPr>
          <p:spPr>
            <a:xfrm>
              <a:off x="4137650" y="3438750"/>
              <a:ext cx="24300" cy="54200"/>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2"/>
            <p:cNvSpPr/>
            <p:nvPr/>
          </p:nvSpPr>
          <p:spPr>
            <a:xfrm>
              <a:off x="4150900" y="3446375"/>
              <a:ext cx="13025" cy="50800"/>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2"/>
            <p:cNvSpPr/>
            <p:nvPr/>
          </p:nvSpPr>
          <p:spPr>
            <a:xfrm>
              <a:off x="4154575" y="3406050"/>
              <a:ext cx="162525" cy="95925"/>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2"/>
            <p:cNvSpPr/>
            <p:nvPr/>
          </p:nvSpPr>
          <p:spPr>
            <a:xfrm>
              <a:off x="4148375" y="3430750"/>
              <a:ext cx="95925" cy="76650"/>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2"/>
            <p:cNvSpPr/>
            <p:nvPr/>
          </p:nvSpPr>
          <p:spPr>
            <a:xfrm>
              <a:off x="4148925" y="3386050"/>
              <a:ext cx="166475" cy="108025"/>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2"/>
            <p:cNvSpPr/>
            <p:nvPr/>
          </p:nvSpPr>
          <p:spPr>
            <a:xfrm>
              <a:off x="4153450" y="3431700"/>
              <a:ext cx="54200" cy="6322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2"/>
            <p:cNvSpPr/>
            <p:nvPr/>
          </p:nvSpPr>
          <p:spPr>
            <a:xfrm>
              <a:off x="4157400" y="3441000"/>
              <a:ext cx="62375" cy="51375"/>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2"/>
            <p:cNvSpPr/>
            <p:nvPr/>
          </p:nvSpPr>
          <p:spPr>
            <a:xfrm>
              <a:off x="4159375" y="3466125"/>
              <a:ext cx="44025" cy="24850"/>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2"/>
            <p:cNvSpPr/>
            <p:nvPr/>
          </p:nvSpPr>
          <p:spPr>
            <a:xfrm>
              <a:off x="4170375" y="3478875"/>
              <a:ext cx="35575" cy="7850"/>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2"/>
            <p:cNvSpPr/>
            <p:nvPr/>
          </p:nvSpPr>
          <p:spPr>
            <a:xfrm>
              <a:off x="4150900" y="3492075"/>
              <a:ext cx="145875" cy="125925"/>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2"/>
            <p:cNvSpPr/>
            <p:nvPr/>
          </p:nvSpPr>
          <p:spPr>
            <a:xfrm>
              <a:off x="4150900" y="3492075"/>
              <a:ext cx="94400" cy="85375"/>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2"/>
            <p:cNvSpPr/>
            <p:nvPr/>
          </p:nvSpPr>
          <p:spPr>
            <a:xfrm>
              <a:off x="4150625" y="3490650"/>
              <a:ext cx="166750" cy="101875"/>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2"/>
            <p:cNvSpPr/>
            <p:nvPr/>
          </p:nvSpPr>
          <p:spPr>
            <a:xfrm>
              <a:off x="4157975" y="3492075"/>
              <a:ext cx="87750" cy="57850"/>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2"/>
            <p:cNvSpPr/>
            <p:nvPr/>
          </p:nvSpPr>
          <p:spPr>
            <a:xfrm>
              <a:off x="4161625" y="3498550"/>
              <a:ext cx="43200" cy="39800"/>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2"/>
            <p:cNvSpPr/>
            <p:nvPr/>
          </p:nvSpPr>
          <p:spPr>
            <a:xfrm>
              <a:off x="4161925" y="3501375"/>
              <a:ext cx="36975" cy="45725"/>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2"/>
            <p:cNvSpPr/>
            <p:nvPr/>
          </p:nvSpPr>
          <p:spPr>
            <a:xfrm>
              <a:off x="4045400" y="3490100"/>
              <a:ext cx="118800" cy="150150"/>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2"/>
            <p:cNvSpPr/>
            <p:nvPr/>
          </p:nvSpPr>
          <p:spPr>
            <a:xfrm>
              <a:off x="4150075" y="3476550"/>
              <a:ext cx="2275" cy="3700"/>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2"/>
            <p:cNvSpPr/>
            <p:nvPr/>
          </p:nvSpPr>
          <p:spPr>
            <a:xfrm>
              <a:off x="4086025" y="3490100"/>
              <a:ext cx="78175" cy="105825"/>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2"/>
            <p:cNvSpPr/>
            <p:nvPr/>
          </p:nvSpPr>
          <p:spPr>
            <a:xfrm>
              <a:off x="4063750" y="3495175"/>
              <a:ext cx="113975" cy="16580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2"/>
            <p:cNvSpPr/>
            <p:nvPr/>
          </p:nvSpPr>
          <p:spPr>
            <a:xfrm>
              <a:off x="4127225" y="3503625"/>
              <a:ext cx="26525" cy="80725"/>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2"/>
            <p:cNvSpPr/>
            <p:nvPr/>
          </p:nvSpPr>
          <p:spPr>
            <a:xfrm>
              <a:off x="4097600" y="3494050"/>
              <a:ext cx="57275" cy="9340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2"/>
            <p:cNvSpPr/>
            <p:nvPr/>
          </p:nvSpPr>
          <p:spPr>
            <a:xfrm>
              <a:off x="4108325" y="3494050"/>
              <a:ext cx="45725" cy="62925"/>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2"/>
            <p:cNvSpPr/>
            <p:nvPr/>
          </p:nvSpPr>
          <p:spPr>
            <a:xfrm>
              <a:off x="4109150" y="3494050"/>
              <a:ext cx="44900" cy="44300"/>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2"/>
            <p:cNvSpPr/>
            <p:nvPr/>
          </p:nvSpPr>
          <p:spPr>
            <a:xfrm>
              <a:off x="4461500" y="2560850"/>
              <a:ext cx="488650" cy="46287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2"/>
            <p:cNvSpPr/>
            <p:nvPr/>
          </p:nvSpPr>
          <p:spPr>
            <a:xfrm>
              <a:off x="4441750" y="2557750"/>
              <a:ext cx="511775" cy="597500"/>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2"/>
            <p:cNvSpPr/>
            <p:nvPr/>
          </p:nvSpPr>
          <p:spPr>
            <a:xfrm>
              <a:off x="4763075" y="2794425"/>
              <a:ext cx="89450" cy="108625"/>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2"/>
            <p:cNvSpPr/>
            <p:nvPr/>
          </p:nvSpPr>
          <p:spPr>
            <a:xfrm>
              <a:off x="4828525" y="2899075"/>
              <a:ext cx="33600" cy="37000"/>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2"/>
            <p:cNvSpPr/>
            <p:nvPr/>
          </p:nvSpPr>
          <p:spPr>
            <a:xfrm>
              <a:off x="3263125" y="2635025"/>
              <a:ext cx="238400" cy="193275"/>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2"/>
            <p:cNvSpPr/>
            <p:nvPr/>
          </p:nvSpPr>
          <p:spPr>
            <a:xfrm>
              <a:off x="3378225" y="2645475"/>
              <a:ext cx="683275" cy="439825"/>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2"/>
            <p:cNvSpPr/>
            <p:nvPr/>
          </p:nvSpPr>
          <p:spPr>
            <a:xfrm>
              <a:off x="3378225" y="2645475"/>
              <a:ext cx="309225" cy="242625"/>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2"/>
            <p:cNvSpPr/>
            <p:nvPr/>
          </p:nvSpPr>
          <p:spPr>
            <a:xfrm>
              <a:off x="3396275" y="2379325"/>
              <a:ext cx="743100" cy="702875"/>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2"/>
            <p:cNvSpPr/>
            <p:nvPr/>
          </p:nvSpPr>
          <p:spPr>
            <a:xfrm>
              <a:off x="3280900" y="2281850"/>
              <a:ext cx="869200" cy="491150"/>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2"/>
            <p:cNvSpPr/>
            <p:nvPr/>
          </p:nvSpPr>
          <p:spPr>
            <a:xfrm>
              <a:off x="3396275" y="2379325"/>
              <a:ext cx="743100" cy="46985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2"/>
            <p:cNvSpPr/>
            <p:nvPr/>
          </p:nvSpPr>
          <p:spPr>
            <a:xfrm>
              <a:off x="3280625" y="2280725"/>
              <a:ext cx="869475" cy="438675"/>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2"/>
            <p:cNvSpPr/>
            <p:nvPr/>
          </p:nvSpPr>
          <p:spPr>
            <a:xfrm>
              <a:off x="3780500" y="2896825"/>
              <a:ext cx="64625" cy="50525"/>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2"/>
            <p:cNvSpPr/>
            <p:nvPr/>
          </p:nvSpPr>
          <p:spPr>
            <a:xfrm>
              <a:off x="3616600" y="2844350"/>
              <a:ext cx="179725" cy="89750"/>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2"/>
            <p:cNvSpPr/>
            <p:nvPr/>
          </p:nvSpPr>
          <p:spPr>
            <a:xfrm>
              <a:off x="3783325" y="2726450"/>
              <a:ext cx="98200" cy="14925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2"/>
            <p:cNvSpPr/>
            <p:nvPr/>
          </p:nvSpPr>
          <p:spPr>
            <a:xfrm>
              <a:off x="4055275" y="2597525"/>
              <a:ext cx="14125" cy="220350"/>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2"/>
            <p:cNvSpPr/>
            <p:nvPr/>
          </p:nvSpPr>
          <p:spPr>
            <a:xfrm>
              <a:off x="3518725" y="2652525"/>
              <a:ext cx="119625" cy="10075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2"/>
            <p:cNvSpPr/>
            <p:nvPr/>
          </p:nvSpPr>
          <p:spPr>
            <a:xfrm>
              <a:off x="3857250" y="2462950"/>
              <a:ext cx="58125" cy="23897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
            <p:cNvSpPr/>
            <p:nvPr/>
          </p:nvSpPr>
          <p:spPr>
            <a:xfrm>
              <a:off x="4065425" y="2394675"/>
              <a:ext cx="21750" cy="159975"/>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2"/>
            <p:cNvSpPr/>
            <p:nvPr/>
          </p:nvSpPr>
          <p:spPr>
            <a:xfrm>
              <a:off x="3877575" y="2749600"/>
              <a:ext cx="28900" cy="25775"/>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2"/>
            <p:cNvSpPr/>
            <p:nvPr/>
          </p:nvSpPr>
          <p:spPr>
            <a:xfrm>
              <a:off x="3958950" y="2790900"/>
              <a:ext cx="28875" cy="25425"/>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2"/>
            <p:cNvSpPr/>
            <p:nvPr/>
          </p:nvSpPr>
          <p:spPr>
            <a:xfrm>
              <a:off x="4070375" y="2652425"/>
              <a:ext cx="27750" cy="27225"/>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2"/>
            <p:cNvSpPr/>
            <p:nvPr/>
          </p:nvSpPr>
          <p:spPr>
            <a:xfrm>
              <a:off x="3964400" y="2983475"/>
              <a:ext cx="28600" cy="23200"/>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2"/>
            <p:cNvSpPr/>
            <p:nvPr/>
          </p:nvSpPr>
          <p:spPr>
            <a:xfrm>
              <a:off x="3971200" y="2700950"/>
              <a:ext cx="35725" cy="25675"/>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2"/>
            <p:cNvSpPr/>
            <p:nvPr/>
          </p:nvSpPr>
          <p:spPr>
            <a:xfrm>
              <a:off x="3716450" y="2810150"/>
              <a:ext cx="28800" cy="23025"/>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2"/>
            <p:cNvSpPr/>
            <p:nvPr/>
          </p:nvSpPr>
          <p:spPr>
            <a:xfrm>
              <a:off x="3972600" y="2869325"/>
              <a:ext cx="29000" cy="22275"/>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2"/>
            <p:cNvSpPr/>
            <p:nvPr/>
          </p:nvSpPr>
          <p:spPr>
            <a:xfrm>
              <a:off x="3784900" y="2664300"/>
              <a:ext cx="28975" cy="22125"/>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2"/>
            <p:cNvSpPr/>
            <p:nvPr/>
          </p:nvSpPr>
          <p:spPr>
            <a:xfrm>
              <a:off x="4044600" y="2895900"/>
              <a:ext cx="27975" cy="27325"/>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2"/>
            <p:cNvSpPr/>
            <p:nvPr/>
          </p:nvSpPr>
          <p:spPr>
            <a:xfrm>
              <a:off x="3925875" y="2901400"/>
              <a:ext cx="27700" cy="27425"/>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2"/>
            <p:cNvSpPr/>
            <p:nvPr/>
          </p:nvSpPr>
          <p:spPr>
            <a:xfrm>
              <a:off x="3989975" y="2929200"/>
              <a:ext cx="40100" cy="23475"/>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2"/>
            <p:cNvSpPr/>
            <p:nvPr/>
          </p:nvSpPr>
          <p:spPr>
            <a:xfrm>
              <a:off x="4011300" y="2997500"/>
              <a:ext cx="39975" cy="23600"/>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2"/>
            <p:cNvSpPr/>
            <p:nvPr/>
          </p:nvSpPr>
          <p:spPr>
            <a:xfrm>
              <a:off x="3461375" y="2752750"/>
              <a:ext cx="28375" cy="23425"/>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2"/>
            <p:cNvSpPr/>
            <p:nvPr/>
          </p:nvSpPr>
          <p:spPr>
            <a:xfrm>
              <a:off x="3857350" y="2950325"/>
              <a:ext cx="35750" cy="25625"/>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2"/>
            <p:cNvSpPr/>
            <p:nvPr/>
          </p:nvSpPr>
          <p:spPr>
            <a:xfrm>
              <a:off x="3808125" y="2871275"/>
              <a:ext cx="28575" cy="23275"/>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2"/>
            <p:cNvSpPr/>
            <p:nvPr/>
          </p:nvSpPr>
          <p:spPr>
            <a:xfrm>
              <a:off x="3647925" y="2639900"/>
              <a:ext cx="34950" cy="25650"/>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2"/>
            <p:cNvSpPr/>
            <p:nvPr/>
          </p:nvSpPr>
          <p:spPr>
            <a:xfrm>
              <a:off x="3900975" y="2857225"/>
              <a:ext cx="28975" cy="25575"/>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2"/>
            <p:cNvSpPr/>
            <p:nvPr/>
          </p:nvSpPr>
          <p:spPr>
            <a:xfrm>
              <a:off x="3914725" y="2952550"/>
              <a:ext cx="28800" cy="25475"/>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2"/>
            <p:cNvSpPr/>
            <p:nvPr/>
          </p:nvSpPr>
          <p:spPr>
            <a:xfrm>
              <a:off x="3963825" y="2470975"/>
              <a:ext cx="28600" cy="23200"/>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2"/>
            <p:cNvSpPr/>
            <p:nvPr/>
          </p:nvSpPr>
          <p:spPr>
            <a:xfrm>
              <a:off x="4013800" y="3029025"/>
              <a:ext cx="35675" cy="25400"/>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2"/>
            <p:cNvSpPr/>
            <p:nvPr/>
          </p:nvSpPr>
          <p:spPr>
            <a:xfrm>
              <a:off x="4036350" y="2820325"/>
              <a:ext cx="28625" cy="228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2"/>
            <p:cNvSpPr/>
            <p:nvPr/>
          </p:nvSpPr>
          <p:spPr>
            <a:xfrm>
              <a:off x="6357250" y="2912675"/>
              <a:ext cx="372975" cy="258875"/>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2"/>
            <p:cNvSpPr/>
            <p:nvPr/>
          </p:nvSpPr>
          <p:spPr>
            <a:xfrm>
              <a:off x="6370225" y="2870025"/>
              <a:ext cx="433075" cy="297925"/>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2"/>
            <p:cNvSpPr/>
            <p:nvPr/>
          </p:nvSpPr>
          <p:spPr>
            <a:xfrm>
              <a:off x="6541475" y="2937725"/>
              <a:ext cx="228525" cy="398925"/>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2"/>
            <p:cNvSpPr/>
            <p:nvPr/>
          </p:nvSpPr>
          <p:spPr>
            <a:xfrm>
              <a:off x="6595925" y="2943950"/>
              <a:ext cx="117375" cy="313425"/>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2"/>
            <p:cNvSpPr/>
            <p:nvPr/>
          </p:nvSpPr>
          <p:spPr>
            <a:xfrm>
              <a:off x="6696625" y="2859800"/>
              <a:ext cx="165900" cy="123200"/>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2"/>
            <p:cNvSpPr/>
            <p:nvPr/>
          </p:nvSpPr>
          <p:spPr>
            <a:xfrm>
              <a:off x="6694375" y="2872225"/>
              <a:ext cx="120475" cy="10147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2"/>
            <p:cNvSpPr/>
            <p:nvPr/>
          </p:nvSpPr>
          <p:spPr>
            <a:xfrm>
              <a:off x="6694925" y="2841175"/>
              <a:ext cx="158575" cy="98850"/>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2"/>
            <p:cNvSpPr/>
            <p:nvPr/>
          </p:nvSpPr>
          <p:spPr>
            <a:xfrm>
              <a:off x="6700300" y="2884125"/>
              <a:ext cx="72800" cy="5590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2"/>
            <p:cNvSpPr/>
            <p:nvPr/>
          </p:nvSpPr>
          <p:spPr>
            <a:xfrm>
              <a:off x="6715825" y="2902900"/>
              <a:ext cx="45725" cy="23000"/>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2"/>
            <p:cNvSpPr/>
            <p:nvPr/>
          </p:nvSpPr>
          <p:spPr>
            <a:xfrm>
              <a:off x="6716650" y="2912975"/>
              <a:ext cx="40375" cy="15475"/>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2"/>
            <p:cNvSpPr/>
            <p:nvPr/>
          </p:nvSpPr>
          <p:spPr>
            <a:xfrm>
              <a:off x="6685625" y="2930925"/>
              <a:ext cx="126700" cy="171425"/>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2"/>
            <p:cNvSpPr/>
            <p:nvPr/>
          </p:nvSpPr>
          <p:spPr>
            <a:xfrm>
              <a:off x="6683375" y="2927300"/>
              <a:ext cx="97350" cy="98775"/>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2"/>
            <p:cNvSpPr/>
            <p:nvPr/>
          </p:nvSpPr>
          <p:spPr>
            <a:xfrm>
              <a:off x="6693250" y="2927200"/>
              <a:ext cx="131200" cy="163750"/>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2"/>
            <p:cNvSpPr/>
            <p:nvPr/>
          </p:nvSpPr>
          <p:spPr>
            <a:xfrm>
              <a:off x="6681675" y="2930975"/>
              <a:ext cx="67450" cy="38650"/>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2"/>
            <p:cNvSpPr/>
            <p:nvPr/>
          </p:nvSpPr>
          <p:spPr>
            <a:xfrm>
              <a:off x="6688450" y="2933775"/>
              <a:ext cx="45725" cy="38125"/>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2"/>
            <p:cNvSpPr/>
            <p:nvPr/>
          </p:nvSpPr>
          <p:spPr>
            <a:xfrm>
              <a:off x="6684775" y="2931250"/>
              <a:ext cx="33875" cy="39800"/>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2"/>
            <p:cNvSpPr/>
            <p:nvPr/>
          </p:nvSpPr>
          <p:spPr>
            <a:xfrm>
              <a:off x="6568550" y="2929825"/>
              <a:ext cx="129525" cy="133600"/>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2"/>
            <p:cNvSpPr/>
            <p:nvPr/>
          </p:nvSpPr>
          <p:spPr>
            <a:xfrm>
              <a:off x="6618900" y="2923900"/>
              <a:ext cx="88475" cy="85725"/>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2"/>
            <p:cNvSpPr/>
            <p:nvPr/>
          </p:nvSpPr>
          <p:spPr>
            <a:xfrm>
              <a:off x="6578150" y="2929550"/>
              <a:ext cx="137975" cy="148575"/>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2"/>
            <p:cNvSpPr/>
            <p:nvPr/>
          </p:nvSpPr>
          <p:spPr>
            <a:xfrm>
              <a:off x="6674625" y="2928425"/>
              <a:ext cx="22875" cy="80700"/>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2"/>
            <p:cNvSpPr/>
            <p:nvPr/>
          </p:nvSpPr>
          <p:spPr>
            <a:xfrm>
              <a:off x="6659100" y="2932375"/>
              <a:ext cx="34175" cy="73650"/>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2"/>
            <p:cNvSpPr/>
            <p:nvPr/>
          </p:nvSpPr>
          <p:spPr>
            <a:xfrm>
              <a:off x="6663050" y="2934625"/>
              <a:ext cx="28525" cy="41775"/>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2"/>
            <p:cNvSpPr/>
            <p:nvPr/>
          </p:nvSpPr>
          <p:spPr>
            <a:xfrm>
              <a:off x="6654875" y="2943375"/>
              <a:ext cx="28800" cy="22025"/>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2"/>
            <p:cNvSpPr/>
            <p:nvPr/>
          </p:nvSpPr>
          <p:spPr>
            <a:xfrm>
              <a:off x="6523700" y="2854200"/>
              <a:ext cx="174925" cy="100050"/>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2"/>
            <p:cNvSpPr/>
            <p:nvPr/>
          </p:nvSpPr>
          <p:spPr>
            <a:xfrm>
              <a:off x="6589750" y="2873500"/>
              <a:ext cx="108875" cy="76575"/>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2"/>
            <p:cNvSpPr/>
            <p:nvPr/>
          </p:nvSpPr>
          <p:spPr>
            <a:xfrm>
              <a:off x="6517200" y="2903875"/>
              <a:ext cx="182275" cy="67900"/>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
            <p:cNvSpPr/>
            <p:nvPr/>
          </p:nvSpPr>
          <p:spPr>
            <a:xfrm>
              <a:off x="6589700" y="2918275"/>
              <a:ext cx="101875" cy="17500"/>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
            <p:cNvSpPr/>
            <p:nvPr/>
          </p:nvSpPr>
          <p:spPr>
            <a:xfrm>
              <a:off x="6630050" y="2912050"/>
              <a:ext cx="56175" cy="16675"/>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
            <p:cNvSpPr/>
            <p:nvPr/>
          </p:nvSpPr>
          <p:spPr>
            <a:xfrm>
              <a:off x="6631750"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
            <p:cNvSpPr/>
            <p:nvPr/>
          </p:nvSpPr>
          <p:spPr>
            <a:xfrm>
              <a:off x="6652900" y="2759725"/>
              <a:ext cx="107800" cy="173250"/>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2"/>
            <p:cNvSpPr/>
            <p:nvPr/>
          </p:nvSpPr>
          <p:spPr>
            <a:xfrm>
              <a:off x="6703125" y="2941125"/>
              <a:ext cx="2275" cy="3125"/>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2"/>
            <p:cNvSpPr/>
            <p:nvPr/>
          </p:nvSpPr>
          <p:spPr>
            <a:xfrm>
              <a:off x="6656300" y="2822325"/>
              <a:ext cx="78150" cy="11065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
            <p:cNvSpPr/>
            <p:nvPr/>
          </p:nvSpPr>
          <p:spPr>
            <a:xfrm>
              <a:off x="6622425" y="2751925"/>
              <a:ext cx="90025" cy="178225"/>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2"/>
            <p:cNvSpPr/>
            <p:nvPr/>
          </p:nvSpPr>
          <p:spPr>
            <a:xfrm>
              <a:off x="6674900" y="2836750"/>
              <a:ext cx="16400" cy="83800"/>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2"/>
            <p:cNvSpPr/>
            <p:nvPr/>
          </p:nvSpPr>
          <p:spPr>
            <a:xfrm>
              <a:off x="6687600" y="2820650"/>
              <a:ext cx="16950" cy="10920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2"/>
            <p:cNvSpPr/>
            <p:nvPr/>
          </p:nvSpPr>
          <p:spPr>
            <a:xfrm>
              <a:off x="6694100" y="2852825"/>
              <a:ext cx="14400" cy="76750"/>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
            <p:cNvSpPr/>
            <p:nvPr/>
          </p:nvSpPr>
          <p:spPr>
            <a:xfrm>
              <a:off x="6695225" y="2870025"/>
              <a:ext cx="20600" cy="595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2"/>
            <p:cNvSpPr/>
            <p:nvPr/>
          </p:nvSpPr>
          <p:spPr>
            <a:xfrm>
              <a:off x="6032775" y="2125000"/>
              <a:ext cx="516900" cy="383775"/>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2"/>
            <p:cNvSpPr/>
            <p:nvPr/>
          </p:nvSpPr>
          <p:spPr>
            <a:xfrm>
              <a:off x="6031150" y="2122450"/>
              <a:ext cx="605700" cy="471425"/>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2"/>
            <p:cNvSpPr/>
            <p:nvPr/>
          </p:nvSpPr>
          <p:spPr>
            <a:xfrm>
              <a:off x="6286175" y="2209350"/>
              <a:ext cx="119625" cy="74500"/>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2"/>
            <p:cNvSpPr/>
            <p:nvPr/>
          </p:nvSpPr>
          <p:spPr>
            <a:xfrm>
              <a:off x="6398725"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2"/>
            <p:cNvSpPr/>
            <p:nvPr/>
          </p:nvSpPr>
          <p:spPr>
            <a:xfrm>
              <a:off x="1235075" y="1951775"/>
              <a:ext cx="646600" cy="731175"/>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2"/>
            <p:cNvSpPr/>
            <p:nvPr/>
          </p:nvSpPr>
          <p:spPr>
            <a:xfrm>
              <a:off x="1066950" y="1862650"/>
              <a:ext cx="769325" cy="765950"/>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2"/>
            <p:cNvSpPr/>
            <p:nvPr/>
          </p:nvSpPr>
          <p:spPr>
            <a:xfrm>
              <a:off x="1110375" y="1891075"/>
              <a:ext cx="701350" cy="708125"/>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2"/>
            <p:cNvSpPr/>
            <p:nvPr/>
          </p:nvSpPr>
          <p:spPr>
            <a:xfrm>
              <a:off x="1229700" y="2001350"/>
              <a:ext cx="453650" cy="494625"/>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2"/>
            <p:cNvSpPr/>
            <p:nvPr/>
          </p:nvSpPr>
          <p:spPr>
            <a:xfrm>
              <a:off x="1319150" y="2105225"/>
              <a:ext cx="378025" cy="416350"/>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2"/>
            <p:cNvSpPr/>
            <p:nvPr/>
          </p:nvSpPr>
          <p:spPr>
            <a:xfrm>
              <a:off x="1703650" y="2441525"/>
              <a:ext cx="69975" cy="108350"/>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2"/>
            <p:cNvSpPr/>
            <p:nvPr/>
          </p:nvSpPr>
          <p:spPr>
            <a:xfrm>
              <a:off x="1773050" y="2474225"/>
              <a:ext cx="18075" cy="3417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2"/>
            <p:cNvSpPr/>
            <p:nvPr/>
          </p:nvSpPr>
          <p:spPr>
            <a:xfrm>
              <a:off x="1757525" y="2392700"/>
              <a:ext cx="38950" cy="70275"/>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2"/>
            <p:cNvSpPr/>
            <p:nvPr/>
          </p:nvSpPr>
          <p:spPr>
            <a:xfrm>
              <a:off x="1786875" y="2365900"/>
              <a:ext cx="30475" cy="58150"/>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2"/>
            <p:cNvSpPr/>
            <p:nvPr/>
          </p:nvSpPr>
          <p:spPr>
            <a:xfrm>
              <a:off x="1795325" y="2294250"/>
              <a:ext cx="43750" cy="122475"/>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2"/>
            <p:cNvSpPr/>
            <p:nvPr/>
          </p:nvSpPr>
          <p:spPr>
            <a:xfrm>
              <a:off x="1830875" y="2293400"/>
              <a:ext cx="30225" cy="131500"/>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2"/>
            <p:cNvSpPr/>
            <p:nvPr/>
          </p:nvSpPr>
          <p:spPr>
            <a:xfrm>
              <a:off x="1831450" y="2221750"/>
              <a:ext cx="26525" cy="83250"/>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2"/>
            <p:cNvSpPr/>
            <p:nvPr/>
          </p:nvSpPr>
          <p:spPr>
            <a:xfrm>
              <a:off x="1834275" y="2167600"/>
              <a:ext cx="46275" cy="152075"/>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2"/>
            <p:cNvSpPr/>
            <p:nvPr/>
          </p:nvSpPr>
          <p:spPr>
            <a:xfrm>
              <a:off x="1802950" y="2071675"/>
              <a:ext cx="60675" cy="102425"/>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2"/>
            <p:cNvSpPr/>
            <p:nvPr/>
          </p:nvSpPr>
          <p:spPr>
            <a:xfrm>
              <a:off x="1830025" y="2060950"/>
              <a:ext cx="19500" cy="29375"/>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2"/>
            <p:cNvSpPr/>
            <p:nvPr/>
          </p:nvSpPr>
          <p:spPr>
            <a:xfrm>
              <a:off x="1687575" y="2481300"/>
              <a:ext cx="45150" cy="56425"/>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2"/>
            <p:cNvSpPr/>
            <p:nvPr/>
          </p:nvSpPr>
          <p:spPr>
            <a:xfrm>
              <a:off x="1665275" y="2520500"/>
              <a:ext cx="41775" cy="41500"/>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2"/>
            <p:cNvSpPr/>
            <p:nvPr/>
          </p:nvSpPr>
          <p:spPr>
            <a:xfrm>
              <a:off x="1635100" y="2585375"/>
              <a:ext cx="50525" cy="28075"/>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2"/>
            <p:cNvSpPr/>
            <p:nvPr/>
          </p:nvSpPr>
          <p:spPr>
            <a:xfrm>
              <a:off x="1628900" y="2608800"/>
              <a:ext cx="52500" cy="21050"/>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2"/>
            <p:cNvSpPr/>
            <p:nvPr/>
          </p:nvSpPr>
          <p:spPr>
            <a:xfrm>
              <a:off x="1579800" y="2601475"/>
              <a:ext cx="34450" cy="14625"/>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2"/>
            <p:cNvSpPr/>
            <p:nvPr/>
          </p:nvSpPr>
          <p:spPr>
            <a:xfrm>
              <a:off x="1538325" y="2612750"/>
              <a:ext cx="77625" cy="34275"/>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2"/>
            <p:cNvSpPr/>
            <p:nvPr/>
          </p:nvSpPr>
          <p:spPr>
            <a:xfrm>
              <a:off x="1427475" y="2621775"/>
              <a:ext cx="58125" cy="35575"/>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2"/>
            <p:cNvSpPr/>
            <p:nvPr/>
          </p:nvSpPr>
          <p:spPr>
            <a:xfrm>
              <a:off x="1390800" y="2626575"/>
              <a:ext cx="75625" cy="41500"/>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2"/>
            <p:cNvSpPr/>
            <p:nvPr/>
          </p:nvSpPr>
          <p:spPr>
            <a:xfrm>
              <a:off x="1502225" y="2642825"/>
              <a:ext cx="39800" cy="17625"/>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2"/>
            <p:cNvSpPr/>
            <p:nvPr/>
          </p:nvSpPr>
          <p:spPr>
            <a:xfrm>
              <a:off x="1344800"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2"/>
            <p:cNvSpPr/>
            <p:nvPr/>
          </p:nvSpPr>
          <p:spPr>
            <a:xfrm>
              <a:off x="1276825"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2"/>
            <p:cNvSpPr/>
            <p:nvPr/>
          </p:nvSpPr>
          <p:spPr>
            <a:xfrm>
              <a:off x="1916650" y="3244950"/>
              <a:ext cx="577475" cy="434775"/>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2"/>
            <p:cNvSpPr/>
            <p:nvPr/>
          </p:nvSpPr>
          <p:spPr>
            <a:xfrm>
              <a:off x="1922850" y="3178550"/>
              <a:ext cx="593275" cy="368350"/>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2"/>
            <p:cNvSpPr/>
            <p:nvPr/>
          </p:nvSpPr>
          <p:spPr>
            <a:xfrm>
              <a:off x="1933000" y="3175500"/>
              <a:ext cx="576075" cy="373750"/>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2"/>
            <p:cNvSpPr/>
            <p:nvPr/>
          </p:nvSpPr>
          <p:spPr>
            <a:xfrm>
              <a:off x="1940900" y="3195075"/>
              <a:ext cx="556625" cy="335600"/>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
            <p:cNvSpPr/>
            <p:nvPr/>
          </p:nvSpPr>
          <p:spPr>
            <a:xfrm>
              <a:off x="1992250" y="3212925"/>
              <a:ext cx="463525" cy="296025"/>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2"/>
            <p:cNvSpPr/>
            <p:nvPr/>
          </p:nvSpPr>
          <p:spPr>
            <a:xfrm>
              <a:off x="2043350" y="3343675"/>
              <a:ext cx="42100" cy="34750"/>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2"/>
            <p:cNvSpPr/>
            <p:nvPr/>
          </p:nvSpPr>
          <p:spPr>
            <a:xfrm>
              <a:off x="2031675" y="3288975"/>
              <a:ext cx="46925" cy="32525"/>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
            <p:cNvSpPr/>
            <p:nvPr/>
          </p:nvSpPr>
          <p:spPr>
            <a:xfrm>
              <a:off x="2016650" y="3317700"/>
              <a:ext cx="52350" cy="26500"/>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
            <p:cNvSpPr/>
            <p:nvPr/>
          </p:nvSpPr>
          <p:spPr>
            <a:xfrm>
              <a:off x="2021300" y="3256650"/>
              <a:ext cx="52750" cy="25675"/>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
            <p:cNvSpPr/>
            <p:nvPr/>
          </p:nvSpPr>
          <p:spPr>
            <a:xfrm>
              <a:off x="2074050" y="3254100"/>
              <a:ext cx="33100" cy="41725"/>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
            <p:cNvSpPr/>
            <p:nvPr/>
          </p:nvSpPr>
          <p:spPr>
            <a:xfrm>
              <a:off x="2069250" y="3317100"/>
              <a:ext cx="47100" cy="32200"/>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
            <p:cNvSpPr/>
            <p:nvPr/>
          </p:nvSpPr>
          <p:spPr>
            <a:xfrm>
              <a:off x="2326250" y="3360750"/>
              <a:ext cx="53350" cy="2610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
            <p:cNvSpPr/>
            <p:nvPr/>
          </p:nvSpPr>
          <p:spPr>
            <a:xfrm>
              <a:off x="2222450" y="3329025"/>
              <a:ext cx="62600" cy="25950"/>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2"/>
            <p:cNvSpPr/>
            <p:nvPr/>
          </p:nvSpPr>
          <p:spPr>
            <a:xfrm>
              <a:off x="2098025" y="3401650"/>
              <a:ext cx="64050" cy="30750"/>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2"/>
            <p:cNvSpPr/>
            <p:nvPr/>
          </p:nvSpPr>
          <p:spPr>
            <a:xfrm>
              <a:off x="2103100" y="3361425"/>
              <a:ext cx="53675" cy="30925"/>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2"/>
            <p:cNvSpPr/>
            <p:nvPr/>
          </p:nvSpPr>
          <p:spPr>
            <a:xfrm>
              <a:off x="2159250" y="3405875"/>
              <a:ext cx="64350" cy="33400"/>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2"/>
            <p:cNvSpPr/>
            <p:nvPr/>
          </p:nvSpPr>
          <p:spPr>
            <a:xfrm>
              <a:off x="2076600" y="3358900"/>
              <a:ext cx="43975" cy="42525"/>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2"/>
            <p:cNvSpPr/>
            <p:nvPr/>
          </p:nvSpPr>
          <p:spPr>
            <a:xfrm>
              <a:off x="2087725" y="3293175"/>
              <a:ext cx="55900" cy="33250"/>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2"/>
            <p:cNvSpPr/>
            <p:nvPr/>
          </p:nvSpPr>
          <p:spPr>
            <a:xfrm>
              <a:off x="2359250" y="3386400"/>
              <a:ext cx="59000" cy="28600"/>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2"/>
            <p:cNvSpPr/>
            <p:nvPr/>
          </p:nvSpPr>
          <p:spPr>
            <a:xfrm>
              <a:off x="2353825" y="3338025"/>
              <a:ext cx="42325" cy="35025"/>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2"/>
            <p:cNvSpPr/>
            <p:nvPr/>
          </p:nvSpPr>
          <p:spPr>
            <a:xfrm>
              <a:off x="2362650" y="3419675"/>
              <a:ext cx="46900" cy="32400"/>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2"/>
            <p:cNvSpPr/>
            <p:nvPr/>
          </p:nvSpPr>
          <p:spPr>
            <a:xfrm>
              <a:off x="2305950" y="3385550"/>
              <a:ext cx="52350" cy="26725"/>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2"/>
            <p:cNvSpPr/>
            <p:nvPr/>
          </p:nvSpPr>
          <p:spPr>
            <a:xfrm>
              <a:off x="2256775" y="3303525"/>
              <a:ext cx="52850" cy="25625"/>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2"/>
            <p:cNvSpPr/>
            <p:nvPr/>
          </p:nvSpPr>
          <p:spPr>
            <a:xfrm>
              <a:off x="2412575" y="3398325"/>
              <a:ext cx="33025" cy="41725"/>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2"/>
            <p:cNvSpPr/>
            <p:nvPr/>
          </p:nvSpPr>
          <p:spPr>
            <a:xfrm>
              <a:off x="2287350"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2"/>
            <p:cNvSpPr/>
            <p:nvPr/>
          </p:nvSpPr>
          <p:spPr>
            <a:xfrm>
              <a:off x="2142050" y="3224975"/>
              <a:ext cx="53325" cy="26075"/>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2"/>
            <p:cNvSpPr/>
            <p:nvPr/>
          </p:nvSpPr>
          <p:spPr>
            <a:xfrm>
              <a:off x="2204050" y="3259475"/>
              <a:ext cx="62425" cy="2610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2"/>
            <p:cNvSpPr/>
            <p:nvPr/>
          </p:nvSpPr>
          <p:spPr>
            <a:xfrm>
              <a:off x="2308800" y="3265425"/>
              <a:ext cx="64300" cy="30750"/>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2"/>
            <p:cNvSpPr/>
            <p:nvPr/>
          </p:nvSpPr>
          <p:spPr>
            <a:xfrm>
              <a:off x="2314100" y="3305475"/>
              <a:ext cx="53650" cy="30950"/>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2"/>
            <p:cNvSpPr/>
            <p:nvPr/>
          </p:nvSpPr>
          <p:spPr>
            <a:xfrm>
              <a:off x="2247050" y="3258550"/>
              <a:ext cx="64550" cy="33375"/>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
            <p:cNvSpPr/>
            <p:nvPr/>
          </p:nvSpPr>
          <p:spPr>
            <a:xfrm>
              <a:off x="2350025" y="3296400"/>
              <a:ext cx="43950" cy="42525"/>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
            <p:cNvSpPr/>
            <p:nvPr/>
          </p:nvSpPr>
          <p:spPr>
            <a:xfrm>
              <a:off x="2209325" y="3224700"/>
              <a:ext cx="55900" cy="33400"/>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
            <p:cNvSpPr/>
            <p:nvPr/>
          </p:nvSpPr>
          <p:spPr>
            <a:xfrm>
              <a:off x="2108200" y="3262125"/>
              <a:ext cx="58975" cy="28550"/>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
            <p:cNvSpPr/>
            <p:nvPr/>
          </p:nvSpPr>
          <p:spPr>
            <a:xfrm>
              <a:off x="2230750" y="3289475"/>
              <a:ext cx="36775" cy="36875"/>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
            <p:cNvSpPr/>
            <p:nvPr/>
          </p:nvSpPr>
          <p:spPr>
            <a:xfrm>
              <a:off x="2255600" y="3453175"/>
              <a:ext cx="49250" cy="30700"/>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
            <p:cNvSpPr/>
            <p:nvPr/>
          </p:nvSpPr>
          <p:spPr>
            <a:xfrm>
              <a:off x="2117775" y="3325875"/>
              <a:ext cx="49400" cy="28575"/>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
            <p:cNvSpPr/>
            <p:nvPr/>
          </p:nvSpPr>
          <p:spPr>
            <a:xfrm>
              <a:off x="2309425" y="3480550"/>
              <a:ext cx="52975" cy="24225"/>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
            <p:cNvSpPr/>
            <p:nvPr/>
          </p:nvSpPr>
          <p:spPr>
            <a:xfrm>
              <a:off x="2165175" y="3261825"/>
              <a:ext cx="32425" cy="4155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
            <p:cNvSpPr/>
            <p:nvPr/>
          </p:nvSpPr>
          <p:spPr>
            <a:xfrm>
              <a:off x="2265600" y="3403075"/>
              <a:ext cx="45450" cy="35250"/>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
            <p:cNvSpPr/>
            <p:nvPr/>
          </p:nvSpPr>
          <p:spPr>
            <a:xfrm>
              <a:off x="2306800" y="3415875"/>
              <a:ext cx="52475" cy="28250"/>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
            <p:cNvSpPr/>
            <p:nvPr/>
          </p:nvSpPr>
          <p:spPr>
            <a:xfrm>
              <a:off x="2084200" y="3234525"/>
              <a:ext cx="60175" cy="27400"/>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
            <p:cNvSpPr/>
            <p:nvPr/>
          </p:nvSpPr>
          <p:spPr>
            <a:xfrm>
              <a:off x="2213425" y="3425425"/>
              <a:ext cx="51350" cy="24200"/>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
            <p:cNvSpPr/>
            <p:nvPr/>
          </p:nvSpPr>
          <p:spPr>
            <a:xfrm>
              <a:off x="2322875" y="3442675"/>
              <a:ext cx="50425" cy="33850"/>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
            <p:cNvSpPr/>
            <p:nvPr/>
          </p:nvSpPr>
          <p:spPr>
            <a:xfrm>
              <a:off x="2221825" y="3374800"/>
              <a:ext cx="62450" cy="3200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
            <p:cNvSpPr/>
            <p:nvPr/>
          </p:nvSpPr>
          <p:spPr>
            <a:xfrm>
              <a:off x="2194800" y="3292500"/>
              <a:ext cx="41650" cy="43275"/>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
            <p:cNvSpPr/>
            <p:nvPr/>
          </p:nvSpPr>
          <p:spPr>
            <a:xfrm>
              <a:off x="2378275" y="3446650"/>
              <a:ext cx="55200" cy="36850"/>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
            <p:cNvSpPr/>
            <p:nvPr/>
          </p:nvSpPr>
          <p:spPr>
            <a:xfrm>
              <a:off x="2265875" y="3355400"/>
              <a:ext cx="58700" cy="30100"/>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
            <p:cNvSpPr/>
            <p:nvPr/>
          </p:nvSpPr>
          <p:spPr>
            <a:xfrm>
              <a:off x="2280375" y="3440150"/>
              <a:ext cx="42050" cy="34900"/>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
            <p:cNvSpPr/>
            <p:nvPr/>
          </p:nvSpPr>
          <p:spPr>
            <a:xfrm>
              <a:off x="2129000" y="3379825"/>
              <a:ext cx="46925" cy="32500"/>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
            <p:cNvSpPr/>
            <p:nvPr/>
          </p:nvSpPr>
          <p:spPr>
            <a:xfrm>
              <a:off x="2139775" y="3304900"/>
              <a:ext cx="52775" cy="25650"/>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
            <p:cNvSpPr/>
            <p:nvPr/>
          </p:nvSpPr>
          <p:spPr>
            <a:xfrm>
              <a:off x="2360675" y="3461600"/>
              <a:ext cx="33075" cy="41675"/>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
            <p:cNvSpPr/>
            <p:nvPr/>
          </p:nvSpPr>
          <p:spPr>
            <a:xfrm>
              <a:off x="2178425" y="3397850"/>
              <a:ext cx="62625" cy="2610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
            <p:cNvSpPr/>
            <p:nvPr/>
          </p:nvSpPr>
          <p:spPr>
            <a:xfrm>
              <a:off x="2143175" y="3337625"/>
              <a:ext cx="47700" cy="39275"/>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
            <p:cNvSpPr/>
            <p:nvPr/>
          </p:nvSpPr>
          <p:spPr>
            <a:xfrm>
              <a:off x="2175050" y="3359475"/>
              <a:ext cx="43975" cy="42500"/>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
            <p:cNvSpPr/>
            <p:nvPr/>
          </p:nvSpPr>
          <p:spPr>
            <a:xfrm>
              <a:off x="2181950" y="3343250"/>
              <a:ext cx="55825" cy="33400"/>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
            <p:cNvSpPr/>
            <p:nvPr/>
          </p:nvSpPr>
          <p:spPr>
            <a:xfrm>
              <a:off x="1944000" y="3413625"/>
              <a:ext cx="15375" cy="1285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2"/>
            <p:cNvSpPr/>
            <p:nvPr/>
          </p:nvSpPr>
          <p:spPr>
            <a:xfrm>
              <a:off x="1947950" y="3462425"/>
              <a:ext cx="15250" cy="13025"/>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2"/>
            <p:cNvSpPr/>
            <p:nvPr/>
          </p:nvSpPr>
          <p:spPr>
            <a:xfrm>
              <a:off x="1970250" y="3436200"/>
              <a:ext cx="15450" cy="1285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
            <p:cNvSpPr/>
            <p:nvPr/>
          </p:nvSpPr>
          <p:spPr>
            <a:xfrm>
              <a:off x="1988000" y="3533250"/>
              <a:ext cx="13600" cy="1285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
            <p:cNvSpPr/>
            <p:nvPr/>
          </p:nvSpPr>
          <p:spPr>
            <a:xfrm>
              <a:off x="2151075" y="3545075"/>
              <a:ext cx="15375" cy="13150"/>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
            <p:cNvSpPr/>
            <p:nvPr/>
          </p:nvSpPr>
          <p:spPr>
            <a:xfrm>
              <a:off x="2321075"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
            <p:cNvSpPr/>
            <p:nvPr/>
          </p:nvSpPr>
          <p:spPr>
            <a:xfrm>
              <a:off x="2343475" y="3595850"/>
              <a:ext cx="15375" cy="13150"/>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
            <p:cNvSpPr/>
            <p:nvPr/>
          </p:nvSpPr>
          <p:spPr>
            <a:xfrm>
              <a:off x="1992250" y="3213075"/>
              <a:ext cx="400050" cy="197775"/>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
            <p:cNvSpPr/>
            <p:nvPr/>
          </p:nvSpPr>
          <p:spPr>
            <a:xfrm>
              <a:off x="324725" y="3379275"/>
              <a:ext cx="446025" cy="172500"/>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
            <p:cNvSpPr/>
            <p:nvPr/>
          </p:nvSpPr>
          <p:spPr>
            <a:xfrm>
              <a:off x="238675" y="3411675"/>
              <a:ext cx="519375" cy="122175"/>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
            <p:cNvSpPr/>
            <p:nvPr/>
          </p:nvSpPr>
          <p:spPr>
            <a:xfrm>
              <a:off x="358300" y="3160600"/>
              <a:ext cx="255325" cy="336850"/>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
            <p:cNvSpPr/>
            <p:nvPr/>
          </p:nvSpPr>
          <p:spPr>
            <a:xfrm>
              <a:off x="389050" y="3222650"/>
              <a:ext cx="175475" cy="268875"/>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
            <p:cNvSpPr/>
            <p:nvPr/>
          </p:nvSpPr>
          <p:spPr>
            <a:xfrm>
              <a:off x="668875" y="2560850"/>
              <a:ext cx="488650" cy="46287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
            <p:cNvSpPr/>
            <p:nvPr/>
          </p:nvSpPr>
          <p:spPr>
            <a:xfrm>
              <a:off x="649150" y="2557750"/>
              <a:ext cx="511750" cy="597500"/>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
            <p:cNvSpPr/>
            <p:nvPr/>
          </p:nvSpPr>
          <p:spPr>
            <a:xfrm>
              <a:off x="970450" y="2794425"/>
              <a:ext cx="89450" cy="108625"/>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
            <p:cNvSpPr/>
            <p:nvPr/>
          </p:nvSpPr>
          <p:spPr>
            <a:xfrm>
              <a:off x="1035900" y="2899075"/>
              <a:ext cx="33600" cy="37000"/>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
            <p:cNvSpPr/>
            <p:nvPr/>
          </p:nvSpPr>
          <p:spPr>
            <a:xfrm>
              <a:off x="2564625" y="2912675"/>
              <a:ext cx="372975" cy="258875"/>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
            <p:cNvSpPr/>
            <p:nvPr/>
          </p:nvSpPr>
          <p:spPr>
            <a:xfrm>
              <a:off x="2577600" y="2870300"/>
              <a:ext cx="433350" cy="297650"/>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
            <p:cNvSpPr/>
            <p:nvPr/>
          </p:nvSpPr>
          <p:spPr>
            <a:xfrm>
              <a:off x="2749125" y="2937725"/>
              <a:ext cx="228525" cy="398925"/>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
            <p:cNvSpPr/>
            <p:nvPr/>
          </p:nvSpPr>
          <p:spPr>
            <a:xfrm>
              <a:off x="2803300" y="2943950"/>
              <a:ext cx="117375" cy="313425"/>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
            <p:cNvSpPr/>
            <p:nvPr/>
          </p:nvSpPr>
          <p:spPr>
            <a:xfrm>
              <a:off x="2904000" y="2859800"/>
              <a:ext cx="165900" cy="123200"/>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
            <p:cNvSpPr/>
            <p:nvPr/>
          </p:nvSpPr>
          <p:spPr>
            <a:xfrm>
              <a:off x="2902025" y="2872225"/>
              <a:ext cx="120200" cy="10147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
            <p:cNvSpPr/>
            <p:nvPr/>
          </p:nvSpPr>
          <p:spPr>
            <a:xfrm>
              <a:off x="2902325" y="2841175"/>
              <a:ext cx="158550" cy="98850"/>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
            <p:cNvSpPr/>
            <p:nvPr/>
          </p:nvSpPr>
          <p:spPr>
            <a:xfrm>
              <a:off x="2907675" y="2884125"/>
              <a:ext cx="72525" cy="5590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2"/>
            <p:cNvSpPr/>
            <p:nvPr/>
          </p:nvSpPr>
          <p:spPr>
            <a:xfrm>
              <a:off x="2923200" y="2902900"/>
              <a:ext cx="45725" cy="23000"/>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2"/>
            <p:cNvSpPr/>
            <p:nvPr/>
          </p:nvSpPr>
          <p:spPr>
            <a:xfrm>
              <a:off x="2924025" y="2912975"/>
              <a:ext cx="40650" cy="15475"/>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2"/>
            <p:cNvSpPr/>
            <p:nvPr/>
          </p:nvSpPr>
          <p:spPr>
            <a:xfrm>
              <a:off x="2893000" y="2930925"/>
              <a:ext cx="126700" cy="171425"/>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
            <p:cNvSpPr/>
            <p:nvPr/>
          </p:nvSpPr>
          <p:spPr>
            <a:xfrm>
              <a:off x="2890750" y="2927300"/>
              <a:ext cx="97350" cy="98775"/>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2"/>
            <p:cNvSpPr/>
            <p:nvPr/>
          </p:nvSpPr>
          <p:spPr>
            <a:xfrm>
              <a:off x="2900625" y="2927200"/>
              <a:ext cx="131200" cy="163750"/>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2"/>
            <p:cNvSpPr/>
            <p:nvPr/>
          </p:nvSpPr>
          <p:spPr>
            <a:xfrm>
              <a:off x="2889050" y="2930975"/>
              <a:ext cx="67450" cy="38650"/>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2"/>
            <p:cNvSpPr/>
            <p:nvPr/>
          </p:nvSpPr>
          <p:spPr>
            <a:xfrm>
              <a:off x="2895825" y="2933775"/>
              <a:ext cx="45725" cy="38125"/>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
            <p:cNvSpPr/>
            <p:nvPr/>
          </p:nvSpPr>
          <p:spPr>
            <a:xfrm>
              <a:off x="2892150" y="2931250"/>
              <a:ext cx="33875" cy="39800"/>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
            <p:cNvSpPr/>
            <p:nvPr/>
          </p:nvSpPr>
          <p:spPr>
            <a:xfrm>
              <a:off x="2776225" y="2929825"/>
              <a:ext cx="129225" cy="133600"/>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2"/>
            <p:cNvSpPr/>
            <p:nvPr/>
          </p:nvSpPr>
          <p:spPr>
            <a:xfrm>
              <a:off x="2826275" y="2923900"/>
              <a:ext cx="88475" cy="85725"/>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2"/>
            <p:cNvSpPr/>
            <p:nvPr/>
          </p:nvSpPr>
          <p:spPr>
            <a:xfrm>
              <a:off x="2785800" y="2929550"/>
              <a:ext cx="137700" cy="148575"/>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
            <p:cNvSpPr/>
            <p:nvPr/>
          </p:nvSpPr>
          <p:spPr>
            <a:xfrm>
              <a:off x="2882000" y="2928425"/>
              <a:ext cx="23150" cy="80700"/>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
            <p:cNvSpPr/>
            <p:nvPr/>
          </p:nvSpPr>
          <p:spPr>
            <a:xfrm>
              <a:off x="2866475" y="2932375"/>
              <a:ext cx="34175" cy="73650"/>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
            <p:cNvSpPr/>
            <p:nvPr/>
          </p:nvSpPr>
          <p:spPr>
            <a:xfrm>
              <a:off x="2870425" y="2934625"/>
              <a:ext cx="28800" cy="41775"/>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
            <p:cNvSpPr/>
            <p:nvPr/>
          </p:nvSpPr>
          <p:spPr>
            <a:xfrm>
              <a:off x="2861975" y="2943375"/>
              <a:ext cx="29075" cy="22025"/>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
            <p:cNvSpPr/>
            <p:nvPr/>
          </p:nvSpPr>
          <p:spPr>
            <a:xfrm>
              <a:off x="2731075" y="2854200"/>
              <a:ext cx="174925" cy="100050"/>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
            <p:cNvSpPr/>
            <p:nvPr/>
          </p:nvSpPr>
          <p:spPr>
            <a:xfrm>
              <a:off x="2797375" y="2873500"/>
              <a:ext cx="108925" cy="76575"/>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
            <p:cNvSpPr/>
            <p:nvPr/>
          </p:nvSpPr>
          <p:spPr>
            <a:xfrm>
              <a:off x="2724600" y="2903875"/>
              <a:ext cx="182525" cy="67900"/>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
            <p:cNvSpPr/>
            <p:nvPr/>
          </p:nvSpPr>
          <p:spPr>
            <a:xfrm>
              <a:off x="2797375" y="2918275"/>
              <a:ext cx="101850" cy="17500"/>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
            <p:cNvSpPr/>
            <p:nvPr/>
          </p:nvSpPr>
          <p:spPr>
            <a:xfrm>
              <a:off x="2837425" y="2912050"/>
              <a:ext cx="56175" cy="16675"/>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
            <p:cNvSpPr/>
            <p:nvPr/>
          </p:nvSpPr>
          <p:spPr>
            <a:xfrm>
              <a:off x="2839125"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
            <p:cNvSpPr/>
            <p:nvPr/>
          </p:nvSpPr>
          <p:spPr>
            <a:xfrm>
              <a:off x="2860575" y="2759725"/>
              <a:ext cx="107500" cy="173250"/>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
            <p:cNvSpPr/>
            <p:nvPr/>
          </p:nvSpPr>
          <p:spPr>
            <a:xfrm>
              <a:off x="2910500" y="2941125"/>
              <a:ext cx="2275" cy="3125"/>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
            <p:cNvSpPr/>
            <p:nvPr/>
          </p:nvSpPr>
          <p:spPr>
            <a:xfrm>
              <a:off x="2863675" y="2822325"/>
              <a:ext cx="78150" cy="11065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
            <p:cNvSpPr/>
            <p:nvPr/>
          </p:nvSpPr>
          <p:spPr>
            <a:xfrm>
              <a:off x="2829825" y="2751925"/>
              <a:ext cx="90275" cy="178225"/>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
            <p:cNvSpPr/>
            <p:nvPr/>
          </p:nvSpPr>
          <p:spPr>
            <a:xfrm>
              <a:off x="2882575" y="2836750"/>
              <a:ext cx="16375" cy="83800"/>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
            <p:cNvSpPr/>
            <p:nvPr/>
          </p:nvSpPr>
          <p:spPr>
            <a:xfrm>
              <a:off x="2895250" y="2820650"/>
              <a:ext cx="16975" cy="10920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
            <p:cNvSpPr/>
            <p:nvPr/>
          </p:nvSpPr>
          <p:spPr>
            <a:xfrm>
              <a:off x="2901475" y="2852825"/>
              <a:ext cx="14400" cy="76750"/>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
            <p:cNvSpPr/>
            <p:nvPr/>
          </p:nvSpPr>
          <p:spPr>
            <a:xfrm>
              <a:off x="2902600" y="2870025"/>
              <a:ext cx="20625" cy="595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
            <p:cNvSpPr/>
            <p:nvPr/>
          </p:nvSpPr>
          <p:spPr>
            <a:xfrm>
              <a:off x="3136175" y="3262700"/>
              <a:ext cx="453925" cy="418850"/>
            </a:xfrm>
            <a:custGeom>
              <a:avLst/>
              <a:gdLst/>
              <a:ahLst/>
              <a:cxnLst/>
              <a:rect l="l" t="t" r="r" b="b"/>
              <a:pathLst>
                <a:path w="18157" h="16754" extrusionOk="0">
                  <a:moveTo>
                    <a:pt x="6602" y="0"/>
                  </a:moveTo>
                  <a:cubicBezTo>
                    <a:pt x="4996" y="0"/>
                    <a:pt x="3711" y="470"/>
                    <a:pt x="2179" y="1209"/>
                  </a:cubicBezTo>
                  <a:cubicBezTo>
                    <a:pt x="2032" y="1276"/>
                    <a:pt x="1896" y="1367"/>
                    <a:pt x="1761" y="1457"/>
                  </a:cubicBezTo>
                  <a:cubicBezTo>
                    <a:pt x="903" y="2235"/>
                    <a:pt x="644" y="2845"/>
                    <a:pt x="475" y="3714"/>
                  </a:cubicBezTo>
                  <a:cubicBezTo>
                    <a:pt x="1" y="6162"/>
                    <a:pt x="994" y="8690"/>
                    <a:pt x="2472" y="10653"/>
                  </a:cubicBezTo>
                  <a:cubicBezTo>
                    <a:pt x="4898" y="13903"/>
                    <a:pt x="8137" y="15934"/>
                    <a:pt x="12142" y="16623"/>
                  </a:cubicBezTo>
                  <a:cubicBezTo>
                    <a:pt x="12657" y="16710"/>
                    <a:pt x="13130" y="16753"/>
                    <a:pt x="13567" y="16753"/>
                  </a:cubicBezTo>
                  <a:cubicBezTo>
                    <a:pt x="15265" y="16753"/>
                    <a:pt x="16406" y="16104"/>
                    <a:pt x="17232" y="14919"/>
                  </a:cubicBezTo>
                  <a:cubicBezTo>
                    <a:pt x="17559" y="14174"/>
                    <a:pt x="17762" y="13373"/>
                    <a:pt x="17830" y="12560"/>
                  </a:cubicBezTo>
                  <a:cubicBezTo>
                    <a:pt x="18157" y="9390"/>
                    <a:pt x="16837" y="6286"/>
                    <a:pt x="14738" y="3917"/>
                  </a:cubicBezTo>
                  <a:cubicBezTo>
                    <a:pt x="14264" y="3375"/>
                    <a:pt x="13745" y="2879"/>
                    <a:pt x="13203" y="2427"/>
                  </a:cubicBezTo>
                  <a:cubicBezTo>
                    <a:pt x="11386" y="881"/>
                    <a:pt x="9096" y="24"/>
                    <a:pt x="6715" y="1"/>
                  </a:cubicBezTo>
                  <a:cubicBezTo>
                    <a:pt x="6677" y="1"/>
                    <a:pt x="6639" y="0"/>
                    <a:pt x="660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
            <p:cNvSpPr/>
            <p:nvPr/>
          </p:nvSpPr>
          <p:spPr>
            <a:xfrm>
              <a:off x="3153950" y="3272025"/>
              <a:ext cx="423475" cy="400250"/>
            </a:xfrm>
            <a:custGeom>
              <a:avLst/>
              <a:gdLst/>
              <a:ahLst/>
              <a:cxnLst/>
              <a:rect l="l" t="t" r="r" b="b"/>
              <a:pathLst>
                <a:path w="16939" h="16010" extrusionOk="0">
                  <a:moveTo>
                    <a:pt x="5992" y="1"/>
                  </a:moveTo>
                  <a:cubicBezTo>
                    <a:pt x="5033" y="1"/>
                    <a:pt x="4074" y="170"/>
                    <a:pt x="3171" y="497"/>
                  </a:cubicBezTo>
                  <a:cubicBezTo>
                    <a:pt x="2438" y="768"/>
                    <a:pt x="1750" y="1027"/>
                    <a:pt x="1253" y="1648"/>
                  </a:cubicBezTo>
                  <a:cubicBezTo>
                    <a:pt x="745" y="2269"/>
                    <a:pt x="463" y="2697"/>
                    <a:pt x="305" y="3476"/>
                  </a:cubicBezTo>
                  <a:cubicBezTo>
                    <a:pt x="1" y="5067"/>
                    <a:pt x="305" y="6884"/>
                    <a:pt x="1039" y="8396"/>
                  </a:cubicBezTo>
                  <a:cubicBezTo>
                    <a:pt x="1321" y="8983"/>
                    <a:pt x="1659" y="9536"/>
                    <a:pt x="2054" y="10055"/>
                  </a:cubicBezTo>
                  <a:cubicBezTo>
                    <a:pt x="4447" y="13259"/>
                    <a:pt x="7629" y="15212"/>
                    <a:pt x="11499" y="15877"/>
                  </a:cubicBezTo>
                  <a:cubicBezTo>
                    <a:pt x="11949" y="15958"/>
                    <a:pt x="12411" y="16010"/>
                    <a:pt x="12869" y="16010"/>
                  </a:cubicBezTo>
                  <a:cubicBezTo>
                    <a:pt x="13757" y="16010"/>
                    <a:pt x="14629" y="15815"/>
                    <a:pt x="15358" y="15257"/>
                  </a:cubicBezTo>
                  <a:cubicBezTo>
                    <a:pt x="16419" y="14433"/>
                    <a:pt x="16611" y="13417"/>
                    <a:pt x="16746" y="12154"/>
                  </a:cubicBezTo>
                  <a:cubicBezTo>
                    <a:pt x="16938" y="10371"/>
                    <a:pt x="16577" y="8498"/>
                    <a:pt x="15719" y="6726"/>
                  </a:cubicBezTo>
                  <a:cubicBezTo>
                    <a:pt x="15200" y="5665"/>
                    <a:pt x="14535" y="4672"/>
                    <a:pt x="13745" y="3792"/>
                  </a:cubicBezTo>
                  <a:cubicBezTo>
                    <a:pt x="13293" y="3262"/>
                    <a:pt x="12786"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
            <p:cNvSpPr/>
            <p:nvPr/>
          </p:nvSpPr>
          <p:spPr>
            <a:xfrm>
              <a:off x="3078900" y="3299100"/>
              <a:ext cx="488075" cy="441750"/>
            </a:xfrm>
            <a:custGeom>
              <a:avLst/>
              <a:gdLst/>
              <a:ahLst/>
              <a:cxnLst/>
              <a:rect l="l" t="t" r="r" b="b"/>
              <a:pathLst>
                <a:path w="19523" h="17670" extrusionOk="0">
                  <a:moveTo>
                    <a:pt x="4041" y="1"/>
                  </a:moveTo>
                  <a:cubicBezTo>
                    <a:pt x="2709" y="926"/>
                    <a:pt x="1615" y="3014"/>
                    <a:pt x="1073" y="4571"/>
                  </a:cubicBezTo>
                  <a:cubicBezTo>
                    <a:pt x="1" y="7663"/>
                    <a:pt x="1547" y="12120"/>
                    <a:pt x="3138" y="13847"/>
                  </a:cubicBezTo>
                  <a:cubicBezTo>
                    <a:pt x="4018" y="14794"/>
                    <a:pt x="5011" y="15618"/>
                    <a:pt x="6106" y="16318"/>
                  </a:cubicBezTo>
                  <a:cubicBezTo>
                    <a:pt x="7585" y="17234"/>
                    <a:pt x="9320" y="17669"/>
                    <a:pt x="11096" y="17669"/>
                  </a:cubicBezTo>
                  <a:cubicBezTo>
                    <a:pt x="13343" y="17669"/>
                    <a:pt x="15657" y="16973"/>
                    <a:pt x="17604" y="15675"/>
                  </a:cubicBezTo>
                  <a:cubicBezTo>
                    <a:pt x="18439" y="15122"/>
                    <a:pt x="19105" y="14366"/>
                    <a:pt x="19523" y="13463"/>
                  </a:cubicBezTo>
                  <a:lnTo>
                    <a:pt x="19523" y="13463"/>
                  </a:lnTo>
                  <a:cubicBezTo>
                    <a:pt x="18697" y="14648"/>
                    <a:pt x="17556" y="15297"/>
                    <a:pt x="15858" y="15297"/>
                  </a:cubicBezTo>
                  <a:cubicBezTo>
                    <a:pt x="15421" y="15297"/>
                    <a:pt x="14948" y="15254"/>
                    <a:pt x="14433" y="15167"/>
                  </a:cubicBezTo>
                  <a:cubicBezTo>
                    <a:pt x="10428" y="14478"/>
                    <a:pt x="7189" y="12447"/>
                    <a:pt x="4763" y="9197"/>
                  </a:cubicBezTo>
                  <a:cubicBezTo>
                    <a:pt x="3296" y="7234"/>
                    <a:pt x="2292" y="4706"/>
                    <a:pt x="2766" y="2258"/>
                  </a:cubicBezTo>
                  <a:cubicBezTo>
                    <a:pt x="2946" y="1389"/>
                    <a:pt x="3194" y="779"/>
                    <a:pt x="4041" y="1"/>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
            <p:cNvSpPr/>
            <p:nvPr/>
          </p:nvSpPr>
          <p:spPr>
            <a:xfrm>
              <a:off x="3432100" y="3702125"/>
              <a:ext cx="20050" cy="11575"/>
            </a:xfrm>
            <a:custGeom>
              <a:avLst/>
              <a:gdLst/>
              <a:ahLst/>
              <a:cxnLst/>
              <a:rect l="l" t="t" r="r" b="b"/>
              <a:pathLst>
                <a:path w="802" h="463" extrusionOk="0">
                  <a:moveTo>
                    <a:pt x="544" y="1"/>
                  </a:moveTo>
                  <a:cubicBezTo>
                    <a:pt x="465" y="1"/>
                    <a:pt x="384" y="13"/>
                    <a:pt x="317" y="39"/>
                  </a:cubicBezTo>
                  <a:cubicBezTo>
                    <a:pt x="215" y="84"/>
                    <a:pt x="136" y="152"/>
                    <a:pt x="80" y="242"/>
                  </a:cubicBezTo>
                  <a:cubicBezTo>
                    <a:pt x="46" y="287"/>
                    <a:pt x="12" y="343"/>
                    <a:pt x="1" y="400"/>
                  </a:cubicBezTo>
                  <a:cubicBezTo>
                    <a:pt x="86" y="443"/>
                    <a:pt x="175" y="462"/>
                    <a:pt x="266" y="462"/>
                  </a:cubicBezTo>
                  <a:cubicBezTo>
                    <a:pt x="342" y="462"/>
                    <a:pt x="420" y="448"/>
                    <a:pt x="497" y="422"/>
                  </a:cubicBezTo>
                  <a:cubicBezTo>
                    <a:pt x="588" y="377"/>
                    <a:pt x="667" y="310"/>
                    <a:pt x="734" y="219"/>
                  </a:cubicBezTo>
                  <a:cubicBezTo>
                    <a:pt x="757" y="174"/>
                    <a:pt x="791" y="118"/>
                    <a:pt x="802" y="61"/>
                  </a:cubicBezTo>
                  <a:cubicBezTo>
                    <a:pt x="746" y="27"/>
                    <a:pt x="689" y="16"/>
                    <a:pt x="621" y="5"/>
                  </a:cubicBezTo>
                  <a:cubicBezTo>
                    <a:pt x="596" y="2"/>
                    <a:pt x="570" y="1"/>
                    <a:pt x="54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
            <p:cNvSpPr/>
            <p:nvPr/>
          </p:nvSpPr>
          <p:spPr>
            <a:xfrm>
              <a:off x="3464275" y="3695175"/>
              <a:ext cx="14125" cy="11325"/>
            </a:xfrm>
            <a:custGeom>
              <a:avLst/>
              <a:gdLst/>
              <a:ahLst/>
              <a:cxnLst/>
              <a:rect l="l" t="t" r="r" b="b"/>
              <a:pathLst>
                <a:path w="565" h="453" extrusionOk="0">
                  <a:moveTo>
                    <a:pt x="406" y="1"/>
                  </a:moveTo>
                  <a:cubicBezTo>
                    <a:pt x="361" y="1"/>
                    <a:pt x="316" y="12"/>
                    <a:pt x="282" y="12"/>
                  </a:cubicBezTo>
                  <a:cubicBezTo>
                    <a:pt x="248" y="23"/>
                    <a:pt x="215" y="35"/>
                    <a:pt x="192" y="46"/>
                  </a:cubicBezTo>
                  <a:cubicBezTo>
                    <a:pt x="124" y="91"/>
                    <a:pt x="68" y="159"/>
                    <a:pt x="45" y="226"/>
                  </a:cubicBezTo>
                  <a:cubicBezTo>
                    <a:pt x="23" y="283"/>
                    <a:pt x="11" y="328"/>
                    <a:pt x="0" y="384"/>
                  </a:cubicBezTo>
                  <a:cubicBezTo>
                    <a:pt x="45" y="407"/>
                    <a:pt x="90" y="430"/>
                    <a:pt x="147" y="441"/>
                  </a:cubicBezTo>
                  <a:cubicBezTo>
                    <a:pt x="173" y="448"/>
                    <a:pt x="201" y="452"/>
                    <a:pt x="229" y="452"/>
                  </a:cubicBezTo>
                  <a:cubicBezTo>
                    <a:pt x="285" y="452"/>
                    <a:pt x="342" y="437"/>
                    <a:pt x="395" y="407"/>
                  </a:cubicBezTo>
                  <a:cubicBezTo>
                    <a:pt x="485" y="351"/>
                    <a:pt x="542" y="272"/>
                    <a:pt x="564" y="181"/>
                  </a:cubicBezTo>
                  <a:cubicBezTo>
                    <a:pt x="564" y="125"/>
                    <a:pt x="564" y="69"/>
                    <a:pt x="564" y="23"/>
                  </a:cubicBezTo>
                  <a:cubicBezTo>
                    <a:pt x="508" y="1"/>
                    <a:pt x="452" y="1"/>
                    <a:pt x="40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
            <p:cNvSpPr/>
            <p:nvPr/>
          </p:nvSpPr>
          <p:spPr>
            <a:xfrm>
              <a:off x="3117550" y="3518575"/>
              <a:ext cx="13575" cy="40950"/>
            </a:xfrm>
            <a:custGeom>
              <a:avLst/>
              <a:gdLst/>
              <a:ahLst/>
              <a:cxnLst/>
              <a:rect l="l" t="t" r="r" b="b"/>
              <a:pathLst>
                <a:path w="543" h="1638" extrusionOk="0">
                  <a:moveTo>
                    <a:pt x="204" y="1"/>
                  </a:moveTo>
                  <a:cubicBezTo>
                    <a:pt x="148" y="80"/>
                    <a:pt x="102" y="170"/>
                    <a:pt x="69" y="249"/>
                  </a:cubicBezTo>
                  <a:cubicBezTo>
                    <a:pt x="23" y="339"/>
                    <a:pt x="1" y="441"/>
                    <a:pt x="12" y="531"/>
                  </a:cubicBezTo>
                  <a:cubicBezTo>
                    <a:pt x="12" y="655"/>
                    <a:pt x="12" y="780"/>
                    <a:pt x="35" y="892"/>
                  </a:cubicBezTo>
                  <a:cubicBezTo>
                    <a:pt x="91" y="1095"/>
                    <a:pt x="181" y="1287"/>
                    <a:pt x="317" y="1445"/>
                  </a:cubicBezTo>
                  <a:cubicBezTo>
                    <a:pt x="385" y="1513"/>
                    <a:pt x="452" y="1581"/>
                    <a:pt x="531" y="1637"/>
                  </a:cubicBezTo>
                  <a:cubicBezTo>
                    <a:pt x="543" y="1547"/>
                    <a:pt x="543" y="1445"/>
                    <a:pt x="531" y="1355"/>
                  </a:cubicBezTo>
                  <a:cubicBezTo>
                    <a:pt x="531" y="1276"/>
                    <a:pt x="509" y="1186"/>
                    <a:pt x="497" y="1084"/>
                  </a:cubicBezTo>
                  <a:cubicBezTo>
                    <a:pt x="475" y="994"/>
                    <a:pt x="452" y="904"/>
                    <a:pt x="430" y="802"/>
                  </a:cubicBezTo>
                  <a:cubicBezTo>
                    <a:pt x="418" y="723"/>
                    <a:pt x="396" y="633"/>
                    <a:pt x="362" y="543"/>
                  </a:cubicBezTo>
                  <a:cubicBezTo>
                    <a:pt x="351" y="509"/>
                    <a:pt x="339" y="464"/>
                    <a:pt x="328" y="418"/>
                  </a:cubicBezTo>
                  <a:cubicBezTo>
                    <a:pt x="317" y="373"/>
                    <a:pt x="317" y="328"/>
                    <a:pt x="306" y="283"/>
                  </a:cubicBezTo>
                  <a:cubicBezTo>
                    <a:pt x="283" y="193"/>
                    <a:pt x="249" y="91"/>
                    <a:pt x="20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
            <p:cNvSpPr/>
            <p:nvPr/>
          </p:nvSpPr>
          <p:spPr>
            <a:xfrm>
              <a:off x="3135625" y="3552150"/>
              <a:ext cx="11575" cy="22600"/>
            </a:xfrm>
            <a:custGeom>
              <a:avLst/>
              <a:gdLst/>
              <a:ahLst/>
              <a:cxnLst/>
              <a:rect l="l" t="t" r="r" b="b"/>
              <a:pathLst>
                <a:path w="463" h="904" extrusionOk="0">
                  <a:moveTo>
                    <a:pt x="124" y="1"/>
                  </a:moveTo>
                  <a:cubicBezTo>
                    <a:pt x="90" y="57"/>
                    <a:pt x="57" y="114"/>
                    <a:pt x="34" y="170"/>
                  </a:cubicBezTo>
                  <a:cubicBezTo>
                    <a:pt x="0" y="283"/>
                    <a:pt x="0" y="396"/>
                    <a:pt x="23" y="497"/>
                  </a:cubicBezTo>
                  <a:cubicBezTo>
                    <a:pt x="57" y="610"/>
                    <a:pt x="124" y="712"/>
                    <a:pt x="215" y="791"/>
                  </a:cubicBezTo>
                  <a:cubicBezTo>
                    <a:pt x="260" y="836"/>
                    <a:pt x="316" y="870"/>
                    <a:pt x="372" y="903"/>
                  </a:cubicBezTo>
                  <a:cubicBezTo>
                    <a:pt x="406" y="847"/>
                    <a:pt x="429" y="791"/>
                    <a:pt x="440" y="723"/>
                  </a:cubicBezTo>
                  <a:cubicBezTo>
                    <a:pt x="463" y="621"/>
                    <a:pt x="463" y="520"/>
                    <a:pt x="429" y="418"/>
                  </a:cubicBezTo>
                  <a:cubicBezTo>
                    <a:pt x="418" y="362"/>
                    <a:pt x="395" y="305"/>
                    <a:pt x="361" y="249"/>
                  </a:cubicBezTo>
                  <a:cubicBezTo>
                    <a:pt x="339" y="204"/>
                    <a:pt x="305" y="159"/>
                    <a:pt x="271" y="125"/>
                  </a:cubicBezTo>
                  <a:cubicBezTo>
                    <a:pt x="226" y="80"/>
                    <a:pt x="181" y="35"/>
                    <a:pt x="12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2"/>
            <p:cNvSpPr/>
            <p:nvPr/>
          </p:nvSpPr>
          <p:spPr>
            <a:xfrm>
              <a:off x="3190625" y="3350700"/>
              <a:ext cx="13475" cy="18950"/>
            </a:xfrm>
            <a:custGeom>
              <a:avLst/>
              <a:gdLst/>
              <a:ahLst/>
              <a:cxnLst/>
              <a:rect l="l" t="t" r="r" b="b"/>
              <a:pathLst>
                <a:path w="539" h="758" extrusionOk="0">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2"/>
            <p:cNvSpPr/>
            <p:nvPr/>
          </p:nvSpPr>
          <p:spPr>
            <a:xfrm>
              <a:off x="3224350" y="3480900"/>
              <a:ext cx="20875" cy="13425"/>
            </a:xfrm>
            <a:custGeom>
              <a:avLst/>
              <a:gdLst/>
              <a:ahLst/>
              <a:cxnLst/>
              <a:rect l="l" t="t" r="r" b="b"/>
              <a:pathLst>
                <a:path w="835" h="537" extrusionOk="0">
                  <a:moveTo>
                    <a:pt x="326" y="1"/>
                  </a:moveTo>
                  <a:cubicBezTo>
                    <a:pt x="155" y="1"/>
                    <a:pt x="1" y="93"/>
                    <a:pt x="39" y="301"/>
                  </a:cubicBezTo>
                  <a:cubicBezTo>
                    <a:pt x="67" y="466"/>
                    <a:pt x="221" y="536"/>
                    <a:pt x="377" y="536"/>
                  </a:cubicBezTo>
                  <a:cubicBezTo>
                    <a:pt x="603" y="536"/>
                    <a:pt x="834" y="390"/>
                    <a:pt x="694" y="176"/>
                  </a:cubicBezTo>
                  <a:cubicBezTo>
                    <a:pt x="683" y="165"/>
                    <a:pt x="671" y="154"/>
                    <a:pt x="660" y="143"/>
                  </a:cubicBezTo>
                  <a:cubicBezTo>
                    <a:pt x="588" y="51"/>
                    <a:pt x="453" y="1"/>
                    <a:pt x="3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
            <p:cNvSpPr/>
            <p:nvPr/>
          </p:nvSpPr>
          <p:spPr>
            <a:xfrm>
              <a:off x="3286900" y="3573200"/>
              <a:ext cx="21450" cy="13175"/>
            </a:xfrm>
            <a:custGeom>
              <a:avLst/>
              <a:gdLst/>
              <a:ahLst/>
              <a:cxnLst/>
              <a:rect l="l" t="t" r="r" b="b"/>
              <a:pathLst>
                <a:path w="858" h="527" extrusionOk="0">
                  <a:moveTo>
                    <a:pt x="341" y="0"/>
                  </a:moveTo>
                  <a:cubicBezTo>
                    <a:pt x="162" y="0"/>
                    <a:pt x="1" y="93"/>
                    <a:pt x="54" y="298"/>
                  </a:cubicBezTo>
                  <a:cubicBezTo>
                    <a:pt x="85" y="460"/>
                    <a:pt x="235" y="527"/>
                    <a:pt x="387" y="527"/>
                  </a:cubicBezTo>
                  <a:cubicBezTo>
                    <a:pt x="619" y="527"/>
                    <a:pt x="858" y="374"/>
                    <a:pt x="708" y="163"/>
                  </a:cubicBezTo>
                  <a:cubicBezTo>
                    <a:pt x="697" y="152"/>
                    <a:pt x="686" y="140"/>
                    <a:pt x="674" y="129"/>
                  </a:cubicBezTo>
                  <a:cubicBezTo>
                    <a:pt x="600" y="46"/>
                    <a:pt x="466"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
            <p:cNvSpPr/>
            <p:nvPr/>
          </p:nvSpPr>
          <p:spPr>
            <a:xfrm>
              <a:off x="3190275" y="3460675"/>
              <a:ext cx="18975" cy="16725"/>
            </a:xfrm>
            <a:custGeom>
              <a:avLst/>
              <a:gdLst/>
              <a:ahLst/>
              <a:cxnLst/>
              <a:rect l="l" t="t" r="r" b="b"/>
              <a:pathLst>
                <a:path w="759" h="669" extrusionOk="0">
                  <a:moveTo>
                    <a:pt x="213" y="0"/>
                  </a:moveTo>
                  <a:cubicBezTo>
                    <a:pt x="127" y="0"/>
                    <a:pt x="54" y="47"/>
                    <a:pt x="26" y="162"/>
                  </a:cubicBezTo>
                  <a:lnTo>
                    <a:pt x="26" y="207"/>
                  </a:lnTo>
                  <a:cubicBezTo>
                    <a:pt x="0" y="409"/>
                    <a:pt x="196" y="669"/>
                    <a:pt x="391" y="669"/>
                  </a:cubicBezTo>
                  <a:cubicBezTo>
                    <a:pt x="456" y="669"/>
                    <a:pt x="522" y="639"/>
                    <a:pt x="579" y="568"/>
                  </a:cubicBezTo>
                  <a:cubicBezTo>
                    <a:pt x="759" y="323"/>
                    <a:pt x="441" y="0"/>
                    <a:pt x="21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
            <p:cNvSpPr/>
            <p:nvPr/>
          </p:nvSpPr>
          <p:spPr>
            <a:xfrm>
              <a:off x="3269675" y="3530000"/>
              <a:ext cx="24350" cy="13700"/>
            </a:xfrm>
            <a:custGeom>
              <a:avLst/>
              <a:gdLst/>
              <a:ahLst/>
              <a:cxnLst/>
              <a:rect l="l" t="t" r="r" b="b"/>
              <a:pathLst>
                <a:path w="974" h="548" extrusionOk="0">
                  <a:moveTo>
                    <a:pt x="593" y="1"/>
                  </a:moveTo>
                  <a:cubicBezTo>
                    <a:pt x="323" y="1"/>
                    <a:pt x="0" y="290"/>
                    <a:pt x="258" y="481"/>
                  </a:cubicBezTo>
                  <a:cubicBezTo>
                    <a:pt x="269" y="481"/>
                    <a:pt x="280" y="492"/>
                    <a:pt x="291" y="503"/>
                  </a:cubicBezTo>
                  <a:cubicBezTo>
                    <a:pt x="344" y="533"/>
                    <a:pt x="409" y="547"/>
                    <a:pt x="476" y="547"/>
                  </a:cubicBezTo>
                  <a:cubicBezTo>
                    <a:pt x="711" y="547"/>
                    <a:pt x="974" y="376"/>
                    <a:pt x="833" y="131"/>
                  </a:cubicBezTo>
                  <a:cubicBezTo>
                    <a:pt x="779" y="38"/>
                    <a:pt x="689" y="1"/>
                    <a:pt x="59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
            <p:cNvSpPr/>
            <p:nvPr/>
          </p:nvSpPr>
          <p:spPr>
            <a:xfrm>
              <a:off x="3213300" y="3337275"/>
              <a:ext cx="19300" cy="17275"/>
            </a:xfrm>
            <a:custGeom>
              <a:avLst/>
              <a:gdLst/>
              <a:ahLst/>
              <a:cxnLst/>
              <a:rect l="l" t="t" r="r" b="b"/>
              <a:pathLst>
                <a:path w="772" h="691" extrusionOk="0">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
            <p:cNvSpPr/>
            <p:nvPr/>
          </p:nvSpPr>
          <p:spPr>
            <a:xfrm>
              <a:off x="3277500" y="3282325"/>
              <a:ext cx="18725" cy="13850"/>
            </a:xfrm>
            <a:custGeom>
              <a:avLst/>
              <a:gdLst/>
              <a:ahLst/>
              <a:cxnLst/>
              <a:rect l="l" t="t" r="r" b="b"/>
              <a:pathLst>
                <a:path w="749" h="554" extrusionOk="0">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
            <p:cNvSpPr/>
            <p:nvPr/>
          </p:nvSpPr>
          <p:spPr>
            <a:xfrm>
              <a:off x="3517175" y="3625125"/>
              <a:ext cx="25000" cy="13950"/>
            </a:xfrm>
            <a:custGeom>
              <a:avLst/>
              <a:gdLst/>
              <a:ahLst/>
              <a:cxnLst/>
              <a:rect l="l" t="t" r="r" b="b"/>
              <a:pathLst>
                <a:path w="1000"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
            <p:cNvSpPr/>
            <p:nvPr/>
          </p:nvSpPr>
          <p:spPr>
            <a:xfrm>
              <a:off x="3162925" y="3393000"/>
              <a:ext cx="24900" cy="15875"/>
            </a:xfrm>
            <a:custGeom>
              <a:avLst/>
              <a:gdLst/>
              <a:ahLst/>
              <a:cxnLst/>
              <a:rect l="l" t="t" r="r" b="b"/>
              <a:pathLst>
                <a:path w="996" h="635" extrusionOk="0">
                  <a:moveTo>
                    <a:pt x="550" y="1"/>
                  </a:moveTo>
                  <a:cubicBezTo>
                    <a:pt x="228" y="1"/>
                    <a:pt x="1" y="634"/>
                    <a:pt x="398" y="634"/>
                  </a:cubicBezTo>
                  <a:lnTo>
                    <a:pt x="443" y="634"/>
                  </a:lnTo>
                  <a:cubicBezTo>
                    <a:pt x="702" y="612"/>
                    <a:pt x="996" y="172"/>
                    <a:pt x="657" y="25"/>
                  </a:cubicBezTo>
                  <a:cubicBezTo>
                    <a:pt x="621" y="8"/>
                    <a:pt x="585" y="1"/>
                    <a:pt x="55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
            <p:cNvSpPr/>
            <p:nvPr/>
          </p:nvSpPr>
          <p:spPr>
            <a:xfrm>
              <a:off x="3226650" y="3531975"/>
              <a:ext cx="18500" cy="16575"/>
            </a:xfrm>
            <a:custGeom>
              <a:avLst/>
              <a:gdLst/>
              <a:ahLst/>
              <a:cxnLst/>
              <a:rect l="l" t="t" r="r" b="b"/>
              <a:pathLst>
                <a:path w="740" h="663" extrusionOk="0">
                  <a:moveTo>
                    <a:pt x="351" y="1"/>
                  </a:moveTo>
                  <a:cubicBezTo>
                    <a:pt x="284" y="1"/>
                    <a:pt x="218" y="32"/>
                    <a:pt x="162" y="108"/>
                  </a:cubicBezTo>
                  <a:cubicBezTo>
                    <a:pt x="0" y="351"/>
                    <a:pt x="307" y="662"/>
                    <a:pt x="528" y="662"/>
                  </a:cubicBezTo>
                  <a:cubicBezTo>
                    <a:pt x="615" y="662"/>
                    <a:pt x="689" y="613"/>
                    <a:pt x="715" y="492"/>
                  </a:cubicBezTo>
                  <a:cubicBezTo>
                    <a:pt x="715" y="480"/>
                    <a:pt x="715" y="469"/>
                    <a:pt x="715" y="447"/>
                  </a:cubicBezTo>
                  <a:cubicBezTo>
                    <a:pt x="740" y="255"/>
                    <a:pt x="542" y="1"/>
                    <a:pt x="3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
            <p:cNvSpPr/>
            <p:nvPr/>
          </p:nvSpPr>
          <p:spPr>
            <a:xfrm>
              <a:off x="3319975"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
            <p:cNvSpPr/>
            <p:nvPr/>
          </p:nvSpPr>
          <p:spPr>
            <a:xfrm>
              <a:off x="3457575" y="3631575"/>
              <a:ext cx="19200" cy="17575"/>
            </a:xfrm>
            <a:custGeom>
              <a:avLst/>
              <a:gdLst/>
              <a:ahLst/>
              <a:cxnLst/>
              <a:rect l="l" t="t" r="r" b="b"/>
              <a:pathLst>
                <a:path w="768" h="703" extrusionOk="0">
                  <a:moveTo>
                    <a:pt x="412" y="1"/>
                  </a:moveTo>
                  <a:cubicBezTo>
                    <a:pt x="367" y="1"/>
                    <a:pt x="319" y="16"/>
                    <a:pt x="268" y="51"/>
                  </a:cubicBezTo>
                  <a:cubicBezTo>
                    <a:pt x="0" y="239"/>
                    <a:pt x="256" y="702"/>
                    <a:pt x="486" y="702"/>
                  </a:cubicBezTo>
                  <a:cubicBezTo>
                    <a:pt x="546" y="702"/>
                    <a:pt x="605" y="670"/>
                    <a:pt x="652" y="593"/>
                  </a:cubicBezTo>
                  <a:cubicBezTo>
                    <a:pt x="663" y="581"/>
                    <a:pt x="663" y="570"/>
                    <a:pt x="674" y="559"/>
                  </a:cubicBezTo>
                  <a:cubicBezTo>
                    <a:pt x="768" y="353"/>
                    <a:pt x="629" y="1"/>
                    <a:pt x="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
            <p:cNvSpPr/>
            <p:nvPr/>
          </p:nvSpPr>
          <p:spPr>
            <a:xfrm>
              <a:off x="3494650" y="3643350"/>
              <a:ext cx="18100" cy="17775"/>
            </a:xfrm>
            <a:custGeom>
              <a:avLst/>
              <a:gdLst/>
              <a:ahLst/>
              <a:cxnLst/>
              <a:rect l="l" t="t" r="r" b="b"/>
              <a:pathLst>
                <a:path w="724" h="711" extrusionOk="0">
                  <a:moveTo>
                    <a:pt x="421" y="1"/>
                  </a:moveTo>
                  <a:cubicBezTo>
                    <a:pt x="400" y="1"/>
                    <a:pt x="378" y="3"/>
                    <a:pt x="354" y="9"/>
                  </a:cubicBezTo>
                  <a:cubicBezTo>
                    <a:pt x="1" y="87"/>
                    <a:pt x="99" y="710"/>
                    <a:pt x="368" y="710"/>
                  </a:cubicBezTo>
                  <a:cubicBezTo>
                    <a:pt x="408" y="710"/>
                    <a:pt x="453" y="696"/>
                    <a:pt x="500" y="663"/>
                  </a:cubicBezTo>
                  <a:cubicBezTo>
                    <a:pt x="512" y="663"/>
                    <a:pt x="523" y="652"/>
                    <a:pt x="534" y="641"/>
                  </a:cubicBezTo>
                  <a:cubicBezTo>
                    <a:pt x="723" y="473"/>
                    <a:pt x="707" y="1"/>
                    <a:pt x="4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
            <p:cNvSpPr/>
            <p:nvPr/>
          </p:nvSpPr>
          <p:spPr>
            <a:xfrm>
              <a:off x="3197000" y="3396175"/>
              <a:ext cx="23975" cy="13450"/>
            </a:xfrm>
            <a:custGeom>
              <a:avLst/>
              <a:gdLst/>
              <a:ahLst/>
              <a:cxnLst/>
              <a:rect l="l" t="t" r="r" b="b"/>
              <a:pathLst>
                <a:path w="959" h="538" extrusionOk="0">
                  <a:moveTo>
                    <a:pt x="462" y="1"/>
                  </a:moveTo>
                  <a:cubicBezTo>
                    <a:pt x="239" y="1"/>
                    <a:pt x="0" y="151"/>
                    <a:pt x="118" y="395"/>
                  </a:cubicBezTo>
                  <a:cubicBezTo>
                    <a:pt x="175" y="496"/>
                    <a:pt x="275" y="537"/>
                    <a:pt x="380" y="537"/>
                  </a:cubicBezTo>
                  <a:cubicBezTo>
                    <a:pt x="650" y="537"/>
                    <a:pt x="959" y="273"/>
                    <a:pt x="716" y="79"/>
                  </a:cubicBezTo>
                  <a:cubicBezTo>
                    <a:pt x="705" y="67"/>
                    <a:pt x="693" y="56"/>
                    <a:pt x="671" y="56"/>
                  </a:cubicBezTo>
                  <a:cubicBezTo>
                    <a:pt x="613" y="19"/>
                    <a:pt x="539" y="1"/>
                    <a:pt x="46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
            <p:cNvSpPr/>
            <p:nvPr/>
          </p:nvSpPr>
          <p:spPr>
            <a:xfrm>
              <a:off x="3522600" y="3593250"/>
              <a:ext cx="19250" cy="17750"/>
            </a:xfrm>
            <a:custGeom>
              <a:avLst/>
              <a:gdLst/>
              <a:ahLst/>
              <a:cxnLst/>
              <a:rect l="l" t="t" r="r" b="b"/>
              <a:pathLst>
                <a:path w="770" h="710" extrusionOk="0">
                  <a:moveTo>
                    <a:pt x="299" y="0"/>
                  </a:moveTo>
                  <a:cubicBezTo>
                    <a:pt x="244" y="0"/>
                    <a:pt x="188" y="28"/>
                    <a:pt x="138" y="94"/>
                  </a:cubicBezTo>
                  <a:cubicBezTo>
                    <a:pt x="138" y="106"/>
                    <a:pt x="127" y="117"/>
                    <a:pt x="116" y="128"/>
                  </a:cubicBezTo>
                  <a:cubicBezTo>
                    <a:pt x="1" y="329"/>
                    <a:pt x="122" y="709"/>
                    <a:pt x="347" y="709"/>
                  </a:cubicBezTo>
                  <a:cubicBezTo>
                    <a:pt x="387" y="709"/>
                    <a:pt x="431"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
            <p:cNvSpPr/>
            <p:nvPr/>
          </p:nvSpPr>
          <p:spPr>
            <a:xfrm>
              <a:off x="3317125" y="3611075"/>
              <a:ext cx="24250" cy="13725"/>
            </a:xfrm>
            <a:custGeom>
              <a:avLst/>
              <a:gdLst/>
              <a:ahLst/>
              <a:cxnLst/>
              <a:rect l="l" t="t" r="r" b="b"/>
              <a:pathLst>
                <a:path w="970" h="549" extrusionOk="0">
                  <a:moveTo>
                    <a:pt x="584" y="1"/>
                  </a:moveTo>
                  <a:cubicBezTo>
                    <a:pt x="316" y="1"/>
                    <a:pt x="0" y="287"/>
                    <a:pt x="255" y="476"/>
                  </a:cubicBezTo>
                  <a:cubicBezTo>
                    <a:pt x="267" y="487"/>
                    <a:pt x="278" y="487"/>
                    <a:pt x="289" y="499"/>
                  </a:cubicBezTo>
                  <a:cubicBezTo>
                    <a:pt x="342" y="533"/>
                    <a:pt x="410" y="549"/>
                    <a:pt x="480" y="549"/>
                  </a:cubicBezTo>
                  <a:cubicBezTo>
                    <a:pt x="710" y="549"/>
                    <a:pt x="969" y="380"/>
                    <a:pt x="831" y="138"/>
                  </a:cubicBezTo>
                  <a:cubicBezTo>
                    <a:pt x="776" y="40"/>
                    <a:pt x="683" y="1"/>
                    <a:pt x="58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
            <p:cNvSpPr/>
            <p:nvPr/>
          </p:nvSpPr>
          <p:spPr>
            <a:xfrm>
              <a:off x="3312325" y="3557825"/>
              <a:ext cx="19400" cy="17775"/>
            </a:xfrm>
            <a:custGeom>
              <a:avLst/>
              <a:gdLst/>
              <a:ahLst/>
              <a:cxnLst/>
              <a:rect l="l" t="t" r="r" b="b"/>
              <a:pathLst>
                <a:path w="776" h="711" extrusionOk="0">
                  <a:moveTo>
                    <a:pt x="426" y="1"/>
                  </a:moveTo>
                  <a:cubicBezTo>
                    <a:pt x="384" y="1"/>
                    <a:pt x="338" y="14"/>
                    <a:pt x="289" y="45"/>
                  </a:cubicBezTo>
                  <a:cubicBezTo>
                    <a:pt x="0" y="225"/>
                    <a:pt x="247" y="710"/>
                    <a:pt x="478" y="710"/>
                  </a:cubicBezTo>
                  <a:cubicBezTo>
                    <a:pt x="536" y="710"/>
                    <a:pt x="592" y="681"/>
                    <a:pt x="639" y="609"/>
                  </a:cubicBezTo>
                  <a:cubicBezTo>
                    <a:pt x="651" y="597"/>
                    <a:pt x="662" y="586"/>
                    <a:pt x="662" y="575"/>
                  </a:cubicBezTo>
                  <a:cubicBezTo>
                    <a:pt x="776" y="376"/>
                    <a:pt x="650" y="1"/>
                    <a:pt x="4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
            <p:cNvSpPr/>
            <p:nvPr/>
          </p:nvSpPr>
          <p:spPr>
            <a:xfrm>
              <a:off x="3545400" y="3568925"/>
              <a:ext cx="21025" cy="13425"/>
            </a:xfrm>
            <a:custGeom>
              <a:avLst/>
              <a:gdLst/>
              <a:ahLst/>
              <a:cxnLst/>
              <a:rect l="l" t="t" r="r" b="b"/>
              <a:pathLst>
                <a:path w="841" h="537" extrusionOk="0">
                  <a:moveTo>
                    <a:pt x="333" y="1"/>
                  </a:moveTo>
                  <a:cubicBezTo>
                    <a:pt x="159" y="1"/>
                    <a:pt x="0" y="93"/>
                    <a:pt x="39" y="300"/>
                  </a:cubicBezTo>
                  <a:cubicBezTo>
                    <a:pt x="71" y="466"/>
                    <a:pt x="228" y="536"/>
                    <a:pt x="385" y="536"/>
                  </a:cubicBezTo>
                  <a:cubicBezTo>
                    <a:pt x="612" y="536"/>
                    <a:pt x="840" y="390"/>
                    <a:pt x="693" y="176"/>
                  </a:cubicBezTo>
                  <a:cubicBezTo>
                    <a:pt x="693" y="165"/>
                    <a:pt x="682" y="153"/>
                    <a:pt x="671" y="142"/>
                  </a:cubicBezTo>
                  <a:cubicBezTo>
                    <a:pt x="599" y="51"/>
                    <a:pt x="462" y="1"/>
                    <a:pt x="33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
            <p:cNvSpPr/>
            <p:nvPr/>
          </p:nvSpPr>
          <p:spPr>
            <a:xfrm>
              <a:off x="3421350" y="3652200"/>
              <a:ext cx="21300" cy="13450"/>
            </a:xfrm>
            <a:custGeom>
              <a:avLst/>
              <a:gdLst/>
              <a:ahLst/>
              <a:cxnLst/>
              <a:rect l="l" t="t" r="r" b="b"/>
              <a:pathLst>
                <a:path w="852" h="538" extrusionOk="0">
                  <a:moveTo>
                    <a:pt x="341" y="0"/>
                  </a:moveTo>
                  <a:cubicBezTo>
                    <a:pt x="163" y="0"/>
                    <a:pt x="0" y="96"/>
                    <a:pt x="47" y="309"/>
                  </a:cubicBezTo>
                  <a:cubicBezTo>
                    <a:pt x="78" y="470"/>
                    <a:pt x="226" y="537"/>
                    <a:pt x="378" y="537"/>
                  </a:cubicBezTo>
                  <a:cubicBezTo>
                    <a:pt x="610" y="537"/>
                    <a:pt x="852" y="381"/>
                    <a:pt x="702" y="163"/>
                  </a:cubicBezTo>
                  <a:lnTo>
                    <a:pt x="668" y="129"/>
                  </a:lnTo>
                  <a:cubicBezTo>
                    <a:pt x="594" y="46"/>
                    <a:pt x="464"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
            <p:cNvSpPr/>
            <p:nvPr/>
          </p:nvSpPr>
          <p:spPr>
            <a:xfrm>
              <a:off x="3215750" y="3302625"/>
              <a:ext cx="21725" cy="13275"/>
            </a:xfrm>
            <a:custGeom>
              <a:avLst/>
              <a:gdLst/>
              <a:ahLst/>
              <a:cxnLst/>
              <a:rect l="l" t="t" r="r" b="b"/>
              <a:pathLst>
                <a:path w="869" h="531" extrusionOk="0">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
            <p:cNvSpPr/>
            <p:nvPr/>
          </p:nvSpPr>
          <p:spPr>
            <a:xfrm>
              <a:off x="3545525" y="3599700"/>
              <a:ext cx="19250" cy="17750"/>
            </a:xfrm>
            <a:custGeom>
              <a:avLst/>
              <a:gdLst/>
              <a:ahLst/>
              <a:cxnLst/>
              <a:rect l="l" t="t" r="r" b="b"/>
              <a:pathLst>
                <a:path w="770" h="710" extrusionOk="0">
                  <a:moveTo>
                    <a:pt x="427" y="0"/>
                  </a:moveTo>
                  <a:cubicBezTo>
                    <a:pt x="386" y="0"/>
                    <a:pt x="341" y="12"/>
                    <a:pt x="293" y="40"/>
                  </a:cubicBezTo>
                  <a:cubicBezTo>
                    <a:pt x="1" y="204"/>
                    <a:pt x="234" y="709"/>
                    <a:pt x="471" y="709"/>
                  </a:cubicBezTo>
                  <a:cubicBezTo>
                    <a:pt x="527" y="709"/>
                    <a:pt x="583" y="682"/>
                    <a:pt x="632" y="615"/>
                  </a:cubicBezTo>
                  <a:cubicBezTo>
                    <a:pt x="632" y="604"/>
                    <a:pt x="643" y="593"/>
                    <a:pt x="655" y="581"/>
                  </a:cubicBezTo>
                  <a:cubicBezTo>
                    <a:pt x="769" y="380"/>
                    <a:pt x="657" y="0"/>
                    <a:pt x="4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
            <p:cNvSpPr/>
            <p:nvPr/>
          </p:nvSpPr>
          <p:spPr>
            <a:xfrm>
              <a:off x="3361100" y="3613500"/>
              <a:ext cx="18300" cy="17875"/>
            </a:xfrm>
            <a:custGeom>
              <a:avLst/>
              <a:gdLst/>
              <a:ahLst/>
              <a:cxnLst/>
              <a:rect l="l" t="t" r="r" b="b"/>
              <a:pathLst>
                <a:path w="732" h="715" extrusionOk="0">
                  <a:moveTo>
                    <a:pt x="357" y="1"/>
                  </a:moveTo>
                  <a:cubicBezTo>
                    <a:pt x="316" y="1"/>
                    <a:pt x="271" y="16"/>
                    <a:pt x="223" y="52"/>
                  </a:cubicBezTo>
                  <a:lnTo>
                    <a:pt x="189" y="86"/>
                  </a:lnTo>
                  <a:cubicBezTo>
                    <a:pt x="0" y="254"/>
                    <a:pt x="26" y="714"/>
                    <a:pt x="312" y="714"/>
                  </a:cubicBezTo>
                  <a:cubicBezTo>
                    <a:pt x="333" y="714"/>
                    <a:pt x="356" y="712"/>
                    <a:pt x="381" y="706"/>
                  </a:cubicBezTo>
                  <a:cubicBezTo>
                    <a:pt x="732" y="619"/>
                    <a:pt x="620" y="1"/>
                    <a:pt x="35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
            <p:cNvSpPr/>
            <p:nvPr/>
          </p:nvSpPr>
          <p:spPr>
            <a:xfrm>
              <a:off x="3399150" y="3313875"/>
              <a:ext cx="211550" cy="144650"/>
            </a:xfrm>
            <a:custGeom>
              <a:avLst/>
              <a:gdLst/>
              <a:ahLst/>
              <a:cxnLst/>
              <a:rect l="l" t="t" r="r" b="b"/>
              <a:pathLst>
                <a:path w="8462" h="5786" extrusionOk="0">
                  <a:moveTo>
                    <a:pt x="2786" y="0"/>
                  </a:moveTo>
                  <a:cubicBezTo>
                    <a:pt x="523" y="0"/>
                    <a:pt x="1"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
            <p:cNvSpPr/>
            <p:nvPr/>
          </p:nvSpPr>
          <p:spPr>
            <a:xfrm>
              <a:off x="3409250" y="3309450"/>
              <a:ext cx="156875" cy="152750"/>
            </a:xfrm>
            <a:custGeom>
              <a:avLst/>
              <a:gdLst/>
              <a:ahLst/>
              <a:cxnLst/>
              <a:rect l="l" t="t" r="r" b="b"/>
              <a:pathLst>
                <a:path w="6275" h="6110" extrusionOk="0">
                  <a:moveTo>
                    <a:pt x="2428" y="0"/>
                  </a:moveTo>
                  <a:cubicBezTo>
                    <a:pt x="2195" y="0"/>
                    <a:pt x="1961" y="40"/>
                    <a:pt x="1739" y="117"/>
                  </a:cubicBezTo>
                  <a:cubicBezTo>
                    <a:pt x="1411" y="230"/>
                    <a:pt x="1129" y="433"/>
                    <a:pt x="915" y="693"/>
                  </a:cubicBezTo>
                  <a:cubicBezTo>
                    <a:pt x="700" y="952"/>
                    <a:pt x="520" y="1234"/>
                    <a:pt x="396" y="1539"/>
                  </a:cubicBezTo>
                  <a:cubicBezTo>
                    <a:pt x="136" y="2126"/>
                    <a:pt x="12" y="2769"/>
                    <a:pt x="12" y="3412"/>
                  </a:cubicBezTo>
                  <a:cubicBezTo>
                    <a:pt x="1" y="3728"/>
                    <a:pt x="35" y="4044"/>
                    <a:pt x="102" y="4360"/>
                  </a:cubicBezTo>
                  <a:cubicBezTo>
                    <a:pt x="159" y="4676"/>
                    <a:pt x="294" y="4958"/>
                    <a:pt x="497" y="5206"/>
                  </a:cubicBezTo>
                  <a:cubicBezTo>
                    <a:pt x="328" y="4947"/>
                    <a:pt x="215" y="4642"/>
                    <a:pt x="193" y="4337"/>
                  </a:cubicBezTo>
                  <a:cubicBezTo>
                    <a:pt x="147" y="4022"/>
                    <a:pt x="147" y="3717"/>
                    <a:pt x="170" y="3412"/>
                  </a:cubicBezTo>
                  <a:cubicBezTo>
                    <a:pt x="215" y="2792"/>
                    <a:pt x="373" y="2193"/>
                    <a:pt x="644" y="1641"/>
                  </a:cubicBezTo>
                  <a:cubicBezTo>
                    <a:pt x="904" y="1099"/>
                    <a:pt x="1321" y="614"/>
                    <a:pt x="1851" y="433"/>
                  </a:cubicBezTo>
                  <a:cubicBezTo>
                    <a:pt x="2020" y="384"/>
                    <a:pt x="2197" y="357"/>
                    <a:pt x="2375" y="357"/>
                  </a:cubicBezTo>
                  <a:cubicBezTo>
                    <a:pt x="2483" y="357"/>
                    <a:pt x="2591" y="367"/>
                    <a:pt x="2698" y="388"/>
                  </a:cubicBezTo>
                  <a:cubicBezTo>
                    <a:pt x="2765" y="399"/>
                    <a:pt x="2833" y="411"/>
                    <a:pt x="2912" y="433"/>
                  </a:cubicBezTo>
                  <a:cubicBezTo>
                    <a:pt x="2980" y="456"/>
                    <a:pt x="3048" y="478"/>
                    <a:pt x="3115" y="501"/>
                  </a:cubicBezTo>
                  <a:cubicBezTo>
                    <a:pt x="3251" y="557"/>
                    <a:pt x="3386" y="614"/>
                    <a:pt x="3510" y="693"/>
                  </a:cubicBezTo>
                  <a:cubicBezTo>
                    <a:pt x="4029" y="997"/>
                    <a:pt x="4481" y="1404"/>
                    <a:pt x="4853" y="1889"/>
                  </a:cubicBezTo>
                  <a:cubicBezTo>
                    <a:pt x="5248" y="2351"/>
                    <a:pt x="5541" y="2871"/>
                    <a:pt x="5756" y="3446"/>
                  </a:cubicBezTo>
                  <a:cubicBezTo>
                    <a:pt x="5936" y="3999"/>
                    <a:pt x="5993" y="4642"/>
                    <a:pt x="5688" y="5105"/>
                  </a:cubicBezTo>
                  <a:cubicBezTo>
                    <a:pt x="5530" y="5330"/>
                    <a:pt x="5304" y="5511"/>
                    <a:pt x="5034" y="5624"/>
                  </a:cubicBezTo>
                  <a:cubicBezTo>
                    <a:pt x="4771" y="5722"/>
                    <a:pt x="4487" y="5789"/>
                    <a:pt x="4192" y="5824"/>
                  </a:cubicBezTo>
                  <a:lnTo>
                    <a:pt x="4192" y="5824"/>
                  </a:lnTo>
                  <a:cubicBezTo>
                    <a:pt x="3578" y="5712"/>
                    <a:pt x="2974" y="5600"/>
                    <a:pt x="2359" y="5500"/>
                  </a:cubicBezTo>
                  <a:cubicBezTo>
                    <a:pt x="1739" y="5398"/>
                    <a:pt x="1118" y="5297"/>
                    <a:pt x="497" y="5206"/>
                  </a:cubicBezTo>
                  <a:lnTo>
                    <a:pt x="497" y="5206"/>
                  </a:lnTo>
                  <a:cubicBezTo>
                    <a:pt x="1107" y="5364"/>
                    <a:pt x="1705" y="5545"/>
                    <a:pt x="2314" y="5680"/>
                  </a:cubicBezTo>
                  <a:cubicBezTo>
                    <a:pt x="2935" y="5827"/>
                    <a:pt x="3544" y="5962"/>
                    <a:pt x="4153" y="6109"/>
                  </a:cubicBezTo>
                  <a:lnTo>
                    <a:pt x="4187" y="6109"/>
                  </a:lnTo>
                  <a:cubicBezTo>
                    <a:pt x="4514" y="6087"/>
                    <a:pt x="4842" y="6030"/>
                    <a:pt x="5158" y="5917"/>
                  </a:cubicBezTo>
                  <a:cubicBezTo>
                    <a:pt x="5485" y="5804"/>
                    <a:pt x="5778" y="5590"/>
                    <a:pt x="5981" y="5308"/>
                  </a:cubicBezTo>
                  <a:cubicBezTo>
                    <a:pt x="6173" y="5015"/>
                    <a:pt x="6275" y="4676"/>
                    <a:pt x="6275" y="4326"/>
                  </a:cubicBezTo>
                  <a:cubicBezTo>
                    <a:pt x="6275" y="3988"/>
                    <a:pt x="6218" y="3660"/>
                    <a:pt x="6117" y="3333"/>
                  </a:cubicBezTo>
                  <a:cubicBezTo>
                    <a:pt x="5902" y="2724"/>
                    <a:pt x="5586" y="2137"/>
                    <a:pt x="5180" y="1629"/>
                  </a:cubicBezTo>
                  <a:cubicBezTo>
                    <a:pt x="4763" y="1121"/>
                    <a:pt x="4266" y="693"/>
                    <a:pt x="3702" y="365"/>
                  </a:cubicBezTo>
                  <a:cubicBezTo>
                    <a:pt x="3555" y="286"/>
                    <a:pt x="3397" y="207"/>
                    <a:pt x="3239" y="151"/>
                  </a:cubicBezTo>
                  <a:cubicBezTo>
                    <a:pt x="3160" y="128"/>
                    <a:pt x="3081" y="106"/>
                    <a:pt x="3002" y="83"/>
                  </a:cubicBezTo>
                  <a:cubicBezTo>
                    <a:pt x="2923" y="61"/>
                    <a:pt x="2833" y="38"/>
                    <a:pt x="2754" y="27"/>
                  </a:cubicBezTo>
                  <a:cubicBezTo>
                    <a:pt x="2646" y="9"/>
                    <a:pt x="2537" y="0"/>
                    <a:pt x="24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
            <p:cNvSpPr/>
            <p:nvPr/>
          </p:nvSpPr>
          <p:spPr>
            <a:xfrm>
              <a:off x="3300375" y="3274200"/>
              <a:ext cx="185075" cy="160775"/>
            </a:xfrm>
            <a:custGeom>
              <a:avLst/>
              <a:gdLst/>
              <a:ahLst/>
              <a:cxnLst/>
              <a:rect l="l" t="t" r="r" b="b"/>
              <a:pathLst>
                <a:path w="7403" h="6431" extrusionOk="0">
                  <a:moveTo>
                    <a:pt x="2600" y="1"/>
                  </a:moveTo>
                  <a:cubicBezTo>
                    <a:pt x="1953" y="1"/>
                    <a:pt x="1334" y="216"/>
                    <a:pt x="903" y="771"/>
                  </a:cubicBezTo>
                  <a:cubicBezTo>
                    <a:pt x="0" y="1979"/>
                    <a:pt x="767" y="3694"/>
                    <a:pt x="1580" y="4675"/>
                  </a:cubicBezTo>
                  <a:cubicBezTo>
                    <a:pt x="2273" y="5585"/>
                    <a:pt x="3403" y="6431"/>
                    <a:pt x="4535" y="6431"/>
                  </a:cubicBezTo>
                  <a:cubicBezTo>
                    <a:pt x="5061" y="6431"/>
                    <a:pt x="5588" y="6248"/>
                    <a:pt x="6071" y="5804"/>
                  </a:cubicBezTo>
                  <a:lnTo>
                    <a:pt x="6793" y="5116"/>
                  </a:lnTo>
                  <a:cubicBezTo>
                    <a:pt x="6793" y="5116"/>
                    <a:pt x="7403" y="4066"/>
                    <a:pt x="6895" y="3051"/>
                  </a:cubicBezTo>
                  <a:cubicBezTo>
                    <a:pt x="6410" y="2114"/>
                    <a:pt x="5608" y="1313"/>
                    <a:pt x="4773" y="715"/>
                  </a:cubicBezTo>
                  <a:cubicBezTo>
                    <a:pt x="4189" y="309"/>
                    <a:pt x="3375" y="1"/>
                    <a:pt x="2600"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
            <p:cNvSpPr/>
            <p:nvPr/>
          </p:nvSpPr>
          <p:spPr>
            <a:xfrm>
              <a:off x="3305450" y="3269525"/>
              <a:ext cx="174350" cy="168150"/>
            </a:xfrm>
            <a:custGeom>
              <a:avLst/>
              <a:gdLst/>
              <a:ahLst/>
              <a:cxnLst/>
              <a:rect l="l" t="t" r="r" b="b"/>
              <a:pathLst>
                <a:path w="6974" h="6726" extrusionOk="0">
                  <a:moveTo>
                    <a:pt x="2380" y="1"/>
                  </a:moveTo>
                  <a:cubicBezTo>
                    <a:pt x="2198" y="1"/>
                    <a:pt x="2014" y="18"/>
                    <a:pt x="1828" y="55"/>
                  </a:cubicBezTo>
                  <a:cubicBezTo>
                    <a:pt x="1140" y="180"/>
                    <a:pt x="564" y="642"/>
                    <a:pt x="282" y="1285"/>
                  </a:cubicBezTo>
                  <a:cubicBezTo>
                    <a:pt x="0" y="1929"/>
                    <a:pt x="68" y="2651"/>
                    <a:pt x="271" y="3260"/>
                  </a:cubicBezTo>
                  <a:cubicBezTo>
                    <a:pt x="474" y="3847"/>
                    <a:pt x="779" y="4411"/>
                    <a:pt x="1162" y="4896"/>
                  </a:cubicBezTo>
                  <a:cubicBezTo>
                    <a:pt x="1264" y="5020"/>
                    <a:pt x="1343" y="5133"/>
                    <a:pt x="1445" y="5235"/>
                  </a:cubicBezTo>
                  <a:cubicBezTo>
                    <a:pt x="1557" y="5348"/>
                    <a:pt x="1648" y="5461"/>
                    <a:pt x="1761" y="5562"/>
                  </a:cubicBezTo>
                  <a:cubicBezTo>
                    <a:pt x="1975" y="5754"/>
                    <a:pt x="2201" y="5934"/>
                    <a:pt x="2438" y="6092"/>
                  </a:cubicBezTo>
                  <a:cubicBezTo>
                    <a:pt x="2866" y="6386"/>
                    <a:pt x="3363" y="6589"/>
                    <a:pt x="3882" y="6691"/>
                  </a:cubicBezTo>
                  <a:cubicBezTo>
                    <a:pt x="4010" y="6714"/>
                    <a:pt x="4140" y="6725"/>
                    <a:pt x="4269" y="6725"/>
                  </a:cubicBezTo>
                  <a:cubicBezTo>
                    <a:pt x="4582" y="6725"/>
                    <a:pt x="4895" y="6657"/>
                    <a:pt x="5191" y="6521"/>
                  </a:cubicBezTo>
                  <a:cubicBezTo>
                    <a:pt x="5496" y="6375"/>
                    <a:pt x="5766" y="6171"/>
                    <a:pt x="6003" y="5923"/>
                  </a:cubicBezTo>
                  <a:lnTo>
                    <a:pt x="6590" y="5303"/>
                  </a:lnTo>
                  <a:lnTo>
                    <a:pt x="5947" y="5867"/>
                  </a:lnTo>
                  <a:cubicBezTo>
                    <a:pt x="5710" y="6092"/>
                    <a:pt x="5439" y="6262"/>
                    <a:pt x="5135" y="6386"/>
                  </a:cubicBezTo>
                  <a:cubicBezTo>
                    <a:pt x="4904" y="6467"/>
                    <a:pt x="4658" y="6508"/>
                    <a:pt x="4412" y="6508"/>
                  </a:cubicBezTo>
                  <a:cubicBezTo>
                    <a:pt x="4248" y="6508"/>
                    <a:pt x="4085" y="6490"/>
                    <a:pt x="3927" y="6454"/>
                  </a:cubicBezTo>
                  <a:cubicBezTo>
                    <a:pt x="3442" y="6352"/>
                    <a:pt x="3002" y="6138"/>
                    <a:pt x="2607" y="5844"/>
                  </a:cubicBezTo>
                  <a:cubicBezTo>
                    <a:pt x="2392" y="5686"/>
                    <a:pt x="2189" y="5506"/>
                    <a:pt x="2009" y="5314"/>
                  </a:cubicBezTo>
                  <a:cubicBezTo>
                    <a:pt x="1896" y="5224"/>
                    <a:pt x="1817" y="5122"/>
                    <a:pt x="1727" y="5009"/>
                  </a:cubicBezTo>
                  <a:cubicBezTo>
                    <a:pt x="1636" y="4908"/>
                    <a:pt x="1535" y="4783"/>
                    <a:pt x="1445" y="4682"/>
                  </a:cubicBezTo>
                  <a:cubicBezTo>
                    <a:pt x="1095" y="4219"/>
                    <a:pt x="813" y="3700"/>
                    <a:pt x="643" y="3136"/>
                  </a:cubicBezTo>
                  <a:cubicBezTo>
                    <a:pt x="463" y="2572"/>
                    <a:pt x="429" y="1962"/>
                    <a:pt x="655" y="1443"/>
                  </a:cubicBezTo>
                  <a:cubicBezTo>
                    <a:pt x="880" y="924"/>
                    <a:pt x="1343" y="541"/>
                    <a:pt x="1907" y="428"/>
                  </a:cubicBezTo>
                  <a:cubicBezTo>
                    <a:pt x="2069" y="392"/>
                    <a:pt x="2235" y="375"/>
                    <a:pt x="2401" y="375"/>
                  </a:cubicBezTo>
                  <a:cubicBezTo>
                    <a:pt x="2804" y="375"/>
                    <a:pt x="3213" y="469"/>
                    <a:pt x="3589" y="597"/>
                  </a:cubicBezTo>
                  <a:cubicBezTo>
                    <a:pt x="3848" y="687"/>
                    <a:pt x="4096" y="811"/>
                    <a:pt x="4333" y="947"/>
                  </a:cubicBezTo>
                  <a:cubicBezTo>
                    <a:pt x="4570" y="1094"/>
                    <a:pt x="4785" y="1263"/>
                    <a:pt x="4988" y="1421"/>
                  </a:cubicBezTo>
                  <a:cubicBezTo>
                    <a:pt x="5202" y="1579"/>
                    <a:pt x="5383" y="1771"/>
                    <a:pt x="5575" y="1940"/>
                  </a:cubicBezTo>
                  <a:cubicBezTo>
                    <a:pt x="5733" y="2109"/>
                    <a:pt x="5891" y="2278"/>
                    <a:pt x="6049" y="2470"/>
                  </a:cubicBezTo>
                  <a:cubicBezTo>
                    <a:pt x="6195" y="2640"/>
                    <a:pt x="6319" y="2820"/>
                    <a:pt x="6432" y="3012"/>
                  </a:cubicBezTo>
                  <a:cubicBezTo>
                    <a:pt x="6489" y="3102"/>
                    <a:pt x="6568" y="3192"/>
                    <a:pt x="6601" y="3271"/>
                  </a:cubicBezTo>
                  <a:cubicBezTo>
                    <a:pt x="6647" y="3362"/>
                    <a:pt x="6680" y="3452"/>
                    <a:pt x="6714" y="3531"/>
                  </a:cubicBezTo>
                  <a:cubicBezTo>
                    <a:pt x="6827" y="3836"/>
                    <a:pt x="6861" y="4152"/>
                    <a:pt x="6816" y="4479"/>
                  </a:cubicBezTo>
                  <a:cubicBezTo>
                    <a:pt x="6793" y="4682"/>
                    <a:pt x="6748" y="4885"/>
                    <a:pt x="6680" y="5088"/>
                  </a:cubicBezTo>
                  <a:cubicBezTo>
                    <a:pt x="6624" y="5224"/>
                    <a:pt x="6590" y="5303"/>
                    <a:pt x="6590" y="5303"/>
                  </a:cubicBezTo>
                  <a:cubicBezTo>
                    <a:pt x="6624" y="5235"/>
                    <a:pt x="6669" y="5167"/>
                    <a:pt x="6703" y="5099"/>
                  </a:cubicBezTo>
                  <a:cubicBezTo>
                    <a:pt x="6793" y="4908"/>
                    <a:pt x="6861" y="4705"/>
                    <a:pt x="6895" y="4490"/>
                  </a:cubicBezTo>
                  <a:cubicBezTo>
                    <a:pt x="6974" y="4163"/>
                    <a:pt x="6963" y="3813"/>
                    <a:pt x="6861" y="3486"/>
                  </a:cubicBezTo>
                  <a:cubicBezTo>
                    <a:pt x="6827" y="3396"/>
                    <a:pt x="6805" y="3283"/>
                    <a:pt x="6759" y="3192"/>
                  </a:cubicBezTo>
                  <a:cubicBezTo>
                    <a:pt x="6703" y="3102"/>
                    <a:pt x="6658" y="3012"/>
                    <a:pt x="6601" y="2922"/>
                  </a:cubicBezTo>
                  <a:cubicBezTo>
                    <a:pt x="6500" y="2718"/>
                    <a:pt x="6376" y="2527"/>
                    <a:pt x="6240" y="2346"/>
                  </a:cubicBezTo>
                  <a:cubicBezTo>
                    <a:pt x="6082" y="2154"/>
                    <a:pt x="5947" y="1951"/>
                    <a:pt x="5766" y="1759"/>
                  </a:cubicBezTo>
                  <a:cubicBezTo>
                    <a:pt x="5575" y="1579"/>
                    <a:pt x="5405" y="1364"/>
                    <a:pt x="5191" y="1195"/>
                  </a:cubicBezTo>
                  <a:cubicBezTo>
                    <a:pt x="4965" y="1026"/>
                    <a:pt x="4762" y="834"/>
                    <a:pt x="4525"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
            <p:cNvSpPr/>
            <p:nvPr/>
          </p:nvSpPr>
          <p:spPr>
            <a:xfrm>
              <a:off x="3422225" y="3400200"/>
              <a:ext cx="160825" cy="194475"/>
            </a:xfrm>
            <a:custGeom>
              <a:avLst/>
              <a:gdLst/>
              <a:ahLst/>
              <a:cxnLst/>
              <a:rect l="l" t="t" r="r" b="b"/>
              <a:pathLst>
                <a:path w="6433" h="7779" extrusionOk="0">
                  <a:moveTo>
                    <a:pt x="2694" y="0"/>
                  </a:moveTo>
                  <a:cubicBezTo>
                    <a:pt x="2022" y="0"/>
                    <a:pt x="1388" y="292"/>
                    <a:pt x="937" y="1012"/>
                  </a:cubicBezTo>
                  <a:cubicBezTo>
                    <a:pt x="1" y="2524"/>
                    <a:pt x="825" y="5785"/>
                    <a:pt x="1953" y="6891"/>
                  </a:cubicBezTo>
                  <a:lnTo>
                    <a:pt x="2811" y="7523"/>
                  </a:lnTo>
                  <a:cubicBezTo>
                    <a:pt x="2898" y="7705"/>
                    <a:pt x="3075" y="7779"/>
                    <a:pt x="3300" y="7779"/>
                  </a:cubicBezTo>
                  <a:cubicBezTo>
                    <a:pt x="4066" y="7779"/>
                    <a:pt x="5393" y="6927"/>
                    <a:pt x="5654" y="6587"/>
                  </a:cubicBezTo>
                  <a:cubicBezTo>
                    <a:pt x="6376" y="5582"/>
                    <a:pt x="6433" y="3630"/>
                    <a:pt x="6072" y="2536"/>
                  </a:cubicBezTo>
                  <a:cubicBezTo>
                    <a:pt x="5624" y="1237"/>
                    <a:pt x="4077" y="0"/>
                    <a:pt x="269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
            <p:cNvSpPr/>
            <p:nvPr/>
          </p:nvSpPr>
          <p:spPr>
            <a:xfrm>
              <a:off x="3430975" y="3395025"/>
              <a:ext cx="152925" cy="200125"/>
            </a:xfrm>
            <a:custGeom>
              <a:avLst/>
              <a:gdLst/>
              <a:ahLst/>
              <a:cxnLst/>
              <a:rect l="l" t="t" r="r" b="b"/>
              <a:pathLst>
                <a:path w="6117" h="8005" extrusionOk="0">
                  <a:moveTo>
                    <a:pt x="2378" y="0"/>
                  </a:moveTo>
                  <a:cubicBezTo>
                    <a:pt x="1614" y="0"/>
                    <a:pt x="894" y="394"/>
                    <a:pt x="486" y="1061"/>
                  </a:cubicBezTo>
                  <a:cubicBezTo>
                    <a:pt x="249" y="1445"/>
                    <a:pt x="91" y="1874"/>
                    <a:pt x="57" y="2325"/>
                  </a:cubicBezTo>
                  <a:cubicBezTo>
                    <a:pt x="1" y="2765"/>
                    <a:pt x="12" y="3194"/>
                    <a:pt x="68" y="3634"/>
                  </a:cubicBezTo>
                  <a:cubicBezTo>
                    <a:pt x="125" y="4063"/>
                    <a:pt x="215" y="4492"/>
                    <a:pt x="339" y="4898"/>
                  </a:cubicBezTo>
                  <a:cubicBezTo>
                    <a:pt x="463" y="5315"/>
                    <a:pt x="621" y="5710"/>
                    <a:pt x="824" y="6094"/>
                  </a:cubicBezTo>
                  <a:cubicBezTo>
                    <a:pt x="1016" y="6478"/>
                    <a:pt x="1265" y="6827"/>
                    <a:pt x="1580" y="7132"/>
                  </a:cubicBezTo>
                  <a:lnTo>
                    <a:pt x="2461" y="7730"/>
                  </a:lnTo>
                  <a:lnTo>
                    <a:pt x="1637" y="7064"/>
                  </a:lnTo>
                  <a:cubicBezTo>
                    <a:pt x="1355" y="6748"/>
                    <a:pt x="1140" y="6399"/>
                    <a:pt x="982" y="6015"/>
                  </a:cubicBezTo>
                  <a:cubicBezTo>
                    <a:pt x="813" y="5631"/>
                    <a:pt x="678" y="5236"/>
                    <a:pt x="576" y="4830"/>
                  </a:cubicBezTo>
                  <a:cubicBezTo>
                    <a:pt x="350" y="4029"/>
                    <a:pt x="294" y="3194"/>
                    <a:pt x="396" y="2381"/>
                  </a:cubicBezTo>
                  <a:cubicBezTo>
                    <a:pt x="441" y="1986"/>
                    <a:pt x="576" y="1603"/>
                    <a:pt x="791" y="1264"/>
                  </a:cubicBezTo>
                  <a:cubicBezTo>
                    <a:pt x="994" y="948"/>
                    <a:pt x="1298" y="689"/>
                    <a:pt x="1648" y="542"/>
                  </a:cubicBezTo>
                  <a:cubicBezTo>
                    <a:pt x="1868" y="453"/>
                    <a:pt x="2100" y="410"/>
                    <a:pt x="2334" y="410"/>
                  </a:cubicBezTo>
                  <a:cubicBezTo>
                    <a:pt x="2485" y="410"/>
                    <a:pt x="2637" y="428"/>
                    <a:pt x="2788" y="463"/>
                  </a:cubicBezTo>
                  <a:cubicBezTo>
                    <a:pt x="3172" y="542"/>
                    <a:pt x="3555" y="689"/>
                    <a:pt x="3882" y="903"/>
                  </a:cubicBezTo>
                  <a:cubicBezTo>
                    <a:pt x="4232" y="1106"/>
                    <a:pt x="4548" y="1366"/>
                    <a:pt x="4819" y="1671"/>
                  </a:cubicBezTo>
                  <a:cubicBezTo>
                    <a:pt x="4954" y="1817"/>
                    <a:pt x="5090" y="1975"/>
                    <a:pt x="5203" y="2144"/>
                  </a:cubicBezTo>
                  <a:cubicBezTo>
                    <a:pt x="5316" y="2314"/>
                    <a:pt x="5406" y="2483"/>
                    <a:pt x="5485" y="2675"/>
                  </a:cubicBezTo>
                  <a:lnTo>
                    <a:pt x="5553" y="2810"/>
                  </a:lnTo>
                  <a:lnTo>
                    <a:pt x="5586" y="2946"/>
                  </a:lnTo>
                  <a:lnTo>
                    <a:pt x="5665" y="3239"/>
                  </a:lnTo>
                  <a:cubicBezTo>
                    <a:pt x="5688" y="3442"/>
                    <a:pt x="5744" y="3634"/>
                    <a:pt x="5744" y="3848"/>
                  </a:cubicBezTo>
                  <a:cubicBezTo>
                    <a:pt x="5767" y="4051"/>
                    <a:pt x="5778" y="4255"/>
                    <a:pt x="5767" y="4458"/>
                  </a:cubicBezTo>
                  <a:cubicBezTo>
                    <a:pt x="5778" y="4661"/>
                    <a:pt x="5767" y="4875"/>
                    <a:pt x="5733" y="5078"/>
                  </a:cubicBezTo>
                  <a:cubicBezTo>
                    <a:pt x="5699" y="5485"/>
                    <a:pt x="5598" y="5880"/>
                    <a:pt x="5451" y="6263"/>
                  </a:cubicBezTo>
                  <a:cubicBezTo>
                    <a:pt x="5417" y="6353"/>
                    <a:pt x="5372" y="6455"/>
                    <a:pt x="5316" y="6545"/>
                  </a:cubicBezTo>
                  <a:lnTo>
                    <a:pt x="5237" y="6681"/>
                  </a:lnTo>
                  <a:cubicBezTo>
                    <a:pt x="5226" y="6701"/>
                    <a:pt x="5207" y="6739"/>
                    <a:pt x="5203" y="6739"/>
                  </a:cubicBezTo>
                  <a:cubicBezTo>
                    <a:pt x="5203" y="6739"/>
                    <a:pt x="5203" y="6738"/>
                    <a:pt x="5203" y="6737"/>
                  </a:cubicBezTo>
                  <a:lnTo>
                    <a:pt x="5158" y="6794"/>
                  </a:lnTo>
                  <a:cubicBezTo>
                    <a:pt x="5011" y="6929"/>
                    <a:pt x="4853" y="7064"/>
                    <a:pt x="4695" y="7177"/>
                  </a:cubicBezTo>
                  <a:cubicBezTo>
                    <a:pt x="4356" y="7425"/>
                    <a:pt x="3984" y="7629"/>
                    <a:pt x="3600" y="7787"/>
                  </a:cubicBezTo>
                  <a:cubicBezTo>
                    <a:pt x="3409" y="7866"/>
                    <a:pt x="3205" y="7922"/>
                    <a:pt x="3002" y="7956"/>
                  </a:cubicBezTo>
                  <a:cubicBezTo>
                    <a:pt x="2965" y="7964"/>
                    <a:pt x="2929" y="7967"/>
                    <a:pt x="2892" y="7967"/>
                  </a:cubicBezTo>
                  <a:cubicBezTo>
                    <a:pt x="2717" y="7967"/>
                    <a:pt x="2554" y="7880"/>
                    <a:pt x="2461" y="7730"/>
                  </a:cubicBezTo>
                  <a:lnTo>
                    <a:pt x="2461" y="7730"/>
                  </a:lnTo>
                  <a:cubicBezTo>
                    <a:pt x="2532" y="7913"/>
                    <a:pt x="2749" y="8004"/>
                    <a:pt x="2940" y="8004"/>
                  </a:cubicBezTo>
                  <a:cubicBezTo>
                    <a:pt x="2961" y="8004"/>
                    <a:pt x="2982" y="8003"/>
                    <a:pt x="3002" y="8001"/>
                  </a:cubicBezTo>
                  <a:cubicBezTo>
                    <a:pt x="3217" y="7990"/>
                    <a:pt x="3431" y="7956"/>
                    <a:pt x="3634" y="7877"/>
                  </a:cubicBezTo>
                  <a:cubicBezTo>
                    <a:pt x="4040" y="7741"/>
                    <a:pt x="4435" y="7561"/>
                    <a:pt x="4796" y="7335"/>
                  </a:cubicBezTo>
                  <a:cubicBezTo>
                    <a:pt x="4988" y="7222"/>
                    <a:pt x="5158" y="7087"/>
                    <a:pt x="5327" y="6940"/>
                  </a:cubicBezTo>
                  <a:lnTo>
                    <a:pt x="5383" y="6873"/>
                  </a:lnTo>
                  <a:cubicBezTo>
                    <a:pt x="5406" y="6850"/>
                    <a:pt x="5428" y="6816"/>
                    <a:pt x="5440" y="6794"/>
                  </a:cubicBezTo>
                  <a:lnTo>
                    <a:pt x="5519" y="6658"/>
                  </a:lnTo>
                  <a:cubicBezTo>
                    <a:pt x="5575" y="6568"/>
                    <a:pt x="5631" y="6478"/>
                    <a:pt x="5677" y="6376"/>
                  </a:cubicBezTo>
                  <a:cubicBezTo>
                    <a:pt x="5857" y="5970"/>
                    <a:pt x="5981" y="5541"/>
                    <a:pt x="6038" y="5101"/>
                  </a:cubicBezTo>
                  <a:cubicBezTo>
                    <a:pt x="6072" y="4886"/>
                    <a:pt x="6094" y="4672"/>
                    <a:pt x="6094" y="4458"/>
                  </a:cubicBezTo>
                  <a:cubicBezTo>
                    <a:pt x="6117" y="4243"/>
                    <a:pt x="6117" y="4018"/>
                    <a:pt x="6094" y="3803"/>
                  </a:cubicBezTo>
                  <a:cubicBezTo>
                    <a:pt x="6094" y="3589"/>
                    <a:pt x="6049" y="3374"/>
                    <a:pt x="6015" y="3160"/>
                  </a:cubicBezTo>
                  <a:lnTo>
                    <a:pt x="5936" y="2833"/>
                  </a:lnTo>
                  <a:cubicBezTo>
                    <a:pt x="5925" y="2776"/>
                    <a:pt x="5914"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18" y="136"/>
                    <a:pt x="2878" y="57"/>
                  </a:cubicBezTo>
                  <a:cubicBezTo>
                    <a:pt x="2711" y="19"/>
                    <a:pt x="2544" y="0"/>
                    <a:pt x="23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
            <p:cNvSpPr/>
            <p:nvPr/>
          </p:nvSpPr>
          <p:spPr>
            <a:xfrm>
              <a:off x="3220350" y="3293150"/>
              <a:ext cx="261725" cy="205025"/>
            </a:xfrm>
            <a:custGeom>
              <a:avLst/>
              <a:gdLst/>
              <a:ahLst/>
              <a:cxnLst/>
              <a:rect l="l" t="t" r="r" b="b"/>
              <a:pathLst>
                <a:path w="10469" h="8201" extrusionOk="0">
                  <a:moveTo>
                    <a:pt x="3824" y="0"/>
                  </a:moveTo>
                  <a:cubicBezTo>
                    <a:pt x="3768" y="0"/>
                    <a:pt x="3711" y="1"/>
                    <a:pt x="3652" y="2"/>
                  </a:cubicBezTo>
                  <a:cubicBezTo>
                    <a:pt x="2411" y="58"/>
                    <a:pt x="1452" y="848"/>
                    <a:pt x="877" y="2067"/>
                  </a:cubicBezTo>
                  <a:cubicBezTo>
                    <a:pt x="0" y="3994"/>
                    <a:pt x="1356" y="8200"/>
                    <a:pt x="3764" y="8200"/>
                  </a:cubicBezTo>
                  <a:cubicBezTo>
                    <a:pt x="3992" y="8200"/>
                    <a:pt x="4230" y="8162"/>
                    <a:pt x="4476" y="8081"/>
                  </a:cubicBezTo>
                  <a:lnTo>
                    <a:pt x="4973" y="7517"/>
                  </a:lnTo>
                  <a:cubicBezTo>
                    <a:pt x="5864"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
            <p:cNvSpPr/>
            <p:nvPr/>
          </p:nvSpPr>
          <p:spPr>
            <a:xfrm>
              <a:off x="3230400" y="3288100"/>
              <a:ext cx="248550" cy="211000"/>
            </a:xfrm>
            <a:custGeom>
              <a:avLst/>
              <a:gdLst/>
              <a:ahLst/>
              <a:cxnLst/>
              <a:rect l="l" t="t" r="r" b="b"/>
              <a:pathLst>
                <a:path w="9942" h="8440" extrusionOk="0">
                  <a:moveTo>
                    <a:pt x="3284" y="1"/>
                  </a:moveTo>
                  <a:cubicBezTo>
                    <a:pt x="3104" y="1"/>
                    <a:pt x="2991" y="23"/>
                    <a:pt x="2856" y="46"/>
                  </a:cubicBezTo>
                  <a:cubicBezTo>
                    <a:pt x="2269" y="147"/>
                    <a:pt x="1716" y="418"/>
                    <a:pt x="1287" y="836"/>
                  </a:cubicBezTo>
                  <a:cubicBezTo>
                    <a:pt x="858" y="1231"/>
                    <a:pt x="520" y="1716"/>
                    <a:pt x="283" y="2258"/>
                  </a:cubicBezTo>
                  <a:cubicBezTo>
                    <a:pt x="80" y="2799"/>
                    <a:pt x="1" y="3386"/>
                    <a:pt x="46" y="3962"/>
                  </a:cubicBezTo>
                  <a:cubicBezTo>
                    <a:pt x="125" y="5101"/>
                    <a:pt x="497" y="6196"/>
                    <a:pt x="1152" y="7144"/>
                  </a:cubicBezTo>
                  <a:cubicBezTo>
                    <a:pt x="1468" y="7618"/>
                    <a:pt x="1908" y="8001"/>
                    <a:pt x="2427" y="8249"/>
                  </a:cubicBezTo>
                  <a:cubicBezTo>
                    <a:pt x="2707" y="8377"/>
                    <a:pt x="3010" y="8439"/>
                    <a:pt x="3315" y="8439"/>
                  </a:cubicBezTo>
                  <a:cubicBezTo>
                    <a:pt x="3575" y="8439"/>
                    <a:pt x="3836" y="8394"/>
                    <a:pt x="4085" y="8306"/>
                  </a:cubicBezTo>
                  <a:lnTo>
                    <a:pt x="4097" y="8306"/>
                  </a:lnTo>
                  <a:lnTo>
                    <a:pt x="4571" y="7719"/>
                  </a:lnTo>
                  <a:lnTo>
                    <a:pt x="4062" y="8261"/>
                  </a:lnTo>
                  <a:lnTo>
                    <a:pt x="4062" y="8261"/>
                  </a:lnTo>
                  <a:cubicBezTo>
                    <a:pt x="3860" y="8322"/>
                    <a:pt x="3652" y="8353"/>
                    <a:pt x="3444" y="8353"/>
                  </a:cubicBezTo>
                  <a:cubicBezTo>
                    <a:pt x="3117" y="8353"/>
                    <a:pt x="2791" y="8277"/>
                    <a:pt x="2494" y="8125"/>
                  </a:cubicBezTo>
                  <a:cubicBezTo>
                    <a:pt x="2020" y="7855"/>
                    <a:pt x="1614" y="7482"/>
                    <a:pt x="1332" y="7020"/>
                  </a:cubicBezTo>
                  <a:cubicBezTo>
                    <a:pt x="745" y="6094"/>
                    <a:pt x="418" y="5033"/>
                    <a:pt x="384" y="3950"/>
                  </a:cubicBezTo>
                  <a:cubicBezTo>
                    <a:pt x="373" y="3420"/>
                    <a:pt x="407" y="2878"/>
                    <a:pt x="621" y="2393"/>
                  </a:cubicBezTo>
                  <a:cubicBezTo>
                    <a:pt x="836" y="1919"/>
                    <a:pt x="1152" y="1479"/>
                    <a:pt x="1535" y="1129"/>
                  </a:cubicBezTo>
                  <a:cubicBezTo>
                    <a:pt x="1908" y="779"/>
                    <a:pt x="2382" y="542"/>
                    <a:pt x="2889" y="452"/>
                  </a:cubicBezTo>
                  <a:cubicBezTo>
                    <a:pt x="3025" y="441"/>
                    <a:pt x="3194" y="407"/>
                    <a:pt x="3284" y="407"/>
                  </a:cubicBezTo>
                  <a:lnTo>
                    <a:pt x="3691" y="430"/>
                  </a:lnTo>
                  <a:cubicBezTo>
                    <a:pt x="3961" y="430"/>
                    <a:pt x="4232" y="452"/>
                    <a:pt x="4492" y="497"/>
                  </a:cubicBezTo>
                  <a:cubicBezTo>
                    <a:pt x="4763" y="531"/>
                    <a:pt x="5022" y="588"/>
                    <a:pt x="5270" y="667"/>
                  </a:cubicBezTo>
                  <a:cubicBezTo>
                    <a:pt x="5530" y="746"/>
                    <a:pt x="5789" y="836"/>
                    <a:pt x="6026" y="949"/>
                  </a:cubicBezTo>
                  <a:cubicBezTo>
                    <a:pt x="6534" y="1152"/>
                    <a:pt x="7008" y="1411"/>
                    <a:pt x="7459" y="1727"/>
                  </a:cubicBezTo>
                  <a:cubicBezTo>
                    <a:pt x="7674" y="1885"/>
                    <a:pt x="7888" y="2054"/>
                    <a:pt x="8091" y="2235"/>
                  </a:cubicBezTo>
                  <a:cubicBezTo>
                    <a:pt x="8283" y="2416"/>
                    <a:pt x="8475" y="2607"/>
                    <a:pt x="8656" y="2811"/>
                  </a:cubicBezTo>
                  <a:cubicBezTo>
                    <a:pt x="8825" y="3014"/>
                    <a:pt x="8994" y="3228"/>
                    <a:pt x="9141" y="3454"/>
                  </a:cubicBezTo>
                  <a:cubicBezTo>
                    <a:pt x="9220" y="3567"/>
                    <a:pt x="9276" y="3679"/>
                    <a:pt x="9344" y="3792"/>
                  </a:cubicBezTo>
                  <a:lnTo>
                    <a:pt x="9434" y="3962"/>
                  </a:lnTo>
                  <a:lnTo>
                    <a:pt x="9524" y="4153"/>
                  </a:lnTo>
                  <a:cubicBezTo>
                    <a:pt x="9570" y="4266"/>
                    <a:pt x="9615" y="4368"/>
                    <a:pt x="9637" y="4481"/>
                  </a:cubicBezTo>
                  <a:cubicBezTo>
                    <a:pt x="9615" y="4593"/>
                    <a:pt x="9570" y="4684"/>
                    <a:pt x="9491" y="4763"/>
                  </a:cubicBezTo>
                  <a:cubicBezTo>
                    <a:pt x="9321" y="4966"/>
                    <a:pt x="9130" y="5146"/>
                    <a:pt x="8904" y="5304"/>
                  </a:cubicBezTo>
                  <a:cubicBezTo>
                    <a:pt x="8464" y="5620"/>
                    <a:pt x="8001" y="5914"/>
                    <a:pt x="7516" y="6184"/>
                  </a:cubicBezTo>
                  <a:cubicBezTo>
                    <a:pt x="6557" y="6726"/>
                    <a:pt x="5552" y="7211"/>
                    <a:pt x="4571" y="7719"/>
                  </a:cubicBezTo>
                  <a:cubicBezTo>
                    <a:pt x="5598" y="7290"/>
                    <a:pt x="6613" y="6850"/>
                    <a:pt x="7617" y="6354"/>
                  </a:cubicBezTo>
                  <a:cubicBezTo>
                    <a:pt x="8114" y="6105"/>
                    <a:pt x="8599" y="5823"/>
                    <a:pt x="9062" y="5507"/>
                  </a:cubicBezTo>
                  <a:cubicBezTo>
                    <a:pt x="9299" y="5349"/>
                    <a:pt x="9524" y="5158"/>
                    <a:pt x="9716" y="4943"/>
                  </a:cubicBezTo>
                  <a:cubicBezTo>
                    <a:pt x="9840" y="4819"/>
                    <a:pt x="9908" y="4661"/>
                    <a:pt x="9942" y="4503"/>
                  </a:cubicBezTo>
                  <a:cubicBezTo>
                    <a:pt x="9942" y="4402"/>
                    <a:pt x="9919" y="4311"/>
                    <a:pt x="9886" y="4232"/>
                  </a:cubicBezTo>
                  <a:lnTo>
                    <a:pt x="9818" y="4040"/>
                  </a:lnTo>
                  <a:cubicBezTo>
                    <a:pt x="9773" y="3905"/>
                    <a:pt x="9705" y="3770"/>
                    <a:pt x="9637" y="3646"/>
                  </a:cubicBezTo>
                  <a:cubicBezTo>
                    <a:pt x="9570" y="3521"/>
                    <a:pt x="9513" y="3386"/>
                    <a:pt x="9434" y="3262"/>
                  </a:cubicBezTo>
                  <a:cubicBezTo>
                    <a:pt x="9276" y="3025"/>
                    <a:pt x="9107" y="2788"/>
                    <a:pt x="8926" y="2574"/>
                  </a:cubicBezTo>
                  <a:cubicBezTo>
                    <a:pt x="8565" y="2133"/>
                    <a:pt x="8148" y="1750"/>
                    <a:pt x="7685" y="1423"/>
                  </a:cubicBezTo>
                  <a:cubicBezTo>
                    <a:pt x="7222" y="1084"/>
                    <a:pt x="6715" y="802"/>
                    <a:pt x="6196" y="576"/>
                  </a:cubicBezTo>
                  <a:cubicBezTo>
                    <a:pt x="5936" y="463"/>
                    <a:pt x="5665" y="362"/>
                    <a:pt x="5394" y="283"/>
                  </a:cubicBezTo>
                  <a:cubicBezTo>
                    <a:pt x="5124" y="181"/>
                    <a:pt x="4842" y="125"/>
                    <a:pt x="4559" y="80"/>
                  </a:cubicBezTo>
                  <a:cubicBezTo>
                    <a:pt x="4324" y="33"/>
                    <a:pt x="4089" y="9"/>
                    <a:pt x="3854" y="9"/>
                  </a:cubicBezTo>
                  <a:cubicBezTo>
                    <a:pt x="3807" y="9"/>
                    <a:pt x="3760" y="10"/>
                    <a:pt x="3713"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2"/>
            <p:cNvSpPr/>
            <p:nvPr/>
          </p:nvSpPr>
          <p:spPr>
            <a:xfrm>
              <a:off x="3218825" y="3342000"/>
              <a:ext cx="261550" cy="202025"/>
            </a:xfrm>
            <a:custGeom>
              <a:avLst/>
              <a:gdLst/>
              <a:ahLst/>
              <a:cxnLst/>
              <a:rect l="l" t="t" r="r" b="b"/>
              <a:pathLst>
                <a:path w="10462" h="8081" extrusionOk="0">
                  <a:moveTo>
                    <a:pt x="4819" y="0"/>
                  </a:moveTo>
                  <a:cubicBezTo>
                    <a:pt x="2404" y="11"/>
                    <a:pt x="91" y="903"/>
                    <a:pt x="24" y="3735"/>
                  </a:cubicBezTo>
                  <a:cubicBezTo>
                    <a:pt x="1" y="4807"/>
                    <a:pt x="644" y="5992"/>
                    <a:pt x="1299" y="6804"/>
                  </a:cubicBezTo>
                  <a:cubicBezTo>
                    <a:pt x="1705" y="7290"/>
                    <a:pt x="2213" y="7741"/>
                    <a:pt x="2822" y="7955"/>
                  </a:cubicBezTo>
                  <a:cubicBezTo>
                    <a:pt x="3105" y="8039"/>
                    <a:pt x="3396" y="8081"/>
                    <a:pt x="3688" y="8081"/>
                  </a:cubicBezTo>
                  <a:cubicBezTo>
                    <a:pt x="3989" y="8081"/>
                    <a:pt x="4290" y="8036"/>
                    <a:pt x="4582" y="7944"/>
                  </a:cubicBezTo>
                  <a:cubicBezTo>
                    <a:pt x="5180" y="7775"/>
                    <a:pt x="5745" y="7515"/>
                    <a:pt x="6264" y="7165"/>
                  </a:cubicBezTo>
                  <a:cubicBezTo>
                    <a:pt x="7426" y="6364"/>
                    <a:pt x="8600" y="5405"/>
                    <a:pt x="9389" y="4220"/>
                  </a:cubicBezTo>
                  <a:cubicBezTo>
                    <a:pt x="10270"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2"/>
            <p:cNvSpPr/>
            <p:nvPr/>
          </p:nvSpPr>
          <p:spPr>
            <a:xfrm>
              <a:off x="3216850" y="3336850"/>
              <a:ext cx="257600" cy="207075"/>
            </a:xfrm>
            <a:custGeom>
              <a:avLst/>
              <a:gdLst/>
              <a:ahLst/>
              <a:cxnLst/>
              <a:rect l="l" t="t" r="r" b="b"/>
              <a:pathLst>
                <a:path w="10304" h="8283" extrusionOk="0">
                  <a:moveTo>
                    <a:pt x="4841" y="1"/>
                  </a:moveTo>
                  <a:cubicBezTo>
                    <a:pt x="4003" y="1"/>
                    <a:pt x="3168" y="138"/>
                    <a:pt x="2382" y="432"/>
                  </a:cubicBezTo>
                  <a:cubicBezTo>
                    <a:pt x="1964" y="590"/>
                    <a:pt x="1569" y="815"/>
                    <a:pt x="1220" y="1097"/>
                  </a:cubicBezTo>
                  <a:cubicBezTo>
                    <a:pt x="881" y="1380"/>
                    <a:pt x="610" y="1729"/>
                    <a:pt x="407" y="2124"/>
                  </a:cubicBezTo>
                  <a:cubicBezTo>
                    <a:pt x="215" y="2497"/>
                    <a:pt x="103" y="2903"/>
                    <a:pt x="46" y="3320"/>
                  </a:cubicBezTo>
                  <a:cubicBezTo>
                    <a:pt x="12" y="3524"/>
                    <a:pt x="12" y="3727"/>
                    <a:pt x="1" y="3919"/>
                  </a:cubicBezTo>
                  <a:cubicBezTo>
                    <a:pt x="12" y="4122"/>
                    <a:pt x="24" y="4313"/>
                    <a:pt x="69" y="4505"/>
                  </a:cubicBezTo>
                  <a:cubicBezTo>
                    <a:pt x="215" y="5216"/>
                    <a:pt x="520" y="5882"/>
                    <a:pt x="938" y="6469"/>
                  </a:cubicBezTo>
                  <a:cubicBezTo>
                    <a:pt x="1276" y="6965"/>
                    <a:pt x="1694" y="7417"/>
                    <a:pt x="2179" y="7778"/>
                  </a:cubicBezTo>
                  <a:cubicBezTo>
                    <a:pt x="2551" y="8060"/>
                    <a:pt x="2991" y="8229"/>
                    <a:pt x="3465" y="8274"/>
                  </a:cubicBezTo>
                  <a:cubicBezTo>
                    <a:pt x="3550" y="8280"/>
                    <a:pt x="3634" y="8283"/>
                    <a:pt x="3719" y="8283"/>
                  </a:cubicBezTo>
                  <a:cubicBezTo>
                    <a:pt x="3804" y="8283"/>
                    <a:pt x="3888" y="8280"/>
                    <a:pt x="3973" y="8274"/>
                  </a:cubicBezTo>
                  <a:cubicBezTo>
                    <a:pt x="4097" y="8263"/>
                    <a:pt x="4233" y="8252"/>
                    <a:pt x="4357" y="8218"/>
                  </a:cubicBezTo>
                  <a:lnTo>
                    <a:pt x="4661" y="8150"/>
                  </a:lnTo>
                  <a:lnTo>
                    <a:pt x="4661" y="8150"/>
                  </a:lnTo>
                  <a:lnTo>
                    <a:pt x="4357" y="8207"/>
                  </a:lnTo>
                  <a:cubicBezTo>
                    <a:pt x="4233" y="8229"/>
                    <a:pt x="4097" y="8252"/>
                    <a:pt x="3973" y="8252"/>
                  </a:cubicBezTo>
                  <a:cubicBezTo>
                    <a:pt x="3888" y="8263"/>
                    <a:pt x="3804" y="8269"/>
                    <a:pt x="3719" y="8269"/>
                  </a:cubicBezTo>
                  <a:cubicBezTo>
                    <a:pt x="3634" y="8269"/>
                    <a:pt x="3550" y="8263"/>
                    <a:pt x="3465" y="8252"/>
                  </a:cubicBezTo>
                  <a:cubicBezTo>
                    <a:pt x="3003" y="8207"/>
                    <a:pt x="2562" y="8026"/>
                    <a:pt x="2201" y="7744"/>
                  </a:cubicBezTo>
                  <a:cubicBezTo>
                    <a:pt x="1727" y="7383"/>
                    <a:pt x="1332" y="6931"/>
                    <a:pt x="1017" y="6424"/>
                  </a:cubicBezTo>
                  <a:cubicBezTo>
                    <a:pt x="633" y="5837"/>
                    <a:pt x="373" y="5182"/>
                    <a:pt x="249" y="4483"/>
                  </a:cubicBezTo>
                  <a:cubicBezTo>
                    <a:pt x="227" y="4302"/>
                    <a:pt x="215" y="4110"/>
                    <a:pt x="215" y="3919"/>
                  </a:cubicBezTo>
                  <a:cubicBezTo>
                    <a:pt x="238" y="3738"/>
                    <a:pt x="249" y="3546"/>
                    <a:pt x="283" y="3354"/>
                  </a:cubicBezTo>
                  <a:cubicBezTo>
                    <a:pt x="351" y="2971"/>
                    <a:pt x="475" y="2598"/>
                    <a:pt x="667" y="2260"/>
                  </a:cubicBezTo>
                  <a:cubicBezTo>
                    <a:pt x="1084" y="1560"/>
                    <a:pt x="1739" y="1030"/>
                    <a:pt x="2517" y="782"/>
                  </a:cubicBezTo>
                  <a:cubicBezTo>
                    <a:pt x="3211" y="537"/>
                    <a:pt x="3939" y="411"/>
                    <a:pt x="4679" y="411"/>
                  </a:cubicBezTo>
                  <a:cubicBezTo>
                    <a:pt x="4793" y="411"/>
                    <a:pt x="4908" y="414"/>
                    <a:pt x="5022" y="420"/>
                  </a:cubicBezTo>
                  <a:cubicBezTo>
                    <a:pt x="5869" y="466"/>
                    <a:pt x="6738" y="578"/>
                    <a:pt x="7516" y="894"/>
                  </a:cubicBezTo>
                  <a:cubicBezTo>
                    <a:pt x="7708" y="973"/>
                    <a:pt x="7911" y="1018"/>
                    <a:pt x="8092" y="1120"/>
                  </a:cubicBezTo>
                  <a:cubicBezTo>
                    <a:pt x="8284" y="1233"/>
                    <a:pt x="8475" y="1323"/>
                    <a:pt x="8656" y="1425"/>
                  </a:cubicBezTo>
                  <a:cubicBezTo>
                    <a:pt x="9028" y="1594"/>
                    <a:pt x="9367" y="1808"/>
                    <a:pt x="9672" y="2079"/>
                  </a:cubicBezTo>
                  <a:cubicBezTo>
                    <a:pt x="9954" y="2327"/>
                    <a:pt x="10078" y="2700"/>
                    <a:pt x="10021" y="3061"/>
                  </a:cubicBezTo>
                  <a:cubicBezTo>
                    <a:pt x="9942" y="3433"/>
                    <a:pt x="9796" y="3772"/>
                    <a:pt x="9581" y="4088"/>
                  </a:cubicBezTo>
                  <a:cubicBezTo>
                    <a:pt x="9209" y="4686"/>
                    <a:pt x="8769" y="5239"/>
                    <a:pt x="8284" y="5747"/>
                  </a:cubicBezTo>
                  <a:cubicBezTo>
                    <a:pt x="8069" y="5972"/>
                    <a:pt x="7832" y="6187"/>
                    <a:pt x="7584" y="6378"/>
                  </a:cubicBezTo>
                  <a:cubicBezTo>
                    <a:pt x="7381" y="6570"/>
                    <a:pt x="7155" y="6751"/>
                    <a:pt x="6929" y="6920"/>
                  </a:cubicBezTo>
                  <a:lnTo>
                    <a:pt x="6320" y="7360"/>
                  </a:lnTo>
                  <a:cubicBezTo>
                    <a:pt x="6140" y="7473"/>
                    <a:pt x="5959" y="7586"/>
                    <a:pt x="5778" y="7687"/>
                  </a:cubicBezTo>
                  <a:cubicBezTo>
                    <a:pt x="5620" y="7778"/>
                    <a:pt x="5474" y="7845"/>
                    <a:pt x="5316" y="7913"/>
                  </a:cubicBezTo>
                  <a:cubicBezTo>
                    <a:pt x="5203" y="7970"/>
                    <a:pt x="5079" y="8015"/>
                    <a:pt x="4955" y="8049"/>
                  </a:cubicBezTo>
                  <a:cubicBezTo>
                    <a:pt x="4763" y="8116"/>
                    <a:pt x="4661" y="8150"/>
                    <a:pt x="4661" y="8150"/>
                  </a:cubicBezTo>
                  <a:lnTo>
                    <a:pt x="4966" y="8060"/>
                  </a:lnTo>
                  <a:cubicBezTo>
                    <a:pt x="5079" y="8026"/>
                    <a:pt x="5203" y="7981"/>
                    <a:pt x="5316" y="7924"/>
                  </a:cubicBezTo>
                  <a:cubicBezTo>
                    <a:pt x="5474" y="7857"/>
                    <a:pt x="5632" y="7789"/>
                    <a:pt x="5778" y="7710"/>
                  </a:cubicBezTo>
                  <a:cubicBezTo>
                    <a:pt x="5970" y="7608"/>
                    <a:pt x="6151" y="7507"/>
                    <a:pt x="6331" y="7394"/>
                  </a:cubicBezTo>
                  <a:lnTo>
                    <a:pt x="6952" y="6954"/>
                  </a:lnTo>
                  <a:cubicBezTo>
                    <a:pt x="7189" y="6796"/>
                    <a:pt x="7415" y="6615"/>
                    <a:pt x="7629" y="6435"/>
                  </a:cubicBezTo>
                  <a:cubicBezTo>
                    <a:pt x="7877" y="6243"/>
                    <a:pt x="8126" y="6029"/>
                    <a:pt x="8351" y="5814"/>
                  </a:cubicBezTo>
                  <a:cubicBezTo>
                    <a:pt x="8870" y="5318"/>
                    <a:pt x="9333" y="4776"/>
                    <a:pt x="9739" y="4189"/>
                  </a:cubicBezTo>
                  <a:cubicBezTo>
                    <a:pt x="9987" y="3862"/>
                    <a:pt x="10157" y="3501"/>
                    <a:pt x="10258" y="3106"/>
                  </a:cubicBezTo>
                  <a:cubicBezTo>
                    <a:pt x="10303" y="2892"/>
                    <a:pt x="10292" y="2666"/>
                    <a:pt x="10236" y="2452"/>
                  </a:cubicBezTo>
                  <a:cubicBezTo>
                    <a:pt x="10157" y="2237"/>
                    <a:pt x="10044" y="2045"/>
                    <a:pt x="9886" y="1876"/>
                  </a:cubicBezTo>
                  <a:cubicBezTo>
                    <a:pt x="9581" y="1571"/>
                    <a:pt x="9220" y="1323"/>
                    <a:pt x="8836" y="1131"/>
                  </a:cubicBezTo>
                  <a:lnTo>
                    <a:pt x="8272" y="815"/>
                  </a:lnTo>
                  <a:cubicBezTo>
                    <a:pt x="8069" y="725"/>
                    <a:pt x="7855" y="646"/>
                    <a:pt x="7652" y="556"/>
                  </a:cubicBezTo>
                  <a:cubicBezTo>
                    <a:pt x="6828" y="206"/>
                    <a:pt x="5925" y="71"/>
                    <a:pt x="5034" y="3"/>
                  </a:cubicBezTo>
                  <a:cubicBezTo>
                    <a:pt x="4970" y="1"/>
                    <a:pt x="4905" y="1"/>
                    <a:pt x="484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2"/>
            <p:cNvSpPr/>
            <p:nvPr/>
          </p:nvSpPr>
          <p:spPr>
            <a:xfrm>
              <a:off x="3334225" y="3397575"/>
              <a:ext cx="201450" cy="241975"/>
            </a:xfrm>
            <a:custGeom>
              <a:avLst/>
              <a:gdLst/>
              <a:ahLst/>
              <a:cxnLst/>
              <a:rect l="l" t="t" r="r" b="b"/>
              <a:pathLst>
                <a:path w="8058" h="9679" extrusionOk="0">
                  <a:moveTo>
                    <a:pt x="5620" y="0"/>
                  </a:moveTo>
                  <a:cubicBezTo>
                    <a:pt x="4029" y="1038"/>
                    <a:pt x="2415" y="2268"/>
                    <a:pt x="1219" y="3667"/>
                  </a:cubicBezTo>
                  <a:cubicBezTo>
                    <a:pt x="598" y="4390"/>
                    <a:pt x="136" y="4965"/>
                    <a:pt x="23" y="5947"/>
                  </a:cubicBezTo>
                  <a:cubicBezTo>
                    <a:pt x="0" y="6195"/>
                    <a:pt x="260" y="6996"/>
                    <a:pt x="339" y="7256"/>
                  </a:cubicBezTo>
                  <a:cubicBezTo>
                    <a:pt x="610" y="8091"/>
                    <a:pt x="1377" y="8892"/>
                    <a:pt x="2054" y="9242"/>
                  </a:cubicBezTo>
                  <a:cubicBezTo>
                    <a:pt x="2657" y="9533"/>
                    <a:pt x="3344" y="9678"/>
                    <a:pt x="4029" y="9678"/>
                  </a:cubicBezTo>
                  <a:cubicBezTo>
                    <a:pt x="5869" y="9678"/>
                    <a:pt x="7702" y="8630"/>
                    <a:pt x="7899" y="6534"/>
                  </a:cubicBezTo>
                  <a:cubicBezTo>
                    <a:pt x="8057" y="4593"/>
                    <a:pt x="7730" y="2663"/>
                    <a:pt x="562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2"/>
            <p:cNvSpPr/>
            <p:nvPr/>
          </p:nvSpPr>
          <p:spPr>
            <a:xfrm>
              <a:off x="3334500" y="3391925"/>
              <a:ext cx="203150" cy="249500"/>
            </a:xfrm>
            <a:custGeom>
              <a:avLst/>
              <a:gdLst/>
              <a:ahLst/>
              <a:cxnLst/>
              <a:rect l="l" t="t" r="r" b="b"/>
              <a:pathLst>
                <a:path w="8126" h="9980" extrusionOk="0">
                  <a:moveTo>
                    <a:pt x="5643" y="0"/>
                  </a:moveTo>
                  <a:lnTo>
                    <a:pt x="5518" y="79"/>
                  </a:lnTo>
                  <a:cubicBezTo>
                    <a:pt x="4853" y="542"/>
                    <a:pt x="4187" y="1027"/>
                    <a:pt x="3555" y="1546"/>
                  </a:cubicBezTo>
                  <a:cubicBezTo>
                    <a:pt x="3239" y="1795"/>
                    <a:pt x="2934" y="2065"/>
                    <a:pt x="2630" y="2336"/>
                  </a:cubicBezTo>
                  <a:cubicBezTo>
                    <a:pt x="2325" y="2618"/>
                    <a:pt x="2043" y="2900"/>
                    <a:pt x="1761" y="3205"/>
                  </a:cubicBezTo>
                  <a:cubicBezTo>
                    <a:pt x="1625" y="3340"/>
                    <a:pt x="1490" y="3498"/>
                    <a:pt x="1355" y="3656"/>
                  </a:cubicBezTo>
                  <a:cubicBezTo>
                    <a:pt x="1219" y="3803"/>
                    <a:pt x="1095" y="3961"/>
                    <a:pt x="971" y="4119"/>
                  </a:cubicBezTo>
                  <a:cubicBezTo>
                    <a:pt x="700" y="4435"/>
                    <a:pt x="474" y="4774"/>
                    <a:pt x="294" y="5135"/>
                  </a:cubicBezTo>
                  <a:cubicBezTo>
                    <a:pt x="204" y="5315"/>
                    <a:pt x="136" y="5507"/>
                    <a:pt x="91" y="5710"/>
                  </a:cubicBezTo>
                  <a:cubicBezTo>
                    <a:pt x="57" y="5812"/>
                    <a:pt x="34" y="5902"/>
                    <a:pt x="23" y="6004"/>
                  </a:cubicBezTo>
                  <a:cubicBezTo>
                    <a:pt x="0" y="6105"/>
                    <a:pt x="0" y="6207"/>
                    <a:pt x="12" y="6308"/>
                  </a:cubicBezTo>
                  <a:cubicBezTo>
                    <a:pt x="91" y="6714"/>
                    <a:pt x="192" y="7098"/>
                    <a:pt x="328" y="7482"/>
                  </a:cubicBezTo>
                  <a:cubicBezTo>
                    <a:pt x="192" y="7098"/>
                    <a:pt x="91" y="6714"/>
                    <a:pt x="23" y="6308"/>
                  </a:cubicBezTo>
                  <a:cubicBezTo>
                    <a:pt x="12" y="6207"/>
                    <a:pt x="23" y="6105"/>
                    <a:pt x="46" y="6015"/>
                  </a:cubicBezTo>
                  <a:cubicBezTo>
                    <a:pt x="57" y="5913"/>
                    <a:pt x="79" y="5812"/>
                    <a:pt x="102" y="5710"/>
                  </a:cubicBezTo>
                  <a:cubicBezTo>
                    <a:pt x="158" y="5518"/>
                    <a:pt x="226" y="5326"/>
                    <a:pt x="316" y="5146"/>
                  </a:cubicBezTo>
                  <a:cubicBezTo>
                    <a:pt x="508" y="4796"/>
                    <a:pt x="745" y="4469"/>
                    <a:pt x="1016" y="4164"/>
                  </a:cubicBezTo>
                  <a:cubicBezTo>
                    <a:pt x="1151" y="4006"/>
                    <a:pt x="1287" y="3860"/>
                    <a:pt x="1422" y="3713"/>
                  </a:cubicBezTo>
                  <a:cubicBezTo>
                    <a:pt x="1569" y="3566"/>
                    <a:pt x="1704" y="3419"/>
                    <a:pt x="1851" y="3284"/>
                  </a:cubicBezTo>
                  <a:cubicBezTo>
                    <a:pt x="2133" y="3002"/>
                    <a:pt x="2427" y="2720"/>
                    <a:pt x="2743" y="2472"/>
                  </a:cubicBezTo>
                  <a:cubicBezTo>
                    <a:pt x="3058" y="2212"/>
                    <a:pt x="3363" y="1964"/>
                    <a:pt x="3690" y="1727"/>
                  </a:cubicBezTo>
                  <a:cubicBezTo>
                    <a:pt x="4292" y="1273"/>
                    <a:pt x="4924" y="848"/>
                    <a:pt x="5557" y="444"/>
                  </a:cubicBezTo>
                  <a:lnTo>
                    <a:pt x="5557" y="444"/>
                  </a:lnTo>
                  <a:cubicBezTo>
                    <a:pt x="5735" y="690"/>
                    <a:pt x="5919" y="943"/>
                    <a:pt x="6094" y="1196"/>
                  </a:cubicBezTo>
                  <a:cubicBezTo>
                    <a:pt x="6297" y="1490"/>
                    <a:pt x="6489" y="1795"/>
                    <a:pt x="6658" y="2110"/>
                  </a:cubicBezTo>
                  <a:cubicBezTo>
                    <a:pt x="6827" y="2415"/>
                    <a:pt x="6985" y="2731"/>
                    <a:pt x="7121" y="3058"/>
                  </a:cubicBezTo>
                  <a:cubicBezTo>
                    <a:pt x="7256" y="3386"/>
                    <a:pt x="7369" y="3713"/>
                    <a:pt x="7471" y="4063"/>
                  </a:cubicBezTo>
                  <a:cubicBezTo>
                    <a:pt x="7651" y="4740"/>
                    <a:pt x="7741" y="5439"/>
                    <a:pt x="7730" y="6150"/>
                  </a:cubicBezTo>
                  <a:cubicBezTo>
                    <a:pt x="7730" y="6500"/>
                    <a:pt x="7708" y="6850"/>
                    <a:pt x="7640" y="7188"/>
                  </a:cubicBezTo>
                  <a:cubicBezTo>
                    <a:pt x="7572" y="7527"/>
                    <a:pt x="7459" y="7854"/>
                    <a:pt x="7279" y="8147"/>
                  </a:cubicBezTo>
                  <a:cubicBezTo>
                    <a:pt x="6918" y="8746"/>
                    <a:pt x="6365" y="9219"/>
                    <a:pt x="5722" y="9479"/>
                  </a:cubicBezTo>
                  <a:cubicBezTo>
                    <a:pt x="5137" y="9731"/>
                    <a:pt x="4499" y="9857"/>
                    <a:pt x="3863" y="9857"/>
                  </a:cubicBezTo>
                  <a:cubicBezTo>
                    <a:pt x="3786" y="9857"/>
                    <a:pt x="3710" y="9855"/>
                    <a:pt x="3634" y="9851"/>
                  </a:cubicBezTo>
                  <a:cubicBezTo>
                    <a:pt x="3284" y="9829"/>
                    <a:pt x="2923" y="9761"/>
                    <a:pt x="2585" y="9660"/>
                  </a:cubicBezTo>
                  <a:cubicBezTo>
                    <a:pt x="2235" y="9558"/>
                    <a:pt x="1908" y="9400"/>
                    <a:pt x="1625" y="9174"/>
                  </a:cubicBezTo>
                  <a:cubicBezTo>
                    <a:pt x="1332" y="8960"/>
                    <a:pt x="1072" y="8712"/>
                    <a:pt x="858" y="8430"/>
                  </a:cubicBezTo>
                  <a:cubicBezTo>
                    <a:pt x="632" y="8147"/>
                    <a:pt x="452" y="7820"/>
                    <a:pt x="328" y="7482"/>
                  </a:cubicBezTo>
                  <a:lnTo>
                    <a:pt x="328" y="7482"/>
                  </a:lnTo>
                  <a:cubicBezTo>
                    <a:pt x="441" y="7820"/>
                    <a:pt x="621" y="8147"/>
                    <a:pt x="836" y="8430"/>
                  </a:cubicBezTo>
                  <a:cubicBezTo>
                    <a:pt x="1050" y="8723"/>
                    <a:pt x="1309" y="8994"/>
                    <a:pt x="1603" y="9219"/>
                  </a:cubicBezTo>
                  <a:cubicBezTo>
                    <a:pt x="1885" y="9445"/>
                    <a:pt x="2212" y="9614"/>
                    <a:pt x="2562" y="9716"/>
                  </a:cubicBezTo>
                  <a:cubicBezTo>
                    <a:pt x="2912" y="9840"/>
                    <a:pt x="3262" y="9919"/>
                    <a:pt x="3634" y="9953"/>
                  </a:cubicBezTo>
                  <a:cubicBezTo>
                    <a:pt x="3797" y="9970"/>
                    <a:pt x="3959" y="9979"/>
                    <a:pt x="4122" y="9979"/>
                  </a:cubicBezTo>
                  <a:cubicBezTo>
                    <a:pt x="4691" y="9979"/>
                    <a:pt x="5254" y="9873"/>
                    <a:pt x="5789" y="9671"/>
                  </a:cubicBezTo>
                  <a:cubicBezTo>
                    <a:pt x="6500" y="9411"/>
                    <a:pt x="7110" y="8937"/>
                    <a:pt x="7527" y="8305"/>
                  </a:cubicBezTo>
                  <a:cubicBezTo>
                    <a:pt x="7741" y="7990"/>
                    <a:pt x="7899" y="7640"/>
                    <a:pt x="7978" y="7267"/>
                  </a:cubicBezTo>
                  <a:cubicBezTo>
                    <a:pt x="8057" y="6906"/>
                    <a:pt x="8103" y="6534"/>
                    <a:pt x="8103" y="6161"/>
                  </a:cubicBezTo>
                  <a:cubicBezTo>
                    <a:pt x="8125" y="5417"/>
                    <a:pt x="8046" y="4672"/>
                    <a:pt x="7866" y="3961"/>
                  </a:cubicBezTo>
                  <a:cubicBezTo>
                    <a:pt x="7764" y="3600"/>
                    <a:pt x="7651" y="3250"/>
                    <a:pt x="7493" y="2912"/>
                  </a:cubicBezTo>
                  <a:cubicBezTo>
                    <a:pt x="7346" y="2573"/>
                    <a:pt x="7177" y="2235"/>
                    <a:pt x="6997" y="1919"/>
                  </a:cubicBezTo>
                  <a:cubicBezTo>
                    <a:pt x="6624" y="1287"/>
                    <a:pt x="6207" y="689"/>
                    <a:pt x="5744" y="124"/>
                  </a:cubicBezTo>
                  <a:lnTo>
                    <a:pt x="5643"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2"/>
            <p:cNvSpPr/>
            <p:nvPr/>
          </p:nvSpPr>
          <p:spPr>
            <a:xfrm>
              <a:off x="3479225" y="3346225"/>
              <a:ext cx="27100" cy="46575"/>
            </a:xfrm>
            <a:custGeom>
              <a:avLst/>
              <a:gdLst/>
              <a:ahLst/>
              <a:cxnLst/>
              <a:rect l="l" t="t" r="r" b="b"/>
              <a:pathLst>
                <a:path w="1084" h="1863" extrusionOk="0">
                  <a:moveTo>
                    <a:pt x="1084" y="0"/>
                  </a:moveTo>
                  <a:lnTo>
                    <a:pt x="1084" y="0"/>
                  </a:lnTo>
                  <a:cubicBezTo>
                    <a:pt x="993" y="79"/>
                    <a:pt x="903" y="158"/>
                    <a:pt x="835" y="260"/>
                  </a:cubicBezTo>
                  <a:cubicBezTo>
                    <a:pt x="768" y="339"/>
                    <a:pt x="689" y="429"/>
                    <a:pt x="610" y="519"/>
                  </a:cubicBezTo>
                  <a:cubicBezTo>
                    <a:pt x="531" y="621"/>
                    <a:pt x="463" y="722"/>
                    <a:pt x="395" y="824"/>
                  </a:cubicBezTo>
                  <a:cubicBezTo>
                    <a:pt x="249" y="1038"/>
                    <a:pt x="136" y="1264"/>
                    <a:pt x="68" y="1512"/>
                  </a:cubicBezTo>
                  <a:cubicBezTo>
                    <a:pt x="34" y="1625"/>
                    <a:pt x="12" y="1738"/>
                    <a:pt x="0" y="1862"/>
                  </a:cubicBezTo>
                  <a:cubicBezTo>
                    <a:pt x="102" y="1794"/>
                    <a:pt x="192" y="1715"/>
                    <a:pt x="271" y="1625"/>
                  </a:cubicBezTo>
                  <a:cubicBezTo>
                    <a:pt x="440" y="1456"/>
                    <a:pt x="598" y="1264"/>
                    <a:pt x="734" y="1061"/>
                  </a:cubicBezTo>
                  <a:cubicBezTo>
                    <a:pt x="880" y="835"/>
                    <a:pt x="982" y="598"/>
                    <a:pt x="1050" y="350"/>
                  </a:cubicBezTo>
                  <a:cubicBezTo>
                    <a:pt x="1072" y="237"/>
                    <a:pt x="1084" y="113"/>
                    <a:pt x="10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2"/>
            <p:cNvSpPr/>
            <p:nvPr/>
          </p:nvSpPr>
          <p:spPr>
            <a:xfrm>
              <a:off x="3486275" y="3362875"/>
              <a:ext cx="30500" cy="27375"/>
            </a:xfrm>
            <a:custGeom>
              <a:avLst/>
              <a:gdLst/>
              <a:ahLst/>
              <a:cxnLst/>
              <a:rect l="l" t="t" r="r" b="b"/>
              <a:pathLst>
                <a:path w="1220" h="1095" extrusionOk="0">
                  <a:moveTo>
                    <a:pt x="1219" y="0"/>
                  </a:moveTo>
                  <a:cubicBezTo>
                    <a:pt x="1129" y="23"/>
                    <a:pt x="1039" y="56"/>
                    <a:pt x="960" y="102"/>
                  </a:cubicBezTo>
                  <a:cubicBezTo>
                    <a:pt x="881" y="147"/>
                    <a:pt x="802" y="192"/>
                    <a:pt x="723" y="237"/>
                  </a:cubicBezTo>
                  <a:cubicBezTo>
                    <a:pt x="644" y="282"/>
                    <a:pt x="565" y="339"/>
                    <a:pt x="486" y="406"/>
                  </a:cubicBezTo>
                  <a:cubicBezTo>
                    <a:pt x="339" y="519"/>
                    <a:pt x="215" y="666"/>
                    <a:pt x="113" y="835"/>
                  </a:cubicBezTo>
                  <a:cubicBezTo>
                    <a:pt x="57" y="914"/>
                    <a:pt x="23" y="1004"/>
                    <a:pt x="0" y="1095"/>
                  </a:cubicBezTo>
                  <a:cubicBezTo>
                    <a:pt x="91" y="1083"/>
                    <a:pt x="181" y="1049"/>
                    <a:pt x="271" y="1016"/>
                  </a:cubicBezTo>
                  <a:cubicBezTo>
                    <a:pt x="440" y="937"/>
                    <a:pt x="610" y="835"/>
                    <a:pt x="756" y="722"/>
                  </a:cubicBezTo>
                  <a:cubicBezTo>
                    <a:pt x="903" y="598"/>
                    <a:pt x="1039" y="440"/>
                    <a:pt x="1129" y="271"/>
                  </a:cubicBezTo>
                  <a:cubicBezTo>
                    <a:pt x="1174" y="181"/>
                    <a:pt x="1197"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2"/>
            <p:cNvSpPr/>
            <p:nvPr/>
          </p:nvSpPr>
          <p:spPr>
            <a:xfrm>
              <a:off x="3487125" y="3379675"/>
              <a:ext cx="37825" cy="15725"/>
            </a:xfrm>
            <a:custGeom>
              <a:avLst/>
              <a:gdLst/>
              <a:ahLst/>
              <a:cxnLst/>
              <a:rect l="l" t="t" r="r" b="b"/>
              <a:pathLst>
                <a:path w="1513" h="629" extrusionOk="0">
                  <a:moveTo>
                    <a:pt x="1426" y="0"/>
                  </a:moveTo>
                  <a:cubicBezTo>
                    <a:pt x="1358" y="0"/>
                    <a:pt x="1294" y="8"/>
                    <a:pt x="1230" y="16"/>
                  </a:cubicBezTo>
                  <a:lnTo>
                    <a:pt x="971" y="62"/>
                  </a:lnTo>
                  <a:cubicBezTo>
                    <a:pt x="869" y="84"/>
                    <a:pt x="779" y="107"/>
                    <a:pt x="700" y="141"/>
                  </a:cubicBezTo>
                  <a:cubicBezTo>
                    <a:pt x="519" y="208"/>
                    <a:pt x="350" y="299"/>
                    <a:pt x="203" y="400"/>
                  </a:cubicBezTo>
                  <a:cubicBezTo>
                    <a:pt x="124" y="456"/>
                    <a:pt x="57" y="524"/>
                    <a:pt x="0" y="592"/>
                  </a:cubicBezTo>
                  <a:cubicBezTo>
                    <a:pt x="74" y="610"/>
                    <a:pt x="148" y="629"/>
                    <a:pt x="227" y="629"/>
                  </a:cubicBezTo>
                  <a:cubicBezTo>
                    <a:pt x="245" y="629"/>
                    <a:pt x="264" y="628"/>
                    <a:pt x="282" y="626"/>
                  </a:cubicBezTo>
                  <a:cubicBezTo>
                    <a:pt x="307" y="627"/>
                    <a:pt x="331" y="628"/>
                    <a:pt x="355" y="628"/>
                  </a:cubicBezTo>
                  <a:cubicBezTo>
                    <a:pt x="523" y="628"/>
                    <a:pt x="689" y="595"/>
                    <a:pt x="847" y="535"/>
                  </a:cubicBezTo>
                  <a:cubicBezTo>
                    <a:pt x="1027" y="468"/>
                    <a:pt x="1196" y="366"/>
                    <a:pt x="1343" y="220"/>
                  </a:cubicBezTo>
                  <a:cubicBezTo>
                    <a:pt x="1411" y="163"/>
                    <a:pt x="1467" y="84"/>
                    <a:pt x="1512" y="5"/>
                  </a:cubicBezTo>
                  <a:cubicBezTo>
                    <a:pt x="1483" y="2"/>
                    <a:pt x="1454" y="0"/>
                    <a:pt x="1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2"/>
            <p:cNvSpPr/>
            <p:nvPr/>
          </p:nvSpPr>
          <p:spPr>
            <a:xfrm>
              <a:off x="3483175" y="3403200"/>
              <a:ext cx="62075" cy="47425"/>
            </a:xfrm>
            <a:custGeom>
              <a:avLst/>
              <a:gdLst/>
              <a:ahLst/>
              <a:cxnLst/>
              <a:rect l="l" t="t" r="r" b="b"/>
              <a:pathLst>
                <a:path w="2483" h="1897" extrusionOk="0">
                  <a:moveTo>
                    <a:pt x="0" y="1"/>
                  </a:moveTo>
                  <a:lnTo>
                    <a:pt x="0" y="1"/>
                  </a:lnTo>
                  <a:cubicBezTo>
                    <a:pt x="113" y="136"/>
                    <a:pt x="249" y="260"/>
                    <a:pt x="384" y="362"/>
                  </a:cubicBezTo>
                  <a:cubicBezTo>
                    <a:pt x="531" y="463"/>
                    <a:pt x="666" y="565"/>
                    <a:pt x="824" y="644"/>
                  </a:cubicBezTo>
                  <a:lnTo>
                    <a:pt x="1061" y="791"/>
                  </a:lnTo>
                  <a:cubicBezTo>
                    <a:pt x="1140" y="836"/>
                    <a:pt x="1230" y="881"/>
                    <a:pt x="1309" y="926"/>
                  </a:cubicBezTo>
                  <a:cubicBezTo>
                    <a:pt x="1467" y="1016"/>
                    <a:pt x="1614" y="1129"/>
                    <a:pt x="1761" y="1231"/>
                  </a:cubicBezTo>
                  <a:cubicBezTo>
                    <a:pt x="1828" y="1276"/>
                    <a:pt x="1896" y="1332"/>
                    <a:pt x="1964" y="1389"/>
                  </a:cubicBezTo>
                  <a:cubicBezTo>
                    <a:pt x="2020" y="1445"/>
                    <a:pt x="2077" y="1501"/>
                    <a:pt x="2133" y="1535"/>
                  </a:cubicBezTo>
                  <a:cubicBezTo>
                    <a:pt x="2189" y="1580"/>
                    <a:pt x="2235" y="1626"/>
                    <a:pt x="2280" y="1682"/>
                  </a:cubicBezTo>
                  <a:lnTo>
                    <a:pt x="2381" y="1795"/>
                  </a:lnTo>
                  <a:cubicBezTo>
                    <a:pt x="2449" y="1863"/>
                    <a:pt x="2483" y="1896"/>
                    <a:pt x="2483" y="1896"/>
                  </a:cubicBezTo>
                  <a:cubicBezTo>
                    <a:pt x="2483" y="1896"/>
                    <a:pt x="2483" y="1840"/>
                    <a:pt x="2460" y="1750"/>
                  </a:cubicBezTo>
                  <a:cubicBezTo>
                    <a:pt x="2449" y="1716"/>
                    <a:pt x="2438" y="1659"/>
                    <a:pt x="2415" y="1592"/>
                  </a:cubicBezTo>
                  <a:cubicBezTo>
                    <a:pt x="2393" y="1524"/>
                    <a:pt x="2370" y="1456"/>
                    <a:pt x="2336" y="1400"/>
                  </a:cubicBezTo>
                  <a:cubicBezTo>
                    <a:pt x="2291" y="1332"/>
                    <a:pt x="2246" y="1253"/>
                    <a:pt x="2189" y="1174"/>
                  </a:cubicBezTo>
                  <a:cubicBezTo>
                    <a:pt x="2144" y="1095"/>
                    <a:pt x="2077" y="1016"/>
                    <a:pt x="2009" y="960"/>
                  </a:cubicBezTo>
                  <a:cubicBezTo>
                    <a:pt x="1930" y="892"/>
                    <a:pt x="1862" y="802"/>
                    <a:pt x="1783" y="745"/>
                  </a:cubicBezTo>
                  <a:cubicBezTo>
                    <a:pt x="1693" y="689"/>
                    <a:pt x="1614"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2"/>
            <p:cNvSpPr/>
            <p:nvPr/>
          </p:nvSpPr>
          <p:spPr>
            <a:xfrm>
              <a:off x="3508850" y="3425500"/>
              <a:ext cx="22575" cy="40925"/>
            </a:xfrm>
            <a:custGeom>
              <a:avLst/>
              <a:gdLst/>
              <a:ahLst/>
              <a:cxnLst/>
              <a:rect l="l" t="t" r="r" b="b"/>
              <a:pathLst>
                <a:path w="903" h="1637" extrusionOk="0">
                  <a:moveTo>
                    <a:pt x="0" y="0"/>
                  </a:moveTo>
                  <a:lnTo>
                    <a:pt x="0" y="0"/>
                  </a:lnTo>
                  <a:cubicBezTo>
                    <a:pt x="11" y="102"/>
                    <a:pt x="34" y="203"/>
                    <a:pt x="79" y="305"/>
                  </a:cubicBezTo>
                  <a:cubicBezTo>
                    <a:pt x="113" y="395"/>
                    <a:pt x="136" y="485"/>
                    <a:pt x="169" y="587"/>
                  </a:cubicBezTo>
                  <a:cubicBezTo>
                    <a:pt x="215" y="688"/>
                    <a:pt x="271" y="779"/>
                    <a:pt x="316" y="880"/>
                  </a:cubicBezTo>
                  <a:cubicBezTo>
                    <a:pt x="418" y="1072"/>
                    <a:pt x="530" y="1253"/>
                    <a:pt x="666" y="1422"/>
                  </a:cubicBezTo>
                  <a:cubicBezTo>
                    <a:pt x="734" y="1501"/>
                    <a:pt x="801" y="1580"/>
                    <a:pt x="892" y="1636"/>
                  </a:cubicBezTo>
                  <a:cubicBezTo>
                    <a:pt x="903" y="1535"/>
                    <a:pt x="892" y="1433"/>
                    <a:pt x="880" y="1320"/>
                  </a:cubicBezTo>
                  <a:cubicBezTo>
                    <a:pt x="846" y="1106"/>
                    <a:pt x="790" y="892"/>
                    <a:pt x="688" y="700"/>
                  </a:cubicBezTo>
                  <a:cubicBezTo>
                    <a:pt x="621" y="587"/>
                    <a:pt x="564" y="485"/>
                    <a:pt x="485" y="384"/>
                  </a:cubicBezTo>
                  <a:cubicBezTo>
                    <a:pt x="429" y="305"/>
                    <a:pt x="350" y="226"/>
                    <a:pt x="271" y="158"/>
                  </a:cubicBezTo>
                  <a:cubicBezTo>
                    <a:pt x="192" y="90"/>
                    <a:pt x="102"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2"/>
            <p:cNvSpPr/>
            <p:nvPr/>
          </p:nvSpPr>
          <p:spPr>
            <a:xfrm>
              <a:off x="3444800" y="3402350"/>
              <a:ext cx="30500" cy="78450"/>
            </a:xfrm>
            <a:custGeom>
              <a:avLst/>
              <a:gdLst/>
              <a:ahLst/>
              <a:cxnLst/>
              <a:rect l="l" t="t" r="r" b="b"/>
              <a:pathLst>
                <a:path w="1220" h="3138" extrusionOk="0">
                  <a:moveTo>
                    <a:pt x="1152" y="1"/>
                  </a:moveTo>
                  <a:cubicBezTo>
                    <a:pt x="1152" y="1"/>
                    <a:pt x="1129" y="46"/>
                    <a:pt x="1118" y="148"/>
                  </a:cubicBezTo>
                  <a:cubicBezTo>
                    <a:pt x="1106" y="193"/>
                    <a:pt x="1095" y="260"/>
                    <a:pt x="1073" y="317"/>
                  </a:cubicBezTo>
                  <a:cubicBezTo>
                    <a:pt x="1050" y="362"/>
                    <a:pt x="1016" y="441"/>
                    <a:pt x="994" y="509"/>
                  </a:cubicBezTo>
                  <a:cubicBezTo>
                    <a:pt x="937" y="633"/>
                    <a:pt x="847" y="802"/>
                    <a:pt x="779" y="983"/>
                  </a:cubicBezTo>
                  <a:cubicBezTo>
                    <a:pt x="745" y="1073"/>
                    <a:pt x="700" y="1163"/>
                    <a:pt x="655" y="1253"/>
                  </a:cubicBezTo>
                  <a:cubicBezTo>
                    <a:pt x="610" y="1344"/>
                    <a:pt x="576" y="1434"/>
                    <a:pt x="531" y="1535"/>
                  </a:cubicBezTo>
                  <a:cubicBezTo>
                    <a:pt x="373" y="1885"/>
                    <a:pt x="238" y="2246"/>
                    <a:pt x="125" y="2607"/>
                  </a:cubicBezTo>
                  <a:cubicBezTo>
                    <a:pt x="68" y="2788"/>
                    <a:pt x="34" y="2957"/>
                    <a:pt x="1" y="3138"/>
                  </a:cubicBezTo>
                  <a:cubicBezTo>
                    <a:pt x="125" y="3002"/>
                    <a:pt x="238" y="2867"/>
                    <a:pt x="339" y="2720"/>
                  </a:cubicBezTo>
                  <a:cubicBezTo>
                    <a:pt x="441" y="2562"/>
                    <a:pt x="542" y="2416"/>
                    <a:pt x="633" y="2258"/>
                  </a:cubicBezTo>
                  <a:cubicBezTo>
                    <a:pt x="734" y="2066"/>
                    <a:pt x="824" y="1885"/>
                    <a:pt x="915" y="1693"/>
                  </a:cubicBezTo>
                  <a:cubicBezTo>
                    <a:pt x="994" y="1490"/>
                    <a:pt x="1061" y="1299"/>
                    <a:pt x="1118" y="1095"/>
                  </a:cubicBezTo>
                  <a:cubicBezTo>
                    <a:pt x="1174" y="915"/>
                    <a:pt x="1208" y="723"/>
                    <a:pt x="1219" y="531"/>
                  </a:cubicBezTo>
                  <a:lnTo>
                    <a:pt x="1219" y="306"/>
                  </a:lnTo>
                  <a:cubicBezTo>
                    <a:pt x="1219" y="249"/>
                    <a:pt x="1208" y="193"/>
                    <a:pt x="1185" y="136"/>
                  </a:cubicBezTo>
                  <a:cubicBezTo>
                    <a:pt x="1163" y="46"/>
                    <a:pt x="1152" y="1"/>
                    <a:pt x="11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
            <p:cNvSpPr/>
            <p:nvPr/>
          </p:nvSpPr>
          <p:spPr>
            <a:xfrm>
              <a:off x="3469900" y="3418450"/>
              <a:ext cx="11875" cy="31050"/>
            </a:xfrm>
            <a:custGeom>
              <a:avLst/>
              <a:gdLst/>
              <a:ahLst/>
              <a:cxnLst/>
              <a:rect l="l" t="t" r="r" b="b"/>
              <a:pathLst>
                <a:path w="475" h="1242" extrusionOk="0">
                  <a:moveTo>
                    <a:pt x="328" y="0"/>
                  </a:moveTo>
                  <a:cubicBezTo>
                    <a:pt x="272" y="56"/>
                    <a:pt x="215" y="113"/>
                    <a:pt x="181" y="181"/>
                  </a:cubicBezTo>
                  <a:cubicBezTo>
                    <a:pt x="23" y="440"/>
                    <a:pt x="1" y="767"/>
                    <a:pt x="114" y="1049"/>
                  </a:cubicBezTo>
                  <a:cubicBezTo>
                    <a:pt x="148" y="1117"/>
                    <a:pt x="181" y="1185"/>
                    <a:pt x="227" y="1241"/>
                  </a:cubicBezTo>
                  <a:cubicBezTo>
                    <a:pt x="283" y="1185"/>
                    <a:pt x="328" y="1117"/>
                    <a:pt x="351" y="1049"/>
                  </a:cubicBezTo>
                  <a:cubicBezTo>
                    <a:pt x="418" y="925"/>
                    <a:pt x="452" y="790"/>
                    <a:pt x="452" y="643"/>
                  </a:cubicBezTo>
                  <a:cubicBezTo>
                    <a:pt x="475" y="497"/>
                    <a:pt x="464" y="350"/>
                    <a:pt x="418" y="214"/>
                  </a:cubicBezTo>
                  <a:cubicBezTo>
                    <a:pt x="396" y="135"/>
                    <a:pt x="362" y="68"/>
                    <a:pt x="3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
            <p:cNvSpPr/>
            <p:nvPr/>
          </p:nvSpPr>
          <p:spPr>
            <a:xfrm>
              <a:off x="3473575" y="3556950"/>
              <a:ext cx="32750" cy="60400"/>
            </a:xfrm>
            <a:custGeom>
              <a:avLst/>
              <a:gdLst/>
              <a:ahLst/>
              <a:cxnLst/>
              <a:rect l="l" t="t" r="r" b="b"/>
              <a:pathLst>
                <a:path w="1310" h="2416" extrusionOk="0">
                  <a:moveTo>
                    <a:pt x="1287" y="1"/>
                  </a:moveTo>
                  <a:cubicBezTo>
                    <a:pt x="1287" y="1"/>
                    <a:pt x="1242" y="46"/>
                    <a:pt x="1208" y="113"/>
                  </a:cubicBezTo>
                  <a:cubicBezTo>
                    <a:pt x="1174" y="181"/>
                    <a:pt x="1129" y="283"/>
                    <a:pt x="1073" y="396"/>
                  </a:cubicBezTo>
                  <a:cubicBezTo>
                    <a:pt x="948" y="621"/>
                    <a:pt x="802" y="915"/>
                    <a:pt x="644" y="1208"/>
                  </a:cubicBezTo>
                  <a:cubicBezTo>
                    <a:pt x="565" y="1366"/>
                    <a:pt x="486" y="1501"/>
                    <a:pt x="418" y="1648"/>
                  </a:cubicBezTo>
                  <a:cubicBezTo>
                    <a:pt x="350" y="1783"/>
                    <a:pt x="271" y="1908"/>
                    <a:pt x="215" y="2020"/>
                  </a:cubicBezTo>
                  <a:cubicBezTo>
                    <a:pt x="159" y="2145"/>
                    <a:pt x="91" y="2224"/>
                    <a:pt x="57" y="2303"/>
                  </a:cubicBezTo>
                  <a:cubicBezTo>
                    <a:pt x="34" y="2336"/>
                    <a:pt x="23" y="2370"/>
                    <a:pt x="1" y="2415"/>
                  </a:cubicBezTo>
                  <a:cubicBezTo>
                    <a:pt x="1" y="2415"/>
                    <a:pt x="46" y="2393"/>
                    <a:pt x="113" y="2359"/>
                  </a:cubicBezTo>
                  <a:cubicBezTo>
                    <a:pt x="215" y="2314"/>
                    <a:pt x="305" y="2257"/>
                    <a:pt x="396" y="2178"/>
                  </a:cubicBezTo>
                  <a:cubicBezTo>
                    <a:pt x="520" y="2088"/>
                    <a:pt x="633" y="1975"/>
                    <a:pt x="723" y="1851"/>
                  </a:cubicBezTo>
                  <a:cubicBezTo>
                    <a:pt x="779" y="1783"/>
                    <a:pt x="836" y="1716"/>
                    <a:pt x="881" y="1637"/>
                  </a:cubicBezTo>
                  <a:lnTo>
                    <a:pt x="1016" y="1400"/>
                  </a:lnTo>
                  <a:cubicBezTo>
                    <a:pt x="1095" y="1242"/>
                    <a:pt x="1163" y="1084"/>
                    <a:pt x="1208" y="915"/>
                  </a:cubicBezTo>
                  <a:cubicBezTo>
                    <a:pt x="1264" y="768"/>
                    <a:pt x="1287" y="610"/>
                    <a:pt x="1298" y="452"/>
                  </a:cubicBezTo>
                  <a:cubicBezTo>
                    <a:pt x="1310" y="350"/>
                    <a:pt x="1310" y="238"/>
                    <a:pt x="1298" y="125"/>
                  </a:cubicBezTo>
                  <a:cubicBezTo>
                    <a:pt x="1298"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
            <p:cNvSpPr/>
            <p:nvPr/>
          </p:nvSpPr>
          <p:spPr>
            <a:xfrm>
              <a:off x="3493600"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204" y="791"/>
                  </a:cubicBezTo>
                  <a:cubicBezTo>
                    <a:pt x="114" y="971"/>
                    <a:pt x="46" y="1152"/>
                    <a:pt x="23" y="1355"/>
                  </a:cubicBezTo>
                  <a:cubicBezTo>
                    <a:pt x="1" y="1456"/>
                    <a:pt x="1" y="1558"/>
                    <a:pt x="1" y="1659"/>
                  </a:cubicBezTo>
                  <a:cubicBezTo>
                    <a:pt x="91" y="1603"/>
                    <a:pt x="170" y="1535"/>
                    <a:pt x="238" y="1456"/>
                  </a:cubicBezTo>
                  <a:cubicBezTo>
                    <a:pt x="384" y="1298"/>
                    <a:pt x="497" y="1106"/>
                    <a:pt x="599" y="915"/>
                  </a:cubicBezTo>
                  <a:cubicBezTo>
                    <a:pt x="633" y="813"/>
                    <a:pt x="667"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
            <p:cNvSpPr/>
            <p:nvPr/>
          </p:nvSpPr>
          <p:spPr>
            <a:xfrm>
              <a:off x="3232375" y="3378100"/>
              <a:ext cx="49950" cy="46275"/>
            </a:xfrm>
            <a:custGeom>
              <a:avLst/>
              <a:gdLst/>
              <a:ahLst/>
              <a:cxnLst/>
              <a:rect l="l" t="t" r="r" b="b"/>
              <a:pathLst>
                <a:path w="1998" h="1851" extrusionOk="0">
                  <a:moveTo>
                    <a:pt x="1998" y="0"/>
                  </a:moveTo>
                  <a:lnTo>
                    <a:pt x="1998" y="0"/>
                  </a:lnTo>
                  <a:cubicBezTo>
                    <a:pt x="1862" y="34"/>
                    <a:pt x="1716" y="79"/>
                    <a:pt x="1580" y="136"/>
                  </a:cubicBezTo>
                  <a:cubicBezTo>
                    <a:pt x="1434" y="192"/>
                    <a:pt x="1298" y="260"/>
                    <a:pt x="1174" y="350"/>
                  </a:cubicBezTo>
                  <a:cubicBezTo>
                    <a:pt x="1039" y="440"/>
                    <a:pt x="892" y="542"/>
                    <a:pt x="757" y="655"/>
                  </a:cubicBezTo>
                  <a:cubicBezTo>
                    <a:pt x="633" y="779"/>
                    <a:pt x="497" y="914"/>
                    <a:pt x="396" y="1050"/>
                  </a:cubicBezTo>
                  <a:cubicBezTo>
                    <a:pt x="339" y="1106"/>
                    <a:pt x="294" y="1174"/>
                    <a:pt x="249" y="1242"/>
                  </a:cubicBezTo>
                  <a:cubicBezTo>
                    <a:pt x="215" y="1309"/>
                    <a:pt x="181" y="1377"/>
                    <a:pt x="159" y="1433"/>
                  </a:cubicBezTo>
                  <a:cubicBezTo>
                    <a:pt x="91" y="1569"/>
                    <a:pt x="34" y="1704"/>
                    <a:pt x="1" y="1851"/>
                  </a:cubicBezTo>
                  <a:cubicBezTo>
                    <a:pt x="125" y="1761"/>
                    <a:pt x="238" y="1670"/>
                    <a:pt x="339" y="1558"/>
                  </a:cubicBezTo>
                  <a:cubicBezTo>
                    <a:pt x="396" y="1512"/>
                    <a:pt x="452" y="1467"/>
                    <a:pt x="497" y="1422"/>
                  </a:cubicBezTo>
                  <a:cubicBezTo>
                    <a:pt x="554" y="1366"/>
                    <a:pt x="610" y="1321"/>
                    <a:pt x="666" y="1276"/>
                  </a:cubicBezTo>
                  <a:cubicBezTo>
                    <a:pt x="790" y="1174"/>
                    <a:pt x="892" y="1061"/>
                    <a:pt x="1027" y="960"/>
                  </a:cubicBezTo>
                  <a:cubicBezTo>
                    <a:pt x="1152" y="847"/>
                    <a:pt x="1276" y="745"/>
                    <a:pt x="1389" y="632"/>
                  </a:cubicBezTo>
                  <a:cubicBezTo>
                    <a:pt x="1456" y="587"/>
                    <a:pt x="1501" y="519"/>
                    <a:pt x="1558" y="474"/>
                  </a:cubicBezTo>
                  <a:cubicBezTo>
                    <a:pt x="1614" y="429"/>
                    <a:pt x="1659" y="384"/>
                    <a:pt x="1705" y="328"/>
                  </a:cubicBezTo>
                  <a:cubicBezTo>
                    <a:pt x="1817" y="226"/>
                    <a:pt x="1919" y="125"/>
                    <a:pt x="19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
            <p:cNvSpPr/>
            <p:nvPr/>
          </p:nvSpPr>
          <p:spPr>
            <a:xfrm>
              <a:off x="3245350" y="3365575"/>
              <a:ext cx="29925" cy="23825"/>
            </a:xfrm>
            <a:custGeom>
              <a:avLst/>
              <a:gdLst/>
              <a:ahLst/>
              <a:cxnLst/>
              <a:rect l="l" t="t" r="r" b="b"/>
              <a:pathLst>
                <a:path w="1197" h="953" extrusionOk="0">
                  <a:moveTo>
                    <a:pt x="1124" y="0"/>
                  </a:moveTo>
                  <a:cubicBezTo>
                    <a:pt x="1059" y="0"/>
                    <a:pt x="995" y="11"/>
                    <a:pt x="937" y="27"/>
                  </a:cubicBezTo>
                  <a:cubicBezTo>
                    <a:pt x="757" y="73"/>
                    <a:pt x="587" y="163"/>
                    <a:pt x="441" y="287"/>
                  </a:cubicBezTo>
                  <a:cubicBezTo>
                    <a:pt x="305" y="411"/>
                    <a:pt x="192" y="547"/>
                    <a:pt x="102" y="705"/>
                  </a:cubicBezTo>
                  <a:cubicBezTo>
                    <a:pt x="57" y="784"/>
                    <a:pt x="23" y="863"/>
                    <a:pt x="1" y="953"/>
                  </a:cubicBezTo>
                  <a:cubicBezTo>
                    <a:pt x="91" y="941"/>
                    <a:pt x="170" y="919"/>
                    <a:pt x="260" y="885"/>
                  </a:cubicBezTo>
                  <a:cubicBezTo>
                    <a:pt x="418" y="817"/>
                    <a:pt x="576" y="716"/>
                    <a:pt x="712" y="603"/>
                  </a:cubicBezTo>
                  <a:cubicBezTo>
                    <a:pt x="779" y="547"/>
                    <a:pt x="836" y="490"/>
                    <a:pt x="903" y="422"/>
                  </a:cubicBezTo>
                  <a:cubicBezTo>
                    <a:pt x="949" y="355"/>
                    <a:pt x="1005" y="287"/>
                    <a:pt x="1061" y="231"/>
                  </a:cubicBezTo>
                  <a:cubicBezTo>
                    <a:pt x="1118" y="163"/>
                    <a:pt x="1163" y="84"/>
                    <a:pt x="1197" y="5"/>
                  </a:cubicBezTo>
                  <a:cubicBezTo>
                    <a:pt x="1173" y="2"/>
                    <a:pt x="1148" y="0"/>
                    <a:pt x="112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
            <p:cNvSpPr/>
            <p:nvPr/>
          </p:nvSpPr>
          <p:spPr>
            <a:xfrm>
              <a:off x="3407575" y="3376675"/>
              <a:ext cx="51350" cy="16675"/>
            </a:xfrm>
            <a:custGeom>
              <a:avLst/>
              <a:gdLst/>
              <a:ahLst/>
              <a:cxnLst/>
              <a:rect l="l" t="t" r="r" b="b"/>
              <a:pathLst>
                <a:path w="2054" h="667" extrusionOk="0">
                  <a:moveTo>
                    <a:pt x="728" y="1"/>
                  </a:moveTo>
                  <a:cubicBezTo>
                    <a:pt x="601" y="1"/>
                    <a:pt x="474" y="12"/>
                    <a:pt x="350" y="35"/>
                  </a:cubicBezTo>
                  <a:cubicBezTo>
                    <a:pt x="226" y="57"/>
                    <a:pt x="113" y="91"/>
                    <a:pt x="0" y="136"/>
                  </a:cubicBezTo>
                  <a:cubicBezTo>
                    <a:pt x="102" y="193"/>
                    <a:pt x="214" y="238"/>
                    <a:pt x="339" y="272"/>
                  </a:cubicBezTo>
                  <a:cubicBezTo>
                    <a:pt x="429" y="306"/>
                    <a:pt x="542" y="340"/>
                    <a:pt x="666" y="362"/>
                  </a:cubicBezTo>
                  <a:cubicBezTo>
                    <a:pt x="790" y="396"/>
                    <a:pt x="914" y="419"/>
                    <a:pt x="1038" y="441"/>
                  </a:cubicBezTo>
                  <a:cubicBezTo>
                    <a:pt x="1162" y="464"/>
                    <a:pt x="1275" y="497"/>
                    <a:pt x="1399" y="520"/>
                  </a:cubicBezTo>
                  <a:cubicBezTo>
                    <a:pt x="1523" y="531"/>
                    <a:pt x="1614" y="565"/>
                    <a:pt x="1715" y="588"/>
                  </a:cubicBezTo>
                  <a:cubicBezTo>
                    <a:pt x="1817" y="599"/>
                    <a:pt x="1896" y="622"/>
                    <a:pt x="1952" y="644"/>
                  </a:cubicBezTo>
                  <a:cubicBezTo>
                    <a:pt x="2020" y="667"/>
                    <a:pt x="2054" y="667"/>
                    <a:pt x="2054" y="667"/>
                  </a:cubicBezTo>
                  <a:cubicBezTo>
                    <a:pt x="2043" y="633"/>
                    <a:pt x="2020" y="599"/>
                    <a:pt x="2009" y="576"/>
                  </a:cubicBezTo>
                  <a:cubicBezTo>
                    <a:pt x="1952" y="497"/>
                    <a:pt x="1896" y="430"/>
                    <a:pt x="1828" y="373"/>
                  </a:cubicBezTo>
                  <a:cubicBezTo>
                    <a:pt x="1727" y="294"/>
                    <a:pt x="1625" y="227"/>
                    <a:pt x="1512" y="170"/>
                  </a:cubicBezTo>
                  <a:cubicBezTo>
                    <a:pt x="1388" y="114"/>
                    <a:pt x="1253" y="69"/>
                    <a:pt x="1106" y="35"/>
                  </a:cubicBezTo>
                  <a:cubicBezTo>
                    <a:pt x="982" y="12"/>
                    <a:pt x="855" y="1"/>
                    <a:pt x="72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
            <p:cNvSpPr/>
            <p:nvPr/>
          </p:nvSpPr>
          <p:spPr>
            <a:xfrm>
              <a:off x="3416600" y="3395825"/>
              <a:ext cx="43175" cy="15025"/>
            </a:xfrm>
            <a:custGeom>
              <a:avLst/>
              <a:gdLst/>
              <a:ahLst/>
              <a:cxnLst/>
              <a:rect l="l" t="t" r="r" b="b"/>
              <a:pathLst>
                <a:path w="1727" h="601" extrusionOk="0">
                  <a:moveTo>
                    <a:pt x="1359" y="0"/>
                  </a:moveTo>
                  <a:cubicBezTo>
                    <a:pt x="1165" y="0"/>
                    <a:pt x="979" y="33"/>
                    <a:pt x="801" y="93"/>
                  </a:cubicBezTo>
                  <a:cubicBezTo>
                    <a:pt x="598" y="160"/>
                    <a:pt x="406" y="251"/>
                    <a:pt x="237" y="375"/>
                  </a:cubicBezTo>
                  <a:cubicBezTo>
                    <a:pt x="147" y="431"/>
                    <a:pt x="68" y="499"/>
                    <a:pt x="0" y="578"/>
                  </a:cubicBezTo>
                  <a:cubicBezTo>
                    <a:pt x="90" y="600"/>
                    <a:pt x="192" y="600"/>
                    <a:pt x="294" y="600"/>
                  </a:cubicBezTo>
                  <a:cubicBezTo>
                    <a:pt x="508" y="589"/>
                    <a:pt x="722" y="555"/>
                    <a:pt x="914" y="476"/>
                  </a:cubicBezTo>
                  <a:cubicBezTo>
                    <a:pt x="1016" y="442"/>
                    <a:pt x="1117" y="409"/>
                    <a:pt x="1208" y="363"/>
                  </a:cubicBezTo>
                  <a:cubicBezTo>
                    <a:pt x="1298" y="318"/>
                    <a:pt x="1388" y="273"/>
                    <a:pt x="1467" y="228"/>
                  </a:cubicBezTo>
                  <a:cubicBezTo>
                    <a:pt x="1557" y="183"/>
                    <a:pt x="1648" y="126"/>
                    <a:pt x="1727" y="59"/>
                  </a:cubicBezTo>
                  <a:cubicBezTo>
                    <a:pt x="1636" y="36"/>
                    <a:pt x="1535" y="14"/>
                    <a:pt x="1445" y="2"/>
                  </a:cubicBezTo>
                  <a:cubicBezTo>
                    <a:pt x="1416" y="1"/>
                    <a:pt x="1387" y="0"/>
                    <a:pt x="13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
            <p:cNvSpPr/>
            <p:nvPr/>
          </p:nvSpPr>
          <p:spPr>
            <a:xfrm>
              <a:off x="3401650" y="3334650"/>
              <a:ext cx="68275" cy="47975"/>
            </a:xfrm>
            <a:custGeom>
              <a:avLst/>
              <a:gdLst/>
              <a:ahLst/>
              <a:cxnLst/>
              <a:rect l="l" t="t" r="r" b="b"/>
              <a:pathLst>
                <a:path w="2731" h="1919" extrusionOk="0">
                  <a:moveTo>
                    <a:pt x="0" y="1"/>
                  </a:moveTo>
                  <a:cubicBezTo>
                    <a:pt x="0" y="1"/>
                    <a:pt x="57" y="23"/>
                    <a:pt x="136" y="80"/>
                  </a:cubicBezTo>
                  <a:lnTo>
                    <a:pt x="294" y="159"/>
                  </a:lnTo>
                  <a:cubicBezTo>
                    <a:pt x="350" y="192"/>
                    <a:pt x="406" y="226"/>
                    <a:pt x="463" y="283"/>
                  </a:cubicBezTo>
                  <a:cubicBezTo>
                    <a:pt x="519" y="328"/>
                    <a:pt x="598" y="362"/>
                    <a:pt x="666" y="418"/>
                  </a:cubicBezTo>
                  <a:cubicBezTo>
                    <a:pt x="734" y="475"/>
                    <a:pt x="801" y="531"/>
                    <a:pt x="892" y="576"/>
                  </a:cubicBezTo>
                  <a:cubicBezTo>
                    <a:pt x="971" y="633"/>
                    <a:pt x="1050" y="700"/>
                    <a:pt x="1129" y="757"/>
                  </a:cubicBezTo>
                  <a:cubicBezTo>
                    <a:pt x="1208" y="824"/>
                    <a:pt x="1287" y="870"/>
                    <a:pt x="1366" y="937"/>
                  </a:cubicBezTo>
                  <a:cubicBezTo>
                    <a:pt x="1693" y="1197"/>
                    <a:pt x="2020" y="1434"/>
                    <a:pt x="2280" y="1614"/>
                  </a:cubicBezTo>
                  <a:lnTo>
                    <a:pt x="2595" y="1840"/>
                  </a:lnTo>
                  <a:cubicBezTo>
                    <a:pt x="2674" y="1885"/>
                    <a:pt x="2731" y="1919"/>
                    <a:pt x="2731" y="1919"/>
                  </a:cubicBezTo>
                  <a:cubicBezTo>
                    <a:pt x="2652" y="1750"/>
                    <a:pt x="2562" y="1592"/>
                    <a:pt x="2449"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92" y="181"/>
                    <a:pt x="801" y="147"/>
                  </a:cubicBezTo>
                  <a:cubicBezTo>
                    <a:pt x="722" y="113"/>
                    <a:pt x="632" y="80"/>
                    <a:pt x="542" y="57"/>
                  </a:cubicBezTo>
                  <a:cubicBezTo>
                    <a:pt x="418" y="12"/>
                    <a:pt x="282" y="1"/>
                    <a:pt x="15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
            <p:cNvSpPr/>
            <p:nvPr/>
          </p:nvSpPr>
          <p:spPr>
            <a:xfrm>
              <a:off x="3436350" y="3320275"/>
              <a:ext cx="36400" cy="69975"/>
            </a:xfrm>
            <a:custGeom>
              <a:avLst/>
              <a:gdLst/>
              <a:ahLst/>
              <a:cxnLst/>
              <a:rect l="l" t="t" r="r" b="b"/>
              <a:pathLst>
                <a:path w="1456" h="2799" extrusionOk="0">
                  <a:moveTo>
                    <a:pt x="0" y="0"/>
                  </a:moveTo>
                  <a:cubicBezTo>
                    <a:pt x="0" y="0"/>
                    <a:pt x="11" y="45"/>
                    <a:pt x="56" y="124"/>
                  </a:cubicBezTo>
                  <a:cubicBezTo>
                    <a:pt x="102" y="203"/>
                    <a:pt x="169" y="316"/>
                    <a:pt x="237" y="440"/>
                  </a:cubicBezTo>
                  <a:cubicBezTo>
                    <a:pt x="305" y="576"/>
                    <a:pt x="372" y="722"/>
                    <a:pt x="451" y="892"/>
                  </a:cubicBezTo>
                  <a:cubicBezTo>
                    <a:pt x="508" y="959"/>
                    <a:pt x="542" y="1050"/>
                    <a:pt x="587" y="1140"/>
                  </a:cubicBezTo>
                  <a:cubicBezTo>
                    <a:pt x="621" y="1219"/>
                    <a:pt x="677" y="1309"/>
                    <a:pt x="711" y="1399"/>
                  </a:cubicBezTo>
                  <a:lnTo>
                    <a:pt x="1207" y="2359"/>
                  </a:lnTo>
                  <a:lnTo>
                    <a:pt x="1377" y="2675"/>
                  </a:lnTo>
                  <a:cubicBezTo>
                    <a:pt x="1422" y="2753"/>
                    <a:pt x="1444" y="2799"/>
                    <a:pt x="1444" y="2799"/>
                  </a:cubicBezTo>
                  <a:lnTo>
                    <a:pt x="1444" y="2663"/>
                  </a:lnTo>
                  <a:cubicBezTo>
                    <a:pt x="1456" y="2528"/>
                    <a:pt x="1444" y="2404"/>
                    <a:pt x="1422" y="2280"/>
                  </a:cubicBezTo>
                  <a:cubicBezTo>
                    <a:pt x="1399" y="2110"/>
                    <a:pt x="1365" y="1941"/>
                    <a:pt x="1309" y="1772"/>
                  </a:cubicBezTo>
                  <a:cubicBezTo>
                    <a:pt x="1275" y="1670"/>
                    <a:pt x="1241" y="1580"/>
                    <a:pt x="1207" y="1490"/>
                  </a:cubicBezTo>
                  <a:cubicBezTo>
                    <a:pt x="1162" y="1399"/>
                    <a:pt x="1128" y="1298"/>
                    <a:pt x="1083" y="1208"/>
                  </a:cubicBezTo>
                  <a:cubicBezTo>
                    <a:pt x="993" y="1027"/>
                    <a:pt x="880" y="858"/>
                    <a:pt x="767" y="700"/>
                  </a:cubicBezTo>
                  <a:cubicBezTo>
                    <a:pt x="666" y="553"/>
                    <a:pt x="542" y="418"/>
                    <a:pt x="418" y="294"/>
                  </a:cubicBezTo>
                  <a:cubicBezTo>
                    <a:pt x="327" y="203"/>
                    <a:pt x="226" y="124"/>
                    <a:pt x="124" y="68"/>
                  </a:cubicBezTo>
                  <a:cubicBezTo>
                    <a:pt x="45" y="23"/>
                    <a:pt x="0"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
            <p:cNvSpPr/>
            <p:nvPr/>
          </p:nvSpPr>
          <p:spPr>
            <a:xfrm>
              <a:off x="3288525" y="3303825"/>
              <a:ext cx="33025" cy="10550"/>
            </a:xfrm>
            <a:custGeom>
              <a:avLst/>
              <a:gdLst/>
              <a:ahLst/>
              <a:cxnLst/>
              <a:rect l="l" t="t" r="r" b="b"/>
              <a:pathLst>
                <a:path w="1321" h="422" extrusionOk="0">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
            <p:cNvSpPr/>
            <p:nvPr/>
          </p:nvSpPr>
          <p:spPr>
            <a:xfrm>
              <a:off x="3355950" y="3503625"/>
              <a:ext cx="17225" cy="42075"/>
            </a:xfrm>
            <a:custGeom>
              <a:avLst/>
              <a:gdLst/>
              <a:ahLst/>
              <a:cxnLst/>
              <a:rect l="l" t="t" r="r" b="b"/>
              <a:pathLst>
                <a:path w="689" h="1683" extrusionOk="0">
                  <a:moveTo>
                    <a:pt x="688" y="1"/>
                  </a:moveTo>
                  <a:lnTo>
                    <a:pt x="688" y="1"/>
                  </a:lnTo>
                  <a:cubicBezTo>
                    <a:pt x="598" y="57"/>
                    <a:pt x="508" y="114"/>
                    <a:pt x="440" y="181"/>
                  </a:cubicBezTo>
                  <a:cubicBezTo>
                    <a:pt x="361" y="249"/>
                    <a:pt x="293" y="328"/>
                    <a:pt x="248" y="418"/>
                  </a:cubicBezTo>
                  <a:cubicBezTo>
                    <a:pt x="192" y="531"/>
                    <a:pt x="135" y="633"/>
                    <a:pt x="102" y="746"/>
                  </a:cubicBezTo>
                  <a:cubicBezTo>
                    <a:pt x="34" y="949"/>
                    <a:pt x="0" y="1163"/>
                    <a:pt x="11" y="1378"/>
                  </a:cubicBezTo>
                  <a:cubicBezTo>
                    <a:pt x="11" y="1479"/>
                    <a:pt x="34" y="1581"/>
                    <a:pt x="68" y="1682"/>
                  </a:cubicBezTo>
                  <a:cubicBezTo>
                    <a:pt x="135" y="1603"/>
                    <a:pt x="192" y="1524"/>
                    <a:pt x="248" y="1434"/>
                  </a:cubicBezTo>
                  <a:cubicBezTo>
                    <a:pt x="339" y="1265"/>
                    <a:pt x="429" y="1073"/>
                    <a:pt x="485" y="881"/>
                  </a:cubicBezTo>
                  <a:cubicBezTo>
                    <a:pt x="519" y="779"/>
                    <a:pt x="553" y="689"/>
                    <a:pt x="576" y="588"/>
                  </a:cubicBezTo>
                  <a:cubicBezTo>
                    <a:pt x="598" y="486"/>
                    <a:pt x="609" y="396"/>
                    <a:pt x="643" y="306"/>
                  </a:cubicBezTo>
                  <a:cubicBezTo>
                    <a:pt x="666" y="204"/>
                    <a:pt x="677" y="102"/>
                    <a:pt x="6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
            <p:cNvSpPr/>
            <p:nvPr/>
          </p:nvSpPr>
          <p:spPr>
            <a:xfrm>
              <a:off x="3374850" y="3491775"/>
              <a:ext cx="15525" cy="32475"/>
            </a:xfrm>
            <a:custGeom>
              <a:avLst/>
              <a:gdLst/>
              <a:ahLst/>
              <a:cxnLst/>
              <a:rect l="l" t="t" r="r" b="b"/>
              <a:pathLst>
                <a:path w="621" h="1299" extrusionOk="0">
                  <a:moveTo>
                    <a:pt x="621" y="1"/>
                  </a:moveTo>
                  <a:lnTo>
                    <a:pt x="621" y="1"/>
                  </a:lnTo>
                  <a:cubicBezTo>
                    <a:pt x="542" y="35"/>
                    <a:pt x="463" y="80"/>
                    <a:pt x="406" y="136"/>
                  </a:cubicBezTo>
                  <a:cubicBezTo>
                    <a:pt x="271" y="249"/>
                    <a:pt x="158" y="396"/>
                    <a:pt x="102" y="554"/>
                  </a:cubicBezTo>
                  <a:cubicBezTo>
                    <a:pt x="34" y="712"/>
                    <a:pt x="0" y="881"/>
                    <a:pt x="0" y="1050"/>
                  </a:cubicBezTo>
                  <a:cubicBezTo>
                    <a:pt x="0" y="1129"/>
                    <a:pt x="23" y="1220"/>
                    <a:pt x="45" y="1299"/>
                  </a:cubicBezTo>
                  <a:cubicBezTo>
                    <a:pt x="113" y="1253"/>
                    <a:pt x="169" y="1197"/>
                    <a:pt x="226" y="1129"/>
                  </a:cubicBezTo>
                  <a:cubicBezTo>
                    <a:pt x="339" y="1005"/>
                    <a:pt x="418" y="859"/>
                    <a:pt x="485" y="712"/>
                  </a:cubicBezTo>
                  <a:cubicBezTo>
                    <a:pt x="508" y="633"/>
                    <a:pt x="530" y="554"/>
                    <a:pt x="553" y="486"/>
                  </a:cubicBezTo>
                  <a:cubicBezTo>
                    <a:pt x="576" y="407"/>
                    <a:pt x="587" y="328"/>
                    <a:pt x="598" y="260"/>
                  </a:cubicBezTo>
                  <a:cubicBezTo>
                    <a:pt x="621" y="170"/>
                    <a:pt x="621"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
            <p:cNvSpPr/>
            <p:nvPr/>
          </p:nvSpPr>
          <p:spPr>
            <a:xfrm>
              <a:off x="3555400" y="3519725"/>
              <a:ext cx="12425" cy="35550"/>
            </a:xfrm>
            <a:custGeom>
              <a:avLst/>
              <a:gdLst/>
              <a:ahLst/>
              <a:cxnLst/>
              <a:rect l="l" t="t" r="r" b="b"/>
              <a:pathLst>
                <a:path w="497" h="1422" extrusionOk="0">
                  <a:moveTo>
                    <a:pt x="327" y="0"/>
                  </a:moveTo>
                  <a:cubicBezTo>
                    <a:pt x="271" y="68"/>
                    <a:pt x="226" y="147"/>
                    <a:pt x="192" y="226"/>
                  </a:cubicBezTo>
                  <a:cubicBezTo>
                    <a:pt x="169" y="293"/>
                    <a:pt x="135" y="372"/>
                    <a:pt x="113" y="451"/>
                  </a:cubicBezTo>
                  <a:cubicBezTo>
                    <a:pt x="90" y="530"/>
                    <a:pt x="68" y="609"/>
                    <a:pt x="45" y="688"/>
                  </a:cubicBezTo>
                  <a:cubicBezTo>
                    <a:pt x="11" y="846"/>
                    <a:pt x="0" y="1016"/>
                    <a:pt x="11" y="1174"/>
                  </a:cubicBezTo>
                  <a:cubicBezTo>
                    <a:pt x="11" y="1264"/>
                    <a:pt x="23" y="1343"/>
                    <a:pt x="45" y="1422"/>
                  </a:cubicBezTo>
                  <a:cubicBezTo>
                    <a:pt x="113" y="1377"/>
                    <a:pt x="181" y="1320"/>
                    <a:pt x="226" y="1253"/>
                  </a:cubicBezTo>
                  <a:cubicBezTo>
                    <a:pt x="293" y="1185"/>
                    <a:pt x="339" y="1117"/>
                    <a:pt x="372" y="1038"/>
                  </a:cubicBezTo>
                  <a:cubicBezTo>
                    <a:pt x="406" y="948"/>
                    <a:pt x="440" y="858"/>
                    <a:pt x="463" y="767"/>
                  </a:cubicBezTo>
                  <a:cubicBezTo>
                    <a:pt x="497" y="587"/>
                    <a:pt x="485" y="406"/>
                    <a:pt x="440" y="237"/>
                  </a:cubicBezTo>
                  <a:cubicBezTo>
                    <a:pt x="418" y="158"/>
                    <a:pt x="372" y="79"/>
                    <a:pt x="3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
            <p:cNvSpPr/>
            <p:nvPr/>
          </p:nvSpPr>
          <p:spPr>
            <a:xfrm>
              <a:off x="2240150" y="2125000"/>
              <a:ext cx="516900" cy="383775"/>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
            <p:cNvSpPr/>
            <p:nvPr/>
          </p:nvSpPr>
          <p:spPr>
            <a:xfrm>
              <a:off x="2238525" y="2122175"/>
              <a:ext cx="605700" cy="47170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
            <p:cNvSpPr/>
            <p:nvPr/>
          </p:nvSpPr>
          <p:spPr>
            <a:xfrm>
              <a:off x="2493825" y="2209350"/>
              <a:ext cx="119350" cy="74500"/>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
            <p:cNvSpPr/>
            <p:nvPr/>
          </p:nvSpPr>
          <p:spPr>
            <a:xfrm>
              <a:off x="2606100"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
            <p:cNvSpPr/>
            <p:nvPr/>
          </p:nvSpPr>
          <p:spPr>
            <a:xfrm>
              <a:off x="2047250" y="1173175"/>
              <a:ext cx="215000" cy="179450"/>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
            <p:cNvSpPr/>
            <p:nvPr/>
          </p:nvSpPr>
          <p:spPr>
            <a:xfrm>
              <a:off x="2047525" y="1298150"/>
              <a:ext cx="235300" cy="733775"/>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
            <p:cNvSpPr/>
            <p:nvPr/>
          </p:nvSpPr>
          <p:spPr>
            <a:xfrm>
              <a:off x="2047525" y="1298425"/>
              <a:ext cx="227700" cy="248550"/>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
            <p:cNvSpPr/>
            <p:nvPr/>
          </p:nvSpPr>
          <p:spPr>
            <a:xfrm>
              <a:off x="2055725" y="1300125"/>
              <a:ext cx="683850" cy="731800"/>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
            <p:cNvSpPr/>
            <p:nvPr/>
          </p:nvSpPr>
          <p:spPr>
            <a:xfrm>
              <a:off x="2105650" y="1173175"/>
              <a:ext cx="728975" cy="67905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
            <p:cNvSpPr/>
            <p:nvPr/>
          </p:nvSpPr>
          <p:spPr>
            <a:xfrm>
              <a:off x="2093225" y="1300125"/>
              <a:ext cx="646350" cy="627975"/>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2"/>
            <p:cNvSpPr/>
            <p:nvPr/>
          </p:nvSpPr>
          <p:spPr>
            <a:xfrm>
              <a:off x="2114100" y="1173175"/>
              <a:ext cx="720825" cy="653950"/>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2"/>
            <p:cNvSpPr/>
            <p:nvPr/>
          </p:nvSpPr>
          <p:spPr>
            <a:xfrm>
              <a:off x="2104250" y="1702975"/>
              <a:ext cx="24000" cy="78725"/>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2"/>
            <p:cNvSpPr/>
            <p:nvPr/>
          </p:nvSpPr>
          <p:spPr>
            <a:xfrm>
              <a:off x="2098600" y="1531450"/>
              <a:ext cx="19775" cy="199750"/>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2"/>
            <p:cNvSpPr/>
            <p:nvPr/>
          </p:nvSpPr>
          <p:spPr>
            <a:xfrm>
              <a:off x="2183800" y="1644850"/>
              <a:ext cx="103825" cy="144750"/>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
            <p:cNvSpPr/>
            <p:nvPr/>
          </p:nvSpPr>
          <p:spPr>
            <a:xfrm>
              <a:off x="2303975" y="1855875"/>
              <a:ext cx="203700" cy="84650"/>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
            <p:cNvSpPr/>
            <p:nvPr/>
          </p:nvSpPr>
          <p:spPr>
            <a:xfrm>
              <a:off x="2210875" y="1370925"/>
              <a:ext cx="51075" cy="148125"/>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
            <p:cNvSpPr/>
            <p:nvPr/>
          </p:nvSpPr>
          <p:spPr>
            <a:xfrm>
              <a:off x="2358125" y="1618900"/>
              <a:ext cx="202300" cy="140225"/>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2"/>
            <p:cNvSpPr/>
            <p:nvPr/>
          </p:nvSpPr>
          <p:spPr>
            <a:xfrm>
              <a:off x="2549675" y="1804800"/>
              <a:ext cx="155475" cy="41250"/>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2"/>
            <p:cNvSpPr/>
            <p:nvPr/>
          </p:nvSpPr>
          <p:spPr>
            <a:xfrm>
              <a:off x="2274625" y="1744000"/>
              <a:ext cx="35225" cy="25625"/>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2"/>
            <p:cNvSpPr/>
            <p:nvPr/>
          </p:nvSpPr>
          <p:spPr>
            <a:xfrm>
              <a:off x="2265600" y="1834525"/>
              <a:ext cx="34500" cy="25900"/>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2"/>
            <p:cNvSpPr/>
            <p:nvPr/>
          </p:nvSpPr>
          <p:spPr>
            <a:xfrm>
              <a:off x="2432950" y="1893375"/>
              <a:ext cx="37225" cy="21000"/>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2"/>
            <p:cNvSpPr/>
            <p:nvPr/>
          </p:nvSpPr>
          <p:spPr>
            <a:xfrm>
              <a:off x="2093350" y="1911050"/>
              <a:ext cx="28000" cy="2685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2"/>
            <p:cNvSpPr/>
            <p:nvPr/>
          </p:nvSpPr>
          <p:spPr>
            <a:xfrm>
              <a:off x="2359925" y="1821850"/>
              <a:ext cx="30925" cy="20850"/>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2"/>
            <p:cNvSpPr/>
            <p:nvPr/>
          </p:nvSpPr>
          <p:spPr>
            <a:xfrm>
              <a:off x="2166925" y="1615425"/>
              <a:ext cx="27950" cy="27300"/>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
            <p:cNvSpPr/>
            <p:nvPr/>
          </p:nvSpPr>
          <p:spPr>
            <a:xfrm>
              <a:off x="2201900" y="1876425"/>
              <a:ext cx="27900" cy="27525"/>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
            <p:cNvSpPr/>
            <p:nvPr/>
          </p:nvSpPr>
          <p:spPr>
            <a:xfrm>
              <a:off x="2325850" y="1627325"/>
              <a:ext cx="28100" cy="27725"/>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
            <p:cNvSpPr/>
            <p:nvPr/>
          </p:nvSpPr>
          <p:spPr>
            <a:xfrm>
              <a:off x="2197775" y="1956175"/>
              <a:ext cx="37725" cy="21200"/>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
            <p:cNvSpPr/>
            <p:nvPr/>
          </p:nvSpPr>
          <p:spPr>
            <a:xfrm>
              <a:off x="2148425" y="1848425"/>
              <a:ext cx="38050" cy="21200"/>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
            <p:cNvSpPr/>
            <p:nvPr/>
          </p:nvSpPr>
          <p:spPr>
            <a:xfrm>
              <a:off x="2154600" y="1921250"/>
              <a:ext cx="28525" cy="22875"/>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
            <p:cNvSpPr/>
            <p:nvPr/>
          </p:nvSpPr>
          <p:spPr>
            <a:xfrm>
              <a:off x="2098400" y="1965700"/>
              <a:ext cx="28725" cy="22875"/>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
            <p:cNvSpPr/>
            <p:nvPr/>
          </p:nvSpPr>
          <p:spPr>
            <a:xfrm>
              <a:off x="2127150" y="1356250"/>
              <a:ext cx="28475" cy="27125"/>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
            <p:cNvSpPr/>
            <p:nvPr/>
          </p:nvSpPr>
          <p:spPr>
            <a:xfrm>
              <a:off x="2082975" y="1804475"/>
              <a:ext cx="30900" cy="20875"/>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
            <p:cNvSpPr/>
            <p:nvPr/>
          </p:nvSpPr>
          <p:spPr>
            <a:xfrm>
              <a:off x="2141800" y="1724650"/>
              <a:ext cx="28400" cy="27250"/>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
            <p:cNvSpPr/>
            <p:nvPr/>
          </p:nvSpPr>
          <p:spPr>
            <a:xfrm>
              <a:off x="2300500" y="1498050"/>
              <a:ext cx="31600" cy="20800"/>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
            <p:cNvSpPr/>
            <p:nvPr/>
          </p:nvSpPr>
          <p:spPr>
            <a:xfrm>
              <a:off x="2182675" y="1804375"/>
              <a:ext cx="34900" cy="25675"/>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
            <p:cNvSpPr/>
            <p:nvPr/>
          </p:nvSpPr>
          <p:spPr>
            <a:xfrm>
              <a:off x="2098875" y="1851425"/>
              <a:ext cx="34475" cy="25925"/>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
            <p:cNvSpPr/>
            <p:nvPr/>
          </p:nvSpPr>
          <p:spPr>
            <a:xfrm>
              <a:off x="2571475" y="1726550"/>
              <a:ext cx="28050" cy="2685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
            <p:cNvSpPr/>
            <p:nvPr/>
          </p:nvSpPr>
          <p:spPr>
            <a:xfrm>
              <a:off x="2069225" y="1979575"/>
              <a:ext cx="30925" cy="20875"/>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
            <p:cNvSpPr/>
            <p:nvPr/>
          </p:nvSpPr>
          <p:spPr>
            <a:xfrm>
              <a:off x="2272425" y="1917550"/>
              <a:ext cx="27950" cy="27300"/>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2"/>
            <p:cNvSpPr/>
            <p:nvPr/>
          </p:nvSpPr>
          <p:spPr>
            <a:xfrm>
              <a:off x="5842125" y="1172600"/>
              <a:ext cx="215000" cy="179450"/>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2"/>
            <p:cNvSpPr/>
            <p:nvPr/>
          </p:nvSpPr>
          <p:spPr>
            <a:xfrm>
              <a:off x="5842125" y="1297300"/>
              <a:ext cx="235600" cy="734050"/>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2"/>
            <p:cNvSpPr/>
            <p:nvPr/>
          </p:nvSpPr>
          <p:spPr>
            <a:xfrm>
              <a:off x="5842125" y="1297300"/>
              <a:ext cx="227975" cy="248850"/>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
            <p:cNvSpPr/>
            <p:nvPr/>
          </p:nvSpPr>
          <p:spPr>
            <a:xfrm>
              <a:off x="5850600" y="1299550"/>
              <a:ext cx="683550" cy="732100"/>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
            <p:cNvSpPr/>
            <p:nvPr/>
          </p:nvSpPr>
          <p:spPr>
            <a:xfrm>
              <a:off x="5900250" y="1172600"/>
              <a:ext cx="729275" cy="678775"/>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2"/>
            <p:cNvSpPr/>
            <p:nvPr/>
          </p:nvSpPr>
          <p:spPr>
            <a:xfrm>
              <a:off x="5888125" y="1299550"/>
              <a:ext cx="646025" cy="628275"/>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2"/>
            <p:cNvSpPr/>
            <p:nvPr/>
          </p:nvSpPr>
          <p:spPr>
            <a:xfrm>
              <a:off x="5909000" y="1172600"/>
              <a:ext cx="720525" cy="653950"/>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2"/>
            <p:cNvSpPr/>
            <p:nvPr/>
          </p:nvSpPr>
          <p:spPr>
            <a:xfrm>
              <a:off x="5898825" y="1702400"/>
              <a:ext cx="24300" cy="78725"/>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
            <p:cNvSpPr/>
            <p:nvPr/>
          </p:nvSpPr>
          <p:spPr>
            <a:xfrm>
              <a:off x="5893750" y="1530875"/>
              <a:ext cx="19775" cy="199750"/>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
            <p:cNvSpPr/>
            <p:nvPr/>
          </p:nvSpPr>
          <p:spPr>
            <a:xfrm>
              <a:off x="5978675" y="1644300"/>
              <a:ext cx="103825" cy="144725"/>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
            <p:cNvSpPr/>
            <p:nvPr/>
          </p:nvSpPr>
          <p:spPr>
            <a:xfrm>
              <a:off x="6098850" y="1855300"/>
              <a:ext cx="203700" cy="84375"/>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
            <p:cNvSpPr/>
            <p:nvPr/>
          </p:nvSpPr>
          <p:spPr>
            <a:xfrm>
              <a:off x="6005750" y="1370650"/>
              <a:ext cx="51100" cy="147850"/>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
            <p:cNvSpPr/>
            <p:nvPr/>
          </p:nvSpPr>
          <p:spPr>
            <a:xfrm>
              <a:off x="6153000" y="1618325"/>
              <a:ext cx="202300" cy="140250"/>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
            <p:cNvSpPr/>
            <p:nvPr/>
          </p:nvSpPr>
          <p:spPr>
            <a:xfrm>
              <a:off x="6344550" y="1804250"/>
              <a:ext cx="155475" cy="41225"/>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
            <p:cNvSpPr/>
            <p:nvPr/>
          </p:nvSpPr>
          <p:spPr>
            <a:xfrm>
              <a:off x="6069500" y="1743400"/>
              <a:ext cx="34875" cy="25425"/>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
            <p:cNvSpPr/>
            <p:nvPr/>
          </p:nvSpPr>
          <p:spPr>
            <a:xfrm>
              <a:off x="6060475" y="1833925"/>
              <a:ext cx="34450" cy="25925"/>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
            <p:cNvSpPr/>
            <p:nvPr/>
          </p:nvSpPr>
          <p:spPr>
            <a:xfrm>
              <a:off x="6227700" y="1892700"/>
              <a:ext cx="37300" cy="21050"/>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
            <p:cNvSpPr/>
            <p:nvPr/>
          </p:nvSpPr>
          <p:spPr>
            <a:xfrm>
              <a:off x="5888225" y="1910250"/>
              <a:ext cx="28025" cy="27075"/>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
            <p:cNvSpPr/>
            <p:nvPr/>
          </p:nvSpPr>
          <p:spPr>
            <a:xfrm>
              <a:off x="6154675" y="1821250"/>
              <a:ext cx="30900" cy="20900"/>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
            <p:cNvSpPr/>
            <p:nvPr/>
          </p:nvSpPr>
          <p:spPr>
            <a:xfrm>
              <a:off x="5961800" y="1614850"/>
              <a:ext cx="27950" cy="27300"/>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
            <p:cNvSpPr/>
            <p:nvPr/>
          </p:nvSpPr>
          <p:spPr>
            <a:xfrm>
              <a:off x="5996600" y="1875850"/>
              <a:ext cx="28100" cy="27350"/>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
            <p:cNvSpPr/>
            <p:nvPr/>
          </p:nvSpPr>
          <p:spPr>
            <a:xfrm>
              <a:off x="6120450" y="1626750"/>
              <a:ext cx="28375" cy="27650"/>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
            <p:cNvSpPr/>
            <p:nvPr/>
          </p:nvSpPr>
          <p:spPr>
            <a:xfrm>
              <a:off x="5992650" y="1955600"/>
              <a:ext cx="37650" cy="21225"/>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
            <p:cNvSpPr/>
            <p:nvPr/>
          </p:nvSpPr>
          <p:spPr>
            <a:xfrm>
              <a:off x="5943300" y="1847850"/>
              <a:ext cx="38000" cy="21200"/>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
            <p:cNvSpPr/>
            <p:nvPr/>
          </p:nvSpPr>
          <p:spPr>
            <a:xfrm>
              <a:off x="5949325" y="1920475"/>
              <a:ext cx="28700" cy="23025"/>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
            <p:cNvSpPr/>
            <p:nvPr/>
          </p:nvSpPr>
          <p:spPr>
            <a:xfrm>
              <a:off x="5893275" y="1965075"/>
              <a:ext cx="28575" cy="22775"/>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
            <p:cNvSpPr/>
            <p:nvPr/>
          </p:nvSpPr>
          <p:spPr>
            <a:xfrm>
              <a:off x="5922075" y="1355525"/>
              <a:ext cx="28225" cy="27025"/>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
            <p:cNvSpPr/>
            <p:nvPr/>
          </p:nvSpPr>
          <p:spPr>
            <a:xfrm>
              <a:off x="5877675" y="1803725"/>
              <a:ext cx="30950" cy="20975"/>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
            <p:cNvSpPr/>
            <p:nvPr/>
          </p:nvSpPr>
          <p:spPr>
            <a:xfrm>
              <a:off x="5936675" y="1724075"/>
              <a:ext cx="28125" cy="27275"/>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
            <p:cNvSpPr/>
            <p:nvPr/>
          </p:nvSpPr>
          <p:spPr>
            <a:xfrm>
              <a:off x="6095225" y="1497475"/>
              <a:ext cx="31750" cy="20825"/>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
            <p:cNvSpPr/>
            <p:nvPr/>
          </p:nvSpPr>
          <p:spPr>
            <a:xfrm>
              <a:off x="5977250" y="1803825"/>
              <a:ext cx="35200" cy="25650"/>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
            <p:cNvSpPr/>
            <p:nvPr/>
          </p:nvSpPr>
          <p:spPr>
            <a:xfrm>
              <a:off x="5893750" y="1850850"/>
              <a:ext cx="34500" cy="25875"/>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
            <p:cNvSpPr/>
            <p:nvPr/>
          </p:nvSpPr>
          <p:spPr>
            <a:xfrm>
              <a:off x="6366100" y="1725500"/>
              <a:ext cx="28325" cy="27325"/>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2"/>
            <p:cNvSpPr/>
            <p:nvPr/>
          </p:nvSpPr>
          <p:spPr>
            <a:xfrm>
              <a:off x="5864100" y="1978725"/>
              <a:ext cx="30925" cy="21075"/>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2"/>
            <p:cNvSpPr/>
            <p:nvPr/>
          </p:nvSpPr>
          <p:spPr>
            <a:xfrm>
              <a:off x="6067300" y="1917000"/>
              <a:ext cx="27975" cy="27300"/>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
            <p:cNvSpPr/>
            <p:nvPr/>
          </p:nvSpPr>
          <p:spPr>
            <a:xfrm>
              <a:off x="5083325" y="4224800"/>
              <a:ext cx="163875" cy="74100"/>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
            <p:cNvSpPr/>
            <p:nvPr/>
          </p:nvSpPr>
          <p:spPr>
            <a:xfrm>
              <a:off x="5038975" y="4239825"/>
              <a:ext cx="716300" cy="517775"/>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
            <p:cNvSpPr/>
            <p:nvPr/>
          </p:nvSpPr>
          <p:spPr>
            <a:xfrm>
              <a:off x="4972975" y="4314675"/>
              <a:ext cx="65750" cy="44265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
            <p:cNvSpPr/>
            <p:nvPr/>
          </p:nvSpPr>
          <p:spPr>
            <a:xfrm>
              <a:off x="4986500" y="4240850"/>
              <a:ext cx="763700" cy="516475"/>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
            <p:cNvSpPr/>
            <p:nvPr/>
          </p:nvSpPr>
          <p:spPr>
            <a:xfrm>
              <a:off x="5011050" y="4291550"/>
              <a:ext cx="187900" cy="466050"/>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
            <p:cNvSpPr/>
            <p:nvPr/>
          </p:nvSpPr>
          <p:spPr>
            <a:xfrm>
              <a:off x="5200625" y="4264950"/>
              <a:ext cx="516550" cy="492375"/>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
            <p:cNvSpPr/>
            <p:nvPr/>
          </p:nvSpPr>
          <p:spPr>
            <a:xfrm>
              <a:off x="5358175" y="4699250"/>
              <a:ext cx="29750" cy="21425"/>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
            <p:cNvSpPr/>
            <p:nvPr/>
          </p:nvSpPr>
          <p:spPr>
            <a:xfrm>
              <a:off x="5295575" y="4741675"/>
              <a:ext cx="29350" cy="21425"/>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
            <p:cNvSpPr/>
            <p:nvPr/>
          </p:nvSpPr>
          <p:spPr>
            <a:xfrm>
              <a:off x="5422475" y="4674700"/>
              <a:ext cx="31750" cy="20925"/>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
            <p:cNvSpPr/>
            <p:nvPr/>
          </p:nvSpPr>
          <p:spPr>
            <a:xfrm>
              <a:off x="5189825" y="4717950"/>
              <a:ext cx="29500" cy="27875"/>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
            <p:cNvSpPr/>
            <p:nvPr/>
          </p:nvSpPr>
          <p:spPr>
            <a:xfrm>
              <a:off x="5151225" y="4720525"/>
              <a:ext cx="36900" cy="21175"/>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
            <p:cNvSpPr/>
            <p:nvPr/>
          </p:nvSpPr>
          <p:spPr>
            <a:xfrm>
              <a:off x="5223200" y="4658950"/>
              <a:ext cx="37550" cy="25050"/>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
            <p:cNvSpPr/>
            <p:nvPr/>
          </p:nvSpPr>
          <p:spPr>
            <a:xfrm>
              <a:off x="5312250" y="4693200"/>
              <a:ext cx="37075" cy="25225"/>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
            <p:cNvSpPr/>
            <p:nvPr/>
          </p:nvSpPr>
          <p:spPr>
            <a:xfrm>
              <a:off x="5245575" y="4716300"/>
              <a:ext cx="28550" cy="23850"/>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
            <p:cNvSpPr/>
            <p:nvPr/>
          </p:nvSpPr>
          <p:spPr>
            <a:xfrm>
              <a:off x="5239700" y="4600625"/>
              <a:ext cx="28400" cy="2390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
            <p:cNvSpPr/>
            <p:nvPr/>
          </p:nvSpPr>
          <p:spPr>
            <a:xfrm>
              <a:off x="5281300" y="4673025"/>
              <a:ext cx="29925" cy="21275"/>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
            <p:cNvSpPr/>
            <p:nvPr/>
          </p:nvSpPr>
          <p:spPr>
            <a:xfrm>
              <a:off x="5247600" y="4617025"/>
              <a:ext cx="29500" cy="21600"/>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
            <p:cNvSpPr/>
            <p:nvPr/>
          </p:nvSpPr>
          <p:spPr>
            <a:xfrm>
              <a:off x="5349725" y="4614900"/>
              <a:ext cx="30025" cy="21300"/>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
            <p:cNvSpPr/>
            <p:nvPr/>
          </p:nvSpPr>
          <p:spPr>
            <a:xfrm>
              <a:off x="5262975" y="4557925"/>
              <a:ext cx="30075" cy="27050"/>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
            <p:cNvSpPr/>
            <p:nvPr/>
          </p:nvSpPr>
          <p:spPr>
            <a:xfrm>
              <a:off x="5394875" y="4701900"/>
              <a:ext cx="28375" cy="23975"/>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
            <p:cNvSpPr/>
            <p:nvPr/>
          </p:nvSpPr>
          <p:spPr>
            <a:xfrm>
              <a:off x="5378575" y="4687325"/>
              <a:ext cx="30275" cy="27050"/>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
            <p:cNvSpPr/>
            <p:nvPr/>
          </p:nvSpPr>
          <p:spPr>
            <a:xfrm>
              <a:off x="5249000" y="4675275"/>
              <a:ext cx="29775" cy="21300"/>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
            <p:cNvSpPr/>
            <p:nvPr/>
          </p:nvSpPr>
          <p:spPr>
            <a:xfrm>
              <a:off x="5392175" y="4729775"/>
              <a:ext cx="35225" cy="25925"/>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
            <p:cNvSpPr/>
            <p:nvPr/>
          </p:nvSpPr>
          <p:spPr>
            <a:xfrm>
              <a:off x="5277850" y="4619600"/>
              <a:ext cx="31125" cy="26675"/>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
            <p:cNvSpPr/>
            <p:nvPr/>
          </p:nvSpPr>
          <p:spPr>
            <a:xfrm>
              <a:off x="5216425" y="4588100"/>
              <a:ext cx="30300" cy="27050"/>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2"/>
            <p:cNvSpPr/>
            <p:nvPr/>
          </p:nvSpPr>
          <p:spPr>
            <a:xfrm>
              <a:off x="5222100" y="4739700"/>
              <a:ext cx="30025" cy="21375"/>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2"/>
            <p:cNvSpPr/>
            <p:nvPr/>
          </p:nvSpPr>
          <p:spPr>
            <a:xfrm>
              <a:off x="5269450" y="4572725"/>
              <a:ext cx="37425" cy="21100"/>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2"/>
            <p:cNvSpPr/>
            <p:nvPr/>
          </p:nvSpPr>
          <p:spPr>
            <a:xfrm>
              <a:off x="5234200" y="4496900"/>
              <a:ext cx="37050" cy="25200"/>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2"/>
            <p:cNvSpPr/>
            <p:nvPr/>
          </p:nvSpPr>
          <p:spPr>
            <a:xfrm>
              <a:off x="5271650" y="4509875"/>
              <a:ext cx="31400" cy="26725"/>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
            <p:cNvSpPr/>
            <p:nvPr/>
          </p:nvSpPr>
          <p:spPr>
            <a:xfrm>
              <a:off x="5347150" y="4726175"/>
              <a:ext cx="28825" cy="27800"/>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
            <p:cNvSpPr/>
            <p:nvPr/>
          </p:nvSpPr>
          <p:spPr>
            <a:xfrm>
              <a:off x="5347800" y="4663450"/>
              <a:ext cx="29450" cy="27725"/>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
            <p:cNvSpPr/>
            <p:nvPr/>
          </p:nvSpPr>
          <p:spPr>
            <a:xfrm>
              <a:off x="5421550" y="4732700"/>
              <a:ext cx="29675" cy="27800"/>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
            <p:cNvSpPr/>
            <p:nvPr/>
          </p:nvSpPr>
          <p:spPr>
            <a:xfrm>
              <a:off x="5213000" y="4424750"/>
              <a:ext cx="37300" cy="21075"/>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
            <p:cNvSpPr/>
            <p:nvPr/>
          </p:nvSpPr>
          <p:spPr>
            <a:xfrm>
              <a:off x="5235075" y="4545850"/>
              <a:ext cx="29150" cy="26975"/>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
            <p:cNvSpPr/>
            <p:nvPr/>
          </p:nvSpPr>
          <p:spPr>
            <a:xfrm>
              <a:off x="5204875" y="4697875"/>
              <a:ext cx="29775" cy="21275"/>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
            <p:cNvSpPr/>
            <p:nvPr/>
          </p:nvSpPr>
          <p:spPr>
            <a:xfrm>
              <a:off x="5284550" y="4720825"/>
              <a:ext cx="29375" cy="21400"/>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
            <p:cNvSpPr/>
            <p:nvPr/>
          </p:nvSpPr>
          <p:spPr>
            <a:xfrm>
              <a:off x="5218450" y="4637600"/>
              <a:ext cx="31575" cy="20925"/>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
            <p:cNvSpPr/>
            <p:nvPr/>
          </p:nvSpPr>
          <p:spPr>
            <a:xfrm>
              <a:off x="5199350" y="4609750"/>
              <a:ext cx="30075" cy="27050"/>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
            <p:cNvSpPr/>
            <p:nvPr/>
          </p:nvSpPr>
          <p:spPr>
            <a:xfrm>
              <a:off x="5296900" y="4584850"/>
              <a:ext cx="28300" cy="23925"/>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
            <p:cNvSpPr/>
            <p:nvPr/>
          </p:nvSpPr>
          <p:spPr>
            <a:xfrm>
              <a:off x="5328975" y="4630425"/>
              <a:ext cx="30325" cy="27050"/>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
            <p:cNvSpPr/>
            <p:nvPr/>
          </p:nvSpPr>
          <p:spPr>
            <a:xfrm>
              <a:off x="5309525" y="4631250"/>
              <a:ext cx="29500" cy="21475"/>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
            <p:cNvSpPr/>
            <p:nvPr/>
          </p:nvSpPr>
          <p:spPr>
            <a:xfrm>
              <a:off x="5318550" y="4660250"/>
              <a:ext cx="30075" cy="2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
            <p:cNvSpPr/>
            <p:nvPr/>
          </p:nvSpPr>
          <p:spPr>
            <a:xfrm>
              <a:off x="5158475" y="4680750"/>
              <a:ext cx="29350" cy="21525"/>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
            <p:cNvSpPr/>
            <p:nvPr/>
          </p:nvSpPr>
          <p:spPr>
            <a:xfrm>
              <a:off x="5206800" y="4565150"/>
              <a:ext cx="31375" cy="26675"/>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
            <p:cNvSpPr/>
            <p:nvPr/>
          </p:nvSpPr>
          <p:spPr>
            <a:xfrm>
              <a:off x="5185100" y="4665825"/>
              <a:ext cx="37475" cy="20925"/>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
            <p:cNvSpPr/>
            <p:nvPr/>
          </p:nvSpPr>
          <p:spPr>
            <a:xfrm>
              <a:off x="5318825" y="4734175"/>
              <a:ext cx="30025" cy="2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
            <p:cNvSpPr/>
            <p:nvPr/>
          </p:nvSpPr>
          <p:spPr>
            <a:xfrm>
              <a:off x="5156850" y="4624625"/>
              <a:ext cx="29975" cy="27550"/>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
            <p:cNvSpPr/>
            <p:nvPr/>
          </p:nvSpPr>
          <p:spPr>
            <a:xfrm>
              <a:off x="5280775" y="4647125"/>
              <a:ext cx="29150" cy="26975"/>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
            <p:cNvSpPr/>
            <p:nvPr/>
          </p:nvSpPr>
          <p:spPr>
            <a:xfrm>
              <a:off x="5322500" y="4612075"/>
              <a:ext cx="30075" cy="27050"/>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
            <p:cNvSpPr/>
            <p:nvPr/>
          </p:nvSpPr>
          <p:spPr>
            <a:xfrm>
              <a:off x="5272775" y="4604350"/>
              <a:ext cx="37325" cy="25500"/>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
            <p:cNvSpPr/>
            <p:nvPr/>
          </p:nvSpPr>
          <p:spPr>
            <a:xfrm>
              <a:off x="5225350" y="4466450"/>
              <a:ext cx="30025" cy="27050"/>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
            <p:cNvSpPr/>
            <p:nvPr/>
          </p:nvSpPr>
          <p:spPr>
            <a:xfrm>
              <a:off x="5205425" y="4511425"/>
              <a:ext cx="31575" cy="20900"/>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
            <p:cNvSpPr/>
            <p:nvPr/>
          </p:nvSpPr>
          <p:spPr>
            <a:xfrm>
              <a:off x="5451575" y="4706275"/>
              <a:ext cx="29350" cy="21500"/>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
            <p:cNvSpPr/>
            <p:nvPr/>
          </p:nvSpPr>
          <p:spPr>
            <a:xfrm>
              <a:off x="5235400" y="4528125"/>
              <a:ext cx="28575" cy="23800"/>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2"/>
            <p:cNvSpPr/>
            <p:nvPr/>
          </p:nvSpPr>
          <p:spPr>
            <a:xfrm>
              <a:off x="5383700" y="4641050"/>
              <a:ext cx="31350" cy="26650"/>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2"/>
            <p:cNvSpPr/>
            <p:nvPr/>
          </p:nvSpPr>
          <p:spPr>
            <a:xfrm>
              <a:off x="5247375" y="4647625"/>
              <a:ext cx="30125" cy="27550"/>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
            <p:cNvSpPr/>
            <p:nvPr/>
          </p:nvSpPr>
          <p:spPr>
            <a:xfrm>
              <a:off x="5316850" y="4587700"/>
              <a:ext cx="29250" cy="21925"/>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
            <p:cNvSpPr/>
            <p:nvPr/>
          </p:nvSpPr>
          <p:spPr>
            <a:xfrm>
              <a:off x="5300925" y="4531375"/>
              <a:ext cx="30150" cy="27450"/>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
            <p:cNvSpPr/>
            <p:nvPr/>
          </p:nvSpPr>
          <p:spPr>
            <a:xfrm>
              <a:off x="5179025" y="4558700"/>
              <a:ext cx="30100" cy="27050"/>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
            <p:cNvSpPr/>
            <p:nvPr/>
          </p:nvSpPr>
          <p:spPr>
            <a:xfrm>
              <a:off x="7059425" y="4174200"/>
              <a:ext cx="240925" cy="114825"/>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
            <p:cNvSpPr/>
            <p:nvPr/>
          </p:nvSpPr>
          <p:spPr>
            <a:xfrm>
              <a:off x="7252100" y="4022600"/>
              <a:ext cx="48250" cy="26925"/>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
            <p:cNvSpPr/>
            <p:nvPr/>
          </p:nvSpPr>
          <p:spPr>
            <a:xfrm>
              <a:off x="7163525" y="4094925"/>
              <a:ext cx="136825" cy="47975"/>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
            <p:cNvSpPr/>
            <p:nvPr/>
          </p:nvSpPr>
          <p:spPr>
            <a:xfrm>
              <a:off x="7107950" y="4246975"/>
              <a:ext cx="192400" cy="168150"/>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
            <p:cNvSpPr/>
            <p:nvPr/>
          </p:nvSpPr>
          <p:spPr>
            <a:xfrm>
              <a:off x="7265625" y="4509325"/>
              <a:ext cx="34725" cy="72825"/>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
            <p:cNvSpPr/>
            <p:nvPr/>
          </p:nvSpPr>
          <p:spPr>
            <a:xfrm>
              <a:off x="7170850" y="4355575"/>
              <a:ext cx="129500" cy="138550"/>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
            <p:cNvSpPr/>
            <p:nvPr/>
          </p:nvSpPr>
          <p:spPr>
            <a:xfrm>
              <a:off x="7170575" y="2645475"/>
              <a:ext cx="142475" cy="237550"/>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
            <p:cNvSpPr/>
            <p:nvPr/>
          </p:nvSpPr>
          <p:spPr>
            <a:xfrm>
              <a:off x="7254000" y="2752750"/>
              <a:ext cx="28375" cy="23425"/>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
            <p:cNvSpPr/>
            <p:nvPr/>
          </p:nvSpPr>
          <p:spPr>
            <a:xfrm>
              <a:off x="7073250" y="2474800"/>
              <a:ext cx="239800" cy="244600"/>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
            <p:cNvSpPr/>
            <p:nvPr/>
          </p:nvSpPr>
          <p:spPr>
            <a:xfrm>
              <a:off x="7073525" y="2480450"/>
              <a:ext cx="239525" cy="292550"/>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
            <p:cNvSpPr/>
            <p:nvPr/>
          </p:nvSpPr>
          <p:spPr>
            <a:xfrm>
              <a:off x="6855175" y="851300"/>
              <a:ext cx="454200" cy="946750"/>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
            <p:cNvSpPr/>
            <p:nvPr/>
          </p:nvSpPr>
          <p:spPr>
            <a:xfrm>
              <a:off x="7305825" y="916700"/>
              <a:ext cx="11450" cy="1065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
            <p:cNvSpPr/>
            <p:nvPr/>
          </p:nvSpPr>
          <p:spPr>
            <a:xfrm>
              <a:off x="7295825" y="898575"/>
              <a:ext cx="10750" cy="8500"/>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
            <p:cNvSpPr/>
            <p:nvPr/>
          </p:nvSpPr>
          <p:spPr>
            <a:xfrm>
              <a:off x="7301675" y="960300"/>
              <a:ext cx="14800" cy="8425"/>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
            <p:cNvSpPr/>
            <p:nvPr/>
          </p:nvSpPr>
          <p:spPr>
            <a:xfrm>
              <a:off x="7286075" y="922625"/>
              <a:ext cx="11425" cy="10725"/>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
            <p:cNvSpPr/>
            <p:nvPr/>
          </p:nvSpPr>
          <p:spPr>
            <a:xfrm>
              <a:off x="7262950" y="906750"/>
              <a:ext cx="29750" cy="21425"/>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
            <p:cNvSpPr/>
            <p:nvPr/>
          </p:nvSpPr>
          <p:spPr>
            <a:xfrm>
              <a:off x="7200325" y="949125"/>
              <a:ext cx="29375" cy="21575"/>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
            <p:cNvSpPr/>
            <p:nvPr/>
          </p:nvSpPr>
          <p:spPr>
            <a:xfrm>
              <a:off x="7268300" y="1392450"/>
              <a:ext cx="28875" cy="27675"/>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
            <p:cNvSpPr/>
            <p:nvPr/>
          </p:nvSpPr>
          <p:spPr>
            <a:xfrm>
              <a:off x="7255925" y="1191275"/>
              <a:ext cx="30125" cy="27450"/>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
            <p:cNvSpPr/>
            <p:nvPr/>
          </p:nvSpPr>
          <p:spPr>
            <a:xfrm>
              <a:off x="7127975" y="866350"/>
              <a:ext cx="37525" cy="25050"/>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
            <p:cNvSpPr/>
            <p:nvPr/>
          </p:nvSpPr>
          <p:spPr>
            <a:xfrm>
              <a:off x="7217050"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2"/>
            <p:cNvSpPr/>
            <p:nvPr/>
          </p:nvSpPr>
          <p:spPr>
            <a:xfrm>
              <a:off x="7150350" y="923825"/>
              <a:ext cx="28550" cy="23725"/>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2"/>
            <p:cNvSpPr/>
            <p:nvPr/>
          </p:nvSpPr>
          <p:spPr>
            <a:xfrm>
              <a:off x="7115550" y="979850"/>
              <a:ext cx="31150" cy="26925"/>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2"/>
            <p:cNvSpPr/>
            <p:nvPr/>
          </p:nvSpPr>
          <p:spPr>
            <a:xfrm>
              <a:off x="7263275" y="1548725"/>
              <a:ext cx="29100" cy="27750"/>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2"/>
            <p:cNvSpPr/>
            <p:nvPr/>
          </p:nvSpPr>
          <p:spPr>
            <a:xfrm>
              <a:off x="7182400" y="1180025"/>
              <a:ext cx="31250" cy="20900"/>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2"/>
            <p:cNvSpPr/>
            <p:nvPr/>
          </p:nvSpPr>
          <p:spPr>
            <a:xfrm>
              <a:off x="7213150" y="1017125"/>
              <a:ext cx="29700" cy="27800"/>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2"/>
            <p:cNvSpPr/>
            <p:nvPr/>
          </p:nvSpPr>
          <p:spPr>
            <a:xfrm>
              <a:off x="7117550" y="1032325"/>
              <a:ext cx="37325" cy="21050"/>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2"/>
            <p:cNvSpPr/>
            <p:nvPr/>
          </p:nvSpPr>
          <p:spPr>
            <a:xfrm>
              <a:off x="7257575" y="1042150"/>
              <a:ext cx="29250" cy="21950"/>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2"/>
            <p:cNvSpPr/>
            <p:nvPr/>
          </p:nvSpPr>
          <p:spPr>
            <a:xfrm>
              <a:off x="7220650" y="1307075"/>
              <a:ext cx="29350" cy="21525"/>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
            <p:cNvSpPr/>
            <p:nvPr/>
          </p:nvSpPr>
          <p:spPr>
            <a:xfrm>
              <a:off x="7186225" y="880425"/>
              <a:ext cx="29750" cy="21400"/>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
            <p:cNvSpPr/>
            <p:nvPr/>
          </p:nvSpPr>
          <p:spPr>
            <a:xfrm>
              <a:off x="7219475" y="1361950"/>
              <a:ext cx="29900" cy="27450"/>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2"/>
            <p:cNvSpPr/>
            <p:nvPr/>
          </p:nvSpPr>
          <p:spPr>
            <a:xfrm>
              <a:off x="7174500" y="1299450"/>
              <a:ext cx="36850" cy="20975"/>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2"/>
            <p:cNvSpPr/>
            <p:nvPr/>
          </p:nvSpPr>
          <p:spPr>
            <a:xfrm>
              <a:off x="7209150" y="1133050"/>
              <a:ext cx="37325" cy="25225"/>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2"/>
            <p:cNvSpPr/>
            <p:nvPr/>
          </p:nvSpPr>
          <p:spPr>
            <a:xfrm>
              <a:off x="7198100"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2"/>
            <p:cNvSpPr/>
            <p:nvPr/>
          </p:nvSpPr>
          <p:spPr>
            <a:xfrm>
              <a:off x="7197075" y="1232050"/>
              <a:ext cx="30900" cy="26925"/>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2"/>
            <p:cNvSpPr/>
            <p:nvPr/>
          </p:nvSpPr>
          <p:spPr>
            <a:xfrm>
              <a:off x="7233900" y="1299900"/>
              <a:ext cx="29775" cy="21275"/>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2"/>
            <p:cNvSpPr/>
            <p:nvPr/>
          </p:nvSpPr>
          <p:spPr>
            <a:xfrm>
              <a:off x="7099475" y="1189375"/>
              <a:ext cx="31125" cy="26725"/>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2"/>
            <p:cNvSpPr/>
            <p:nvPr/>
          </p:nvSpPr>
          <p:spPr>
            <a:xfrm>
              <a:off x="7275950" y="1079825"/>
              <a:ext cx="29350" cy="21525"/>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2"/>
            <p:cNvSpPr/>
            <p:nvPr/>
          </p:nvSpPr>
          <p:spPr>
            <a:xfrm>
              <a:off x="7283325" y="894725"/>
              <a:ext cx="30300" cy="2685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2"/>
            <p:cNvSpPr/>
            <p:nvPr/>
          </p:nvSpPr>
          <p:spPr>
            <a:xfrm>
              <a:off x="7212025" y="990575"/>
              <a:ext cx="31575" cy="2095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2"/>
            <p:cNvSpPr/>
            <p:nvPr/>
          </p:nvSpPr>
          <p:spPr>
            <a:xfrm>
              <a:off x="7232900"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2"/>
            <p:cNvSpPr/>
            <p:nvPr/>
          </p:nvSpPr>
          <p:spPr>
            <a:xfrm>
              <a:off x="7281600" y="947500"/>
              <a:ext cx="29350" cy="21525"/>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2"/>
            <p:cNvSpPr/>
            <p:nvPr/>
          </p:nvSpPr>
          <p:spPr>
            <a:xfrm>
              <a:off x="7136850" y="1040475"/>
              <a:ext cx="28400" cy="2390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2"/>
            <p:cNvSpPr/>
            <p:nvPr/>
          </p:nvSpPr>
          <p:spPr>
            <a:xfrm>
              <a:off x="7103025" y="991775"/>
              <a:ext cx="30050" cy="27050"/>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2"/>
            <p:cNvSpPr/>
            <p:nvPr/>
          </p:nvSpPr>
          <p:spPr>
            <a:xfrm>
              <a:off x="7153775" y="882675"/>
              <a:ext cx="29900" cy="21300"/>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2"/>
            <p:cNvSpPr/>
            <p:nvPr/>
          </p:nvSpPr>
          <p:spPr>
            <a:xfrm>
              <a:off x="7271225" y="1251625"/>
              <a:ext cx="30075" cy="27425"/>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2"/>
            <p:cNvSpPr/>
            <p:nvPr/>
          </p:nvSpPr>
          <p:spPr>
            <a:xfrm>
              <a:off x="7127025" y="947200"/>
              <a:ext cx="29875" cy="21400"/>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2"/>
            <p:cNvSpPr/>
            <p:nvPr/>
          </p:nvSpPr>
          <p:spPr>
            <a:xfrm>
              <a:off x="7281150" y="1065400"/>
              <a:ext cx="37525" cy="25050"/>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2"/>
            <p:cNvSpPr/>
            <p:nvPr/>
          </p:nvSpPr>
          <p:spPr>
            <a:xfrm>
              <a:off x="7135275" y="1155775"/>
              <a:ext cx="29275" cy="21875"/>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2"/>
            <p:cNvSpPr/>
            <p:nvPr/>
          </p:nvSpPr>
          <p:spPr>
            <a:xfrm>
              <a:off x="7243950" y="1005450"/>
              <a:ext cx="28875" cy="26975"/>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2"/>
            <p:cNvSpPr/>
            <p:nvPr/>
          </p:nvSpPr>
          <p:spPr>
            <a:xfrm>
              <a:off x="7130800" y="1005100"/>
              <a:ext cx="30250" cy="26775"/>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2"/>
            <p:cNvSpPr/>
            <p:nvPr/>
          </p:nvSpPr>
          <p:spPr>
            <a:xfrm>
              <a:off x="7182700" y="1110950"/>
              <a:ext cx="29775" cy="21275"/>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2"/>
            <p:cNvSpPr/>
            <p:nvPr/>
          </p:nvSpPr>
          <p:spPr>
            <a:xfrm>
              <a:off x="7235800" y="1176200"/>
              <a:ext cx="28300" cy="23975"/>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2"/>
            <p:cNvSpPr/>
            <p:nvPr/>
          </p:nvSpPr>
          <p:spPr>
            <a:xfrm>
              <a:off x="7264950" y="1288225"/>
              <a:ext cx="28350" cy="23750"/>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2"/>
            <p:cNvSpPr/>
            <p:nvPr/>
          </p:nvSpPr>
          <p:spPr>
            <a:xfrm>
              <a:off x="7085800" y="1022800"/>
              <a:ext cx="29350" cy="21625"/>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2"/>
            <p:cNvSpPr/>
            <p:nvPr/>
          </p:nvSpPr>
          <p:spPr>
            <a:xfrm>
              <a:off x="7251850" y="933575"/>
              <a:ext cx="28900" cy="27700"/>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2"/>
            <p:cNvSpPr/>
            <p:nvPr/>
          </p:nvSpPr>
          <p:spPr>
            <a:xfrm>
              <a:off x="7255300" y="1228125"/>
              <a:ext cx="36925" cy="21000"/>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2"/>
            <p:cNvSpPr/>
            <p:nvPr/>
          </p:nvSpPr>
          <p:spPr>
            <a:xfrm>
              <a:off x="7221900" y="1035200"/>
              <a:ext cx="37325" cy="25225"/>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2"/>
            <p:cNvSpPr/>
            <p:nvPr/>
          </p:nvSpPr>
          <p:spPr>
            <a:xfrm>
              <a:off x="7090925"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
            <p:cNvSpPr/>
            <p:nvPr/>
          </p:nvSpPr>
          <p:spPr>
            <a:xfrm>
              <a:off x="7199475" y="1052650"/>
              <a:ext cx="29350" cy="21525"/>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
            <p:cNvSpPr/>
            <p:nvPr/>
          </p:nvSpPr>
          <p:spPr>
            <a:xfrm>
              <a:off x="7289100" y="1296450"/>
              <a:ext cx="29725" cy="21400"/>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
            <p:cNvSpPr/>
            <p:nvPr/>
          </p:nvSpPr>
          <p:spPr>
            <a:xfrm>
              <a:off x="7254900" y="969750"/>
              <a:ext cx="28375" cy="23850"/>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
            <p:cNvSpPr/>
            <p:nvPr/>
          </p:nvSpPr>
          <p:spPr>
            <a:xfrm>
              <a:off x="7226850" y="1192800"/>
              <a:ext cx="28575" cy="23675"/>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
            <p:cNvSpPr/>
            <p:nvPr/>
          </p:nvSpPr>
          <p:spPr>
            <a:xfrm>
              <a:off x="7176475" y="1159050"/>
              <a:ext cx="31350" cy="26650"/>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
            <p:cNvSpPr/>
            <p:nvPr/>
          </p:nvSpPr>
          <p:spPr>
            <a:xfrm>
              <a:off x="7264650" y="1110875"/>
              <a:ext cx="29500" cy="21525"/>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
            <p:cNvSpPr/>
            <p:nvPr/>
          </p:nvSpPr>
          <p:spPr>
            <a:xfrm>
              <a:off x="7240625" y="871850"/>
              <a:ext cx="31275" cy="20900"/>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
            <p:cNvSpPr/>
            <p:nvPr/>
          </p:nvSpPr>
          <p:spPr>
            <a:xfrm>
              <a:off x="7195325" y="971500"/>
              <a:ext cx="29750" cy="27875"/>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
            <p:cNvSpPr/>
            <p:nvPr/>
          </p:nvSpPr>
          <p:spPr>
            <a:xfrm>
              <a:off x="7109650" y="905275"/>
              <a:ext cx="29775" cy="21300"/>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
            <p:cNvSpPr/>
            <p:nvPr/>
          </p:nvSpPr>
          <p:spPr>
            <a:xfrm>
              <a:off x="7280600" y="1189100"/>
              <a:ext cx="29775" cy="21275"/>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
            <p:cNvSpPr/>
            <p:nvPr/>
          </p:nvSpPr>
          <p:spPr>
            <a:xfrm>
              <a:off x="7134900"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
            <p:cNvSpPr/>
            <p:nvPr/>
          </p:nvSpPr>
          <p:spPr>
            <a:xfrm>
              <a:off x="7189325" y="928250"/>
              <a:ext cx="29350" cy="21500"/>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
            <p:cNvSpPr/>
            <p:nvPr/>
          </p:nvSpPr>
          <p:spPr>
            <a:xfrm>
              <a:off x="7172625" y="968850"/>
              <a:ext cx="28850" cy="27675"/>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
            <p:cNvSpPr/>
            <p:nvPr/>
          </p:nvSpPr>
          <p:spPr>
            <a:xfrm>
              <a:off x="7123225" y="845000"/>
              <a:ext cx="31575" cy="21075"/>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
            <p:cNvSpPr/>
            <p:nvPr/>
          </p:nvSpPr>
          <p:spPr>
            <a:xfrm>
              <a:off x="7251750" y="1149975"/>
              <a:ext cx="29525" cy="27900"/>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
            <p:cNvSpPr/>
            <p:nvPr/>
          </p:nvSpPr>
          <p:spPr>
            <a:xfrm>
              <a:off x="7164350" y="1088525"/>
              <a:ext cx="37075" cy="25200"/>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
            <p:cNvSpPr/>
            <p:nvPr/>
          </p:nvSpPr>
          <p:spPr>
            <a:xfrm>
              <a:off x="7232950"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
            <p:cNvSpPr/>
            <p:nvPr/>
          </p:nvSpPr>
          <p:spPr>
            <a:xfrm>
              <a:off x="7223600" y="1085000"/>
              <a:ext cx="31125" cy="26725"/>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
            <p:cNvSpPr/>
            <p:nvPr/>
          </p:nvSpPr>
          <p:spPr>
            <a:xfrm>
              <a:off x="7158125" y="1200050"/>
              <a:ext cx="28400" cy="23750"/>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
            <p:cNvSpPr/>
            <p:nvPr/>
          </p:nvSpPr>
          <p:spPr>
            <a:xfrm>
              <a:off x="7245225" y="1476725"/>
              <a:ext cx="30300" cy="2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
            <p:cNvSpPr/>
            <p:nvPr/>
          </p:nvSpPr>
          <p:spPr>
            <a:xfrm>
              <a:off x="7281000" y="1337700"/>
              <a:ext cx="29775" cy="21300"/>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
            <p:cNvSpPr/>
            <p:nvPr/>
          </p:nvSpPr>
          <p:spPr>
            <a:xfrm>
              <a:off x="7119525" y="1144300"/>
              <a:ext cx="29350" cy="21625"/>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
            <p:cNvSpPr/>
            <p:nvPr/>
          </p:nvSpPr>
          <p:spPr>
            <a:xfrm>
              <a:off x="7131800" y="1277825"/>
              <a:ext cx="30325" cy="27050"/>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
            <p:cNvSpPr/>
            <p:nvPr/>
          </p:nvSpPr>
          <p:spPr>
            <a:xfrm>
              <a:off x="7146900" y="1244750"/>
              <a:ext cx="31775" cy="21025"/>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
            <p:cNvSpPr/>
            <p:nvPr/>
          </p:nvSpPr>
          <p:spPr>
            <a:xfrm>
              <a:off x="7199375" y="1382025"/>
              <a:ext cx="36675" cy="20900"/>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
            <p:cNvSpPr/>
            <p:nvPr/>
          </p:nvSpPr>
          <p:spPr>
            <a:xfrm>
              <a:off x="7190325" y="1321500"/>
              <a:ext cx="29700" cy="27775"/>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
            <p:cNvSpPr/>
            <p:nvPr/>
          </p:nvSpPr>
          <p:spPr>
            <a:xfrm>
              <a:off x="7215400" y="1258700"/>
              <a:ext cx="29400" cy="21925"/>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
            <p:cNvSpPr/>
            <p:nvPr/>
          </p:nvSpPr>
          <p:spPr>
            <a:xfrm>
              <a:off x="7261250" y="1439700"/>
              <a:ext cx="29500" cy="21525"/>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
            <p:cNvSpPr/>
            <p:nvPr/>
          </p:nvSpPr>
          <p:spPr>
            <a:xfrm>
              <a:off x="7113550" y="891600"/>
              <a:ext cx="31075" cy="26675"/>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
            <p:cNvSpPr/>
            <p:nvPr/>
          </p:nvSpPr>
          <p:spPr>
            <a:xfrm>
              <a:off x="7098500" y="966050"/>
              <a:ext cx="29500" cy="21600"/>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
            <p:cNvSpPr/>
            <p:nvPr/>
          </p:nvSpPr>
          <p:spPr>
            <a:xfrm>
              <a:off x="7233575" y="1330875"/>
              <a:ext cx="31275" cy="20900"/>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
            <p:cNvSpPr/>
            <p:nvPr/>
          </p:nvSpPr>
          <p:spPr>
            <a:xfrm>
              <a:off x="7206650" y="1142825"/>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
            <p:cNvSpPr/>
            <p:nvPr/>
          </p:nvSpPr>
          <p:spPr>
            <a:xfrm>
              <a:off x="7199625" y="1110800"/>
              <a:ext cx="37050" cy="25500"/>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
            <p:cNvSpPr/>
            <p:nvPr/>
          </p:nvSpPr>
          <p:spPr>
            <a:xfrm>
              <a:off x="7226925" y="920675"/>
              <a:ext cx="31125" cy="26650"/>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
            <p:cNvSpPr/>
            <p:nvPr/>
          </p:nvSpPr>
          <p:spPr>
            <a:xfrm>
              <a:off x="7187500" y="852675"/>
              <a:ext cx="29500" cy="21300"/>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
            <p:cNvSpPr/>
            <p:nvPr/>
          </p:nvSpPr>
          <p:spPr>
            <a:xfrm>
              <a:off x="7159975" y="937900"/>
              <a:ext cx="30075" cy="27050"/>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
            <p:cNvSpPr/>
            <p:nvPr/>
          </p:nvSpPr>
          <p:spPr>
            <a:xfrm>
              <a:off x="7261550" y="1501600"/>
              <a:ext cx="29775" cy="21275"/>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
            <p:cNvSpPr/>
            <p:nvPr/>
          </p:nvSpPr>
          <p:spPr>
            <a:xfrm>
              <a:off x="7110175" y="1079925"/>
              <a:ext cx="29475" cy="27700"/>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
            <p:cNvSpPr/>
            <p:nvPr/>
          </p:nvSpPr>
          <p:spPr>
            <a:xfrm>
              <a:off x="7127425" y="1098225"/>
              <a:ext cx="37525" cy="25050"/>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
            <p:cNvSpPr/>
            <p:nvPr/>
          </p:nvSpPr>
          <p:spPr>
            <a:xfrm>
              <a:off x="7286775" y="1317350"/>
              <a:ext cx="28375" cy="23725"/>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
            <p:cNvSpPr/>
            <p:nvPr/>
          </p:nvSpPr>
          <p:spPr>
            <a:xfrm>
              <a:off x="7288425" y="848450"/>
              <a:ext cx="31400" cy="26725"/>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
            <p:cNvSpPr/>
            <p:nvPr/>
          </p:nvSpPr>
          <p:spPr>
            <a:xfrm>
              <a:off x="7264500" y="1301875"/>
              <a:ext cx="30025" cy="26775"/>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
            <p:cNvSpPr/>
            <p:nvPr/>
          </p:nvSpPr>
          <p:spPr>
            <a:xfrm>
              <a:off x="7152150" y="855150"/>
              <a:ext cx="30125" cy="27425"/>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
            <p:cNvSpPr/>
            <p:nvPr/>
          </p:nvSpPr>
          <p:spPr>
            <a:xfrm>
              <a:off x="7236750" y="1232400"/>
              <a:ext cx="31175" cy="26925"/>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
            <p:cNvSpPr/>
            <p:nvPr/>
          </p:nvSpPr>
          <p:spPr>
            <a:xfrm>
              <a:off x="7062000" y="1023625"/>
              <a:ext cx="28400" cy="24100"/>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
            <p:cNvSpPr/>
            <p:nvPr/>
          </p:nvSpPr>
          <p:spPr>
            <a:xfrm>
              <a:off x="7277400" y="1476575"/>
              <a:ext cx="29500" cy="27875"/>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
            <p:cNvSpPr/>
            <p:nvPr/>
          </p:nvSpPr>
          <p:spPr>
            <a:xfrm>
              <a:off x="7148275" y="991675"/>
              <a:ext cx="36775" cy="20900"/>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
            <p:cNvSpPr/>
            <p:nvPr/>
          </p:nvSpPr>
          <p:spPr>
            <a:xfrm>
              <a:off x="7202925" y="1026475"/>
              <a:ext cx="30000" cy="2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
            <p:cNvSpPr/>
            <p:nvPr/>
          </p:nvSpPr>
          <p:spPr>
            <a:xfrm>
              <a:off x="7201025"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
            <p:cNvSpPr/>
            <p:nvPr/>
          </p:nvSpPr>
          <p:spPr>
            <a:xfrm>
              <a:off x="7235750" y="1379600"/>
              <a:ext cx="29975" cy="2792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
            <p:cNvSpPr/>
            <p:nvPr/>
          </p:nvSpPr>
          <p:spPr>
            <a:xfrm>
              <a:off x="7282025" y="1368500"/>
              <a:ext cx="29675" cy="27750"/>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
            <p:cNvSpPr/>
            <p:nvPr/>
          </p:nvSpPr>
          <p:spPr>
            <a:xfrm>
              <a:off x="7248525" y="989450"/>
              <a:ext cx="38775" cy="21525"/>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2"/>
            <p:cNvSpPr/>
            <p:nvPr/>
          </p:nvSpPr>
          <p:spPr>
            <a:xfrm>
              <a:off x="6868150" y="851850"/>
              <a:ext cx="441525" cy="951575"/>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2"/>
            <p:cNvSpPr/>
            <p:nvPr/>
          </p:nvSpPr>
          <p:spPr>
            <a:xfrm>
              <a:off x="6895800" y="851575"/>
              <a:ext cx="413575" cy="920250"/>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
            <p:cNvSpPr/>
            <p:nvPr/>
          </p:nvSpPr>
          <p:spPr>
            <a:xfrm>
              <a:off x="1736950" y="896725"/>
              <a:ext cx="575" cy="850"/>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
            <p:cNvSpPr/>
            <p:nvPr/>
          </p:nvSpPr>
          <p:spPr>
            <a:xfrm>
              <a:off x="1896600" y="896425"/>
              <a:ext cx="44325" cy="70275"/>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2"/>
            <p:cNvSpPr/>
            <p:nvPr/>
          </p:nvSpPr>
          <p:spPr>
            <a:xfrm>
              <a:off x="2118350" y="896725"/>
              <a:ext cx="82100" cy="172375"/>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2"/>
            <p:cNvSpPr/>
            <p:nvPr/>
          </p:nvSpPr>
          <p:spPr>
            <a:xfrm>
              <a:off x="2304525" y="896725"/>
              <a:ext cx="66600" cy="126400"/>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
            <p:cNvSpPr/>
            <p:nvPr/>
          </p:nvSpPr>
          <p:spPr>
            <a:xfrm>
              <a:off x="3062550" y="896425"/>
              <a:ext cx="955525" cy="917675"/>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
            <p:cNvSpPr/>
            <p:nvPr/>
          </p:nvSpPr>
          <p:spPr>
            <a:xfrm>
              <a:off x="3470325" y="906750"/>
              <a:ext cx="29775" cy="21425"/>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
            <p:cNvSpPr/>
            <p:nvPr/>
          </p:nvSpPr>
          <p:spPr>
            <a:xfrm>
              <a:off x="3360450" y="1002900"/>
              <a:ext cx="31400" cy="26725"/>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
            <p:cNvSpPr/>
            <p:nvPr/>
          </p:nvSpPr>
          <p:spPr>
            <a:xfrm>
              <a:off x="3407850" y="949125"/>
              <a:ext cx="29350" cy="21575"/>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
            <p:cNvSpPr/>
            <p:nvPr/>
          </p:nvSpPr>
          <p:spPr>
            <a:xfrm>
              <a:off x="3559275" y="1207875"/>
              <a:ext cx="30000" cy="26750"/>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
            <p:cNvSpPr/>
            <p:nvPr/>
          </p:nvSpPr>
          <p:spPr>
            <a:xfrm>
              <a:off x="3475700" y="1392450"/>
              <a:ext cx="29150" cy="27675"/>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
            <p:cNvSpPr/>
            <p:nvPr/>
          </p:nvSpPr>
          <p:spPr>
            <a:xfrm>
              <a:off x="3463300" y="1191275"/>
              <a:ext cx="30125" cy="27450"/>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
            <p:cNvSpPr/>
            <p:nvPr/>
          </p:nvSpPr>
          <p:spPr>
            <a:xfrm>
              <a:off x="3733825" y="1158575"/>
              <a:ext cx="29750" cy="21300"/>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
            <p:cNvSpPr/>
            <p:nvPr/>
          </p:nvSpPr>
          <p:spPr>
            <a:xfrm>
              <a:off x="3302050" y="925525"/>
              <a:ext cx="29425" cy="27800"/>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
            <p:cNvSpPr/>
            <p:nvPr/>
          </p:nvSpPr>
          <p:spPr>
            <a:xfrm>
              <a:off x="3559850" y="1311350"/>
              <a:ext cx="29675" cy="27800"/>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
            <p:cNvSpPr/>
            <p:nvPr/>
          </p:nvSpPr>
          <p:spPr>
            <a:xfrm>
              <a:off x="3362725" y="1055200"/>
              <a:ext cx="37250" cy="21025"/>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
            <p:cNvSpPr/>
            <p:nvPr/>
          </p:nvSpPr>
          <p:spPr>
            <a:xfrm>
              <a:off x="3424425"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
            <p:cNvSpPr/>
            <p:nvPr/>
          </p:nvSpPr>
          <p:spPr>
            <a:xfrm>
              <a:off x="3588125" y="1286625"/>
              <a:ext cx="29500" cy="21500"/>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
            <p:cNvSpPr/>
            <p:nvPr/>
          </p:nvSpPr>
          <p:spPr>
            <a:xfrm>
              <a:off x="3677475" y="1087975"/>
              <a:ext cx="28825" cy="26975"/>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
            <p:cNvSpPr/>
            <p:nvPr/>
          </p:nvSpPr>
          <p:spPr>
            <a:xfrm>
              <a:off x="3368025" y="960425"/>
              <a:ext cx="28200" cy="2390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
            <p:cNvSpPr/>
            <p:nvPr/>
          </p:nvSpPr>
          <p:spPr>
            <a:xfrm>
              <a:off x="3358450" y="1031075"/>
              <a:ext cx="28400" cy="23750"/>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
            <p:cNvSpPr/>
            <p:nvPr/>
          </p:nvSpPr>
          <p:spPr>
            <a:xfrm>
              <a:off x="3412350" y="999800"/>
              <a:ext cx="30900" cy="26725"/>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
            <p:cNvSpPr/>
            <p:nvPr/>
          </p:nvSpPr>
          <p:spPr>
            <a:xfrm>
              <a:off x="3590550" y="1478125"/>
              <a:ext cx="30025" cy="2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
            <p:cNvSpPr/>
            <p:nvPr/>
          </p:nvSpPr>
          <p:spPr>
            <a:xfrm>
              <a:off x="3578675" y="1117375"/>
              <a:ext cx="29750" cy="21275"/>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
            <p:cNvSpPr/>
            <p:nvPr/>
          </p:nvSpPr>
          <p:spPr>
            <a:xfrm>
              <a:off x="3729300" y="1344375"/>
              <a:ext cx="29800" cy="21475"/>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
            <p:cNvSpPr/>
            <p:nvPr/>
          </p:nvSpPr>
          <p:spPr>
            <a:xfrm>
              <a:off x="3566725" y="1189375"/>
              <a:ext cx="28375" cy="23950"/>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
            <p:cNvSpPr/>
            <p:nvPr/>
          </p:nvSpPr>
          <p:spPr>
            <a:xfrm>
              <a:off x="3357900" y="923825"/>
              <a:ext cx="28475" cy="23725"/>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
            <p:cNvSpPr/>
            <p:nvPr/>
          </p:nvSpPr>
          <p:spPr>
            <a:xfrm>
              <a:off x="3322925" y="979850"/>
              <a:ext cx="31150" cy="26925"/>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
            <p:cNvSpPr/>
            <p:nvPr/>
          </p:nvSpPr>
          <p:spPr>
            <a:xfrm>
              <a:off x="3620125" y="1033400"/>
              <a:ext cx="29500" cy="21400"/>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
            <p:cNvSpPr/>
            <p:nvPr/>
          </p:nvSpPr>
          <p:spPr>
            <a:xfrm>
              <a:off x="3470925" y="1548725"/>
              <a:ext cx="28825" cy="27750"/>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
            <p:cNvSpPr/>
            <p:nvPr/>
          </p:nvSpPr>
          <p:spPr>
            <a:xfrm>
              <a:off x="3743975" y="1235875"/>
              <a:ext cx="29775" cy="21275"/>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
            <p:cNvSpPr/>
            <p:nvPr/>
          </p:nvSpPr>
          <p:spPr>
            <a:xfrm>
              <a:off x="3477200" y="977250"/>
              <a:ext cx="29475" cy="27875"/>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
            <p:cNvSpPr/>
            <p:nvPr/>
          </p:nvSpPr>
          <p:spPr>
            <a:xfrm>
              <a:off x="3459450" y="1261375"/>
              <a:ext cx="36925" cy="20725"/>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
            <p:cNvSpPr/>
            <p:nvPr/>
          </p:nvSpPr>
          <p:spPr>
            <a:xfrm>
              <a:off x="3642750" y="1059150"/>
              <a:ext cx="36800" cy="25225"/>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
            <p:cNvSpPr/>
            <p:nvPr/>
          </p:nvSpPr>
          <p:spPr>
            <a:xfrm>
              <a:off x="3465225" y="1042150"/>
              <a:ext cx="29125" cy="21950"/>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
            <p:cNvSpPr/>
            <p:nvPr/>
          </p:nvSpPr>
          <p:spPr>
            <a:xfrm>
              <a:off x="3584150" y="953750"/>
              <a:ext cx="30050" cy="27050"/>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
            <p:cNvSpPr/>
            <p:nvPr/>
          </p:nvSpPr>
          <p:spPr>
            <a:xfrm>
              <a:off x="3566100" y="1264600"/>
              <a:ext cx="28375" cy="23725"/>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
            <p:cNvSpPr/>
            <p:nvPr/>
          </p:nvSpPr>
          <p:spPr>
            <a:xfrm>
              <a:off x="3428025" y="1307075"/>
              <a:ext cx="29500" cy="21525"/>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
            <p:cNvSpPr/>
            <p:nvPr/>
          </p:nvSpPr>
          <p:spPr>
            <a:xfrm>
              <a:off x="3358375" y="1116475"/>
              <a:ext cx="30025" cy="2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
            <p:cNvSpPr/>
            <p:nvPr/>
          </p:nvSpPr>
          <p:spPr>
            <a:xfrm>
              <a:off x="3618450" y="1125900"/>
              <a:ext cx="28275" cy="24025"/>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
            <p:cNvSpPr/>
            <p:nvPr/>
          </p:nvSpPr>
          <p:spPr>
            <a:xfrm>
              <a:off x="3703475" y="1446825"/>
              <a:ext cx="28500" cy="23750"/>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
            <p:cNvSpPr/>
            <p:nvPr/>
          </p:nvSpPr>
          <p:spPr>
            <a:xfrm>
              <a:off x="3543825" y="1324575"/>
              <a:ext cx="31125" cy="26650"/>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
            <p:cNvSpPr/>
            <p:nvPr/>
          </p:nvSpPr>
          <p:spPr>
            <a:xfrm>
              <a:off x="3726800" y="1503800"/>
              <a:ext cx="30025" cy="2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
            <p:cNvSpPr/>
            <p:nvPr/>
          </p:nvSpPr>
          <p:spPr>
            <a:xfrm>
              <a:off x="3426625" y="1361950"/>
              <a:ext cx="30125" cy="27450"/>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
            <p:cNvSpPr/>
            <p:nvPr/>
          </p:nvSpPr>
          <p:spPr>
            <a:xfrm>
              <a:off x="3629550" y="1226950"/>
              <a:ext cx="31275" cy="21000"/>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
            <p:cNvSpPr/>
            <p:nvPr/>
          </p:nvSpPr>
          <p:spPr>
            <a:xfrm>
              <a:off x="3718150" y="1203850"/>
              <a:ext cx="31575" cy="2095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
            <p:cNvSpPr/>
            <p:nvPr/>
          </p:nvSpPr>
          <p:spPr>
            <a:xfrm>
              <a:off x="3381875" y="1299450"/>
              <a:ext cx="36850" cy="20975"/>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
            <p:cNvSpPr/>
            <p:nvPr/>
          </p:nvSpPr>
          <p:spPr>
            <a:xfrm>
              <a:off x="3676625" y="1120350"/>
              <a:ext cx="29675" cy="27800"/>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
            <p:cNvSpPr/>
            <p:nvPr/>
          </p:nvSpPr>
          <p:spPr>
            <a:xfrm>
              <a:off x="3416800" y="1133050"/>
              <a:ext cx="37050" cy="25225"/>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
            <p:cNvSpPr/>
            <p:nvPr/>
          </p:nvSpPr>
          <p:spPr>
            <a:xfrm>
              <a:off x="3499225" y="1448900"/>
              <a:ext cx="29275" cy="21900"/>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
            <p:cNvSpPr/>
            <p:nvPr/>
          </p:nvSpPr>
          <p:spPr>
            <a:xfrm>
              <a:off x="3605900" y="1008175"/>
              <a:ext cx="29500" cy="21625"/>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
            <p:cNvSpPr/>
            <p:nvPr/>
          </p:nvSpPr>
          <p:spPr>
            <a:xfrm>
              <a:off x="3405475"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
            <p:cNvSpPr/>
            <p:nvPr/>
          </p:nvSpPr>
          <p:spPr>
            <a:xfrm>
              <a:off x="3501500" y="995625"/>
              <a:ext cx="28375" cy="23675"/>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
            <p:cNvSpPr/>
            <p:nvPr/>
          </p:nvSpPr>
          <p:spPr>
            <a:xfrm>
              <a:off x="3590075" y="1409600"/>
              <a:ext cx="29525" cy="21500"/>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
            <p:cNvSpPr/>
            <p:nvPr/>
          </p:nvSpPr>
          <p:spPr>
            <a:xfrm>
              <a:off x="3617025" y="1352550"/>
              <a:ext cx="28400" cy="23975"/>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
            <p:cNvSpPr/>
            <p:nvPr/>
          </p:nvSpPr>
          <p:spPr>
            <a:xfrm>
              <a:off x="3557075" y="1360025"/>
              <a:ext cx="28650" cy="23650"/>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
            <p:cNvSpPr/>
            <p:nvPr/>
          </p:nvSpPr>
          <p:spPr>
            <a:xfrm>
              <a:off x="3306850" y="1189375"/>
              <a:ext cx="31175" cy="26725"/>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2"/>
            <p:cNvSpPr/>
            <p:nvPr/>
          </p:nvSpPr>
          <p:spPr>
            <a:xfrm>
              <a:off x="3483325" y="1079825"/>
              <a:ext cx="29350" cy="21525"/>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2"/>
            <p:cNvSpPr/>
            <p:nvPr/>
          </p:nvSpPr>
          <p:spPr>
            <a:xfrm>
              <a:off x="3549875" y="1513750"/>
              <a:ext cx="29150" cy="27675"/>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2"/>
            <p:cNvSpPr/>
            <p:nvPr/>
          </p:nvSpPr>
          <p:spPr>
            <a:xfrm>
              <a:off x="3511250" y="1242800"/>
              <a:ext cx="30125" cy="27550"/>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2"/>
            <p:cNvSpPr/>
            <p:nvPr/>
          </p:nvSpPr>
          <p:spPr>
            <a:xfrm>
              <a:off x="3624125" y="1378475"/>
              <a:ext cx="29075" cy="27700"/>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2"/>
            <p:cNvSpPr/>
            <p:nvPr/>
          </p:nvSpPr>
          <p:spPr>
            <a:xfrm>
              <a:off x="3440275"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2"/>
            <p:cNvSpPr/>
            <p:nvPr/>
          </p:nvSpPr>
          <p:spPr>
            <a:xfrm>
              <a:off x="3618875" y="1244200"/>
              <a:ext cx="37325" cy="21050"/>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2"/>
            <p:cNvSpPr/>
            <p:nvPr/>
          </p:nvSpPr>
          <p:spPr>
            <a:xfrm>
              <a:off x="3625600" y="1433650"/>
              <a:ext cx="37850" cy="25050"/>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2"/>
            <p:cNvSpPr/>
            <p:nvPr/>
          </p:nvSpPr>
          <p:spPr>
            <a:xfrm>
              <a:off x="3740400" y="1362975"/>
              <a:ext cx="37025" cy="25225"/>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2"/>
            <p:cNvSpPr/>
            <p:nvPr/>
          </p:nvSpPr>
          <p:spPr>
            <a:xfrm>
              <a:off x="3489125" y="947500"/>
              <a:ext cx="29200" cy="21525"/>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2"/>
            <p:cNvSpPr/>
            <p:nvPr/>
          </p:nvSpPr>
          <p:spPr>
            <a:xfrm>
              <a:off x="3467250" y="1146100"/>
              <a:ext cx="28875" cy="26975"/>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2"/>
            <p:cNvSpPr/>
            <p:nvPr/>
          </p:nvSpPr>
          <p:spPr>
            <a:xfrm>
              <a:off x="3665125" y="1515500"/>
              <a:ext cx="31175" cy="26700"/>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2"/>
            <p:cNvSpPr/>
            <p:nvPr/>
          </p:nvSpPr>
          <p:spPr>
            <a:xfrm>
              <a:off x="3674225" y="1241075"/>
              <a:ext cx="29150" cy="27700"/>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2"/>
            <p:cNvSpPr/>
            <p:nvPr/>
          </p:nvSpPr>
          <p:spPr>
            <a:xfrm>
              <a:off x="3334550" y="947200"/>
              <a:ext cx="29725" cy="21400"/>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
            <p:cNvSpPr/>
            <p:nvPr/>
          </p:nvSpPr>
          <p:spPr>
            <a:xfrm>
              <a:off x="3515075" y="1204675"/>
              <a:ext cx="31600" cy="21075"/>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
            <p:cNvSpPr/>
            <p:nvPr/>
          </p:nvSpPr>
          <p:spPr>
            <a:xfrm>
              <a:off x="3573625" y="1040150"/>
              <a:ext cx="29725" cy="27975"/>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
            <p:cNvSpPr/>
            <p:nvPr/>
          </p:nvSpPr>
          <p:spPr>
            <a:xfrm>
              <a:off x="3342650" y="1155775"/>
              <a:ext cx="29275" cy="21875"/>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
            <p:cNvSpPr/>
            <p:nvPr/>
          </p:nvSpPr>
          <p:spPr>
            <a:xfrm>
              <a:off x="3441600" y="971475"/>
              <a:ext cx="30025" cy="27050"/>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
            <p:cNvSpPr/>
            <p:nvPr/>
          </p:nvSpPr>
          <p:spPr>
            <a:xfrm>
              <a:off x="3451325" y="1005450"/>
              <a:ext cx="28875" cy="26975"/>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
            <p:cNvSpPr/>
            <p:nvPr/>
          </p:nvSpPr>
          <p:spPr>
            <a:xfrm>
              <a:off x="3448900" y="948425"/>
              <a:ext cx="28375" cy="23750"/>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
            <p:cNvSpPr/>
            <p:nvPr/>
          </p:nvSpPr>
          <p:spPr>
            <a:xfrm>
              <a:off x="3524925" y="1266950"/>
              <a:ext cx="29775" cy="21275"/>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
            <p:cNvSpPr/>
            <p:nvPr/>
          </p:nvSpPr>
          <p:spPr>
            <a:xfrm>
              <a:off x="3443375" y="1176200"/>
              <a:ext cx="28100" cy="23975"/>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
            <p:cNvSpPr/>
            <p:nvPr/>
          </p:nvSpPr>
          <p:spPr>
            <a:xfrm>
              <a:off x="3472425" y="1288225"/>
              <a:ext cx="28275" cy="23750"/>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
            <p:cNvSpPr/>
            <p:nvPr/>
          </p:nvSpPr>
          <p:spPr>
            <a:xfrm>
              <a:off x="3293175" y="1022800"/>
              <a:ext cx="29500" cy="21625"/>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
            <p:cNvSpPr/>
            <p:nvPr/>
          </p:nvSpPr>
          <p:spPr>
            <a:xfrm>
              <a:off x="3513350" y="970625"/>
              <a:ext cx="30025" cy="2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
            <p:cNvSpPr/>
            <p:nvPr/>
          </p:nvSpPr>
          <p:spPr>
            <a:xfrm>
              <a:off x="3462750" y="1228125"/>
              <a:ext cx="36925" cy="21000"/>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
            <p:cNvSpPr/>
            <p:nvPr/>
          </p:nvSpPr>
          <p:spPr>
            <a:xfrm>
              <a:off x="3533675" y="940375"/>
              <a:ext cx="29700" cy="27775"/>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
            <p:cNvSpPr/>
            <p:nvPr/>
          </p:nvSpPr>
          <p:spPr>
            <a:xfrm>
              <a:off x="3298300"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
            <p:cNvSpPr/>
            <p:nvPr/>
          </p:nvSpPr>
          <p:spPr>
            <a:xfrm>
              <a:off x="3406850" y="1052650"/>
              <a:ext cx="29475" cy="21525"/>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
            <p:cNvSpPr/>
            <p:nvPr/>
          </p:nvSpPr>
          <p:spPr>
            <a:xfrm>
              <a:off x="3706850" y="1380150"/>
              <a:ext cx="28300" cy="23925"/>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
            <p:cNvSpPr/>
            <p:nvPr/>
          </p:nvSpPr>
          <p:spPr>
            <a:xfrm>
              <a:off x="3434525" y="1192800"/>
              <a:ext cx="28375" cy="23675"/>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
            <p:cNvSpPr/>
            <p:nvPr/>
          </p:nvSpPr>
          <p:spPr>
            <a:xfrm>
              <a:off x="3384075" y="1159050"/>
              <a:ext cx="30850" cy="26650"/>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
            <p:cNvSpPr/>
            <p:nvPr/>
          </p:nvSpPr>
          <p:spPr>
            <a:xfrm>
              <a:off x="3635200" y="1324500"/>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
            <p:cNvSpPr/>
            <p:nvPr/>
          </p:nvSpPr>
          <p:spPr>
            <a:xfrm>
              <a:off x="3402700" y="971500"/>
              <a:ext cx="29775" cy="27875"/>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
            <p:cNvSpPr/>
            <p:nvPr/>
          </p:nvSpPr>
          <p:spPr>
            <a:xfrm>
              <a:off x="3650575" y="1190500"/>
              <a:ext cx="29275" cy="21800"/>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
            <p:cNvSpPr/>
            <p:nvPr/>
          </p:nvSpPr>
          <p:spPr>
            <a:xfrm>
              <a:off x="3502625" y="1151500"/>
              <a:ext cx="29475" cy="21625"/>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
            <p:cNvSpPr/>
            <p:nvPr/>
          </p:nvSpPr>
          <p:spPr>
            <a:xfrm>
              <a:off x="3511950" y="1183900"/>
              <a:ext cx="300" cy="1700"/>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
            <p:cNvSpPr/>
            <p:nvPr/>
          </p:nvSpPr>
          <p:spPr>
            <a:xfrm>
              <a:off x="3522525" y="1026725"/>
              <a:ext cx="28375" cy="23750"/>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
            <p:cNvSpPr/>
            <p:nvPr/>
          </p:nvSpPr>
          <p:spPr>
            <a:xfrm>
              <a:off x="3317050" y="905275"/>
              <a:ext cx="29750" cy="21300"/>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2"/>
            <p:cNvSpPr/>
            <p:nvPr/>
          </p:nvSpPr>
          <p:spPr>
            <a:xfrm>
              <a:off x="3504025" y="1100175"/>
              <a:ext cx="28100" cy="2390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2"/>
            <p:cNvSpPr/>
            <p:nvPr/>
          </p:nvSpPr>
          <p:spPr>
            <a:xfrm>
              <a:off x="3342275"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
            <p:cNvSpPr/>
            <p:nvPr/>
          </p:nvSpPr>
          <p:spPr>
            <a:xfrm>
              <a:off x="3612575" y="1271050"/>
              <a:ext cx="31425" cy="26925"/>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
            <p:cNvSpPr/>
            <p:nvPr/>
          </p:nvSpPr>
          <p:spPr>
            <a:xfrm>
              <a:off x="3396700" y="928250"/>
              <a:ext cx="29500" cy="21500"/>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
            <p:cNvSpPr/>
            <p:nvPr/>
          </p:nvSpPr>
          <p:spPr>
            <a:xfrm>
              <a:off x="3584075" y="1068000"/>
              <a:ext cx="30100" cy="2757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
            <p:cNvSpPr/>
            <p:nvPr/>
          </p:nvSpPr>
          <p:spPr>
            <a:xfrm>
              <a:off x="3490525" y="1207200"/>
              <a:ext cx="29775" cy="21475"/>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
            <p:cNvSpPr/>
            <p:nvPr/>
          </p:nvSpPr>
          <p:spPr>
            <a:xfrm>
              <a:off x="3574675" y="1138475"/>
              <a:ext cx="31150" cy="21025"/>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
            <p:cNvSpPr/>
            <p:nvPr/>
          </p:nvSpPr>
          <p:spPr>
            <a:xfrm>
              <a:off x="3372025" y="1088525"/>
              <a:ext cx="37025" cy="25200"/>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
            <p:cNvSpPr/>
            <p:nvPr/>
          </p:nvSpPr>
          <p:spPr>
            <a:xfrm>
              <a:off x="3534100" y="1077200"/>
              <a:ext cx="29350" cy="21500"/>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
            <p:cNvSpPr/>
            <p:nvPr/>
          </p:nvSpPr>
          <p:spPr>
            <a:xfrm>
              <a:off x="3462900" y="1336925"/>
              <a:ext cx="28875" cy="26975"/>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
            <p:cNvSpPr/>
            <p:nvPr/>
          </p:nvSpPr>
          <p:spPr>
            <a:xfrm>
              <a:off x="3440325"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
            <p:cNvSpPr/>
            <p:nvPr/>
          </p:nvSpPr>
          <p:spPr>
            <a:xfrm>
              <a:off x="3471600" y="1514825"/>
              <a:ext cx="28650" cy="23850"/>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
            <p:cNvSpPr/>
            <p:nvPr/>
          </p:nvSpPr>
          <p:spPr>
            <a:xfrm>
              <a:off x="3588600" y="1134300"/>
              <a:ext cx="30325" cy="27450"/>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
            <p:cNvSpPr/>
            <p:nvPr/>
          </p:nvSpPr>
          <p:spPr>
            <a:xfrm>
              <a:off x="3548850" y="1170975"/>
              <a:ext cx="29450" cy="27775"/>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
            <p:cNvSpPr/>
            <p:nvPr/>
          </p:nvSpPr>
          <p:spPr>
            <a:xfrm>
              <a:off x="3513350" y="1516675"/>
              <a:ext cx="36875" cy="20900"/>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
            <p:cNvSpPr/>
            <p:nvPr/>
          </p:nvSpPr>
          <p:spPr>
            <a:xfrm>
              <a:off x="3720700" y="1300025"/>
              <a:ext cx="31075" cy="26675"/>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
            <p:cNvSpPr/>
            <p:nvPr/>
          </p:nvSpPr>
          <p:spPr>
            <a:xfrm>
              <a:off x="3562875" y="1479425"/>
              <a:ext cx="29350" cy="21650"/>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
            <p:cNvSpPr/>
            <p:nvPr/>
          </p:nvSpPr>
          <p:spPr>
            <a:xfrm>
              <a:off x="3452875" y="1476725"/>
              <a:ext cx="30025" cy="2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
            <p:cNvSpPr/>
            <p:nvPr/>
          </p:nvSpPr>
          <p:spPr>
            <a:xfrm>
              <a:off x="3488400" y="1337700"/>
              <a:ext cx="29875" cy="21300"/>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
            <p:cNvSpPr/>
            <p:nvPr/>
          </p:nvSpPr>
          <p:spPr>
            <a:xfrm>
              <a:off x="3359475" y="927925"/>
              <a:ext cx="29725" cy="21300"/>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
            <p:cNvSpPr/>
            <p:nvPr/>
          </p:nvSpPr>
          <p:spPr>
            <a:xfrm>
              <a:off x="3570225" y="1241725"/>
              <a:ext cx="30050" cy="27050"/>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
            <p:cNvSpPr/>
            <p:nvPr/>
          </p:nvSpPr>
          <p:spPr>
            <a:xfrm>
              <a:off x="3690925" y="1166475"/>
              <a:ext cx="28875" cy="27700"/>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
            <p:cNvSpPr/>
            <p:nvPr/>
          </p:nvSpPr>
          <p:spPr>
            <a:xfrm>
              <a:off x="3558925" y="1400900"/>
              <a:ext cx="29750" cy="21400"/>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
            <p:cNvSpPr/>
            <p:nvPr/>
          </p:nvSpPr>
          <p:spPr>
            <a:xfrm>
              <a:off x="3561575" y="1448400"/>
              <a:ext cx="37075" cy="20925"/>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
            <p:cNvSpPr/>
            <p:nvPr/>
          </p:nvSpPr>
          <p:spPr>
            <a:xfrm>
              <a:off x="3437725" y="1343175"/>
              <a:ext cx="29275" cy="21775"/>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
            <p:cNvSpPr/>
            <p:nvPr/>
          </p:nvSpPr>
          <p:spPr>
            <a:xfrm>
              <a:off x="3373300" y="1326525"/>
              <a:ext cx="28375" cy="23925"/>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
            <p:cNvSpPr/>
            <p:nvPr/>
          </p:nvSpPr>
          <p:spPr>
            <a:xfrm>
              <a:off x="3339475" y="1277825"/>
              <a:ext cx="30025" cy="27050"/>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2"/>
            <p:cNvSpPr/>
            <p:nvPr/>
          </p:nvSpPr>
          <p:spPr>
            <a:xfrm>
              <a:off x="3391350" y="1274425"/>
              <a:ext cx="28375" cy="23850"/>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2"/>
            <p:cNvSpPr/>
            <p:nvPr/>
          </p:nvSpPr>
          <p:spPr>
            <a:xfrm>
              <a:off x="3665650" y="1404950"/>
              <a:ext cx="30325" cy="27450"/>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2"/>
            <p:cNvSpPr/>
            <p:nvPr/>
          </p:nvSpPr>
          <p:spPr>
            <a:xfrm>
              <a:off x="3541250" y="1437350"/>
              <a:ext cx="29450" cy="27775"/>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
            <p:cNvSpPr/>
            <p:nvPr/>
          </p:nvSpPr>
          <p:spPr>
            <a:xfrm>
              <a:off x="3422925" y="1258700"/>
              <a:ext cx="29250" cy="21925"/>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
            <p:cNvSpPr/>
            <p:nvPr/>
          </p:nvSpPr>
          <p:spPr>
            <a:xfrm>
              <a:off x="3589650" y="1445125"/>
              <a:ext cx="29800" cy="27050"/>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2"/>
            <p:cNvSpPr/>
            <p:nvPr/>
          </p:nvSpPr>
          <p:spPr>
            <a:xfrm>
              <a:off x="3523275" y="1464725"/>
              <a:ext cx="28850" cy="26975"/>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2"/>
            <p:cNvSpPr/>
            <p:nvPr/>
          </p:nvSpPr>
          <p:spPr>
            <a:xfrm>
              <a:off x="3608700" y="1074500"/>
              <a:ext cx="30325" cy="27050"/>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2"/>
            <p:cNvSpPr/>
            <p:nvPr/>
          </p:nvSpPr>
          <p:spPr>
            <a:xfrm>
              <a:off x="3546650" y="1214350"/>
              <a:ext cx="875" cy="1725"/>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
            <p:cNvSpPr/>
            <p:nvPr/>
          </p:nvSpPr>
          <p:spPr>
            <a:xfrm>
              <a:off x="3305875" y="966200"/>
              <a:ext cx="29650" cy="21475"/>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
            <p:cNvSpPr/>
            <p:nvPr/>
          </p:nvSpPr>
          <p:spPr>
            <a:xfrm>
              <a:off x="3585500" y="1380700"/>
              <a:ext cx="31575" cy="20675"/>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
            <p:cNvSpPr/>
            <p:nvPr/>
          </p:nvSpPr>
          <p:spPr>
            <a:xfrm>
              <a:off x="3667675" y="1357900"/>
              <a:ext cx="29350" cy="21475"/>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
            <p:cNvSpPr/>
            <p:nvPr/>
          </p:nvSpPr>
          <p:spPr>
            <a:xfrm>
              <a:off x="3462575" y="1042550"/>
              <a:ext cx="875" cy="1725"/>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
            <p:cNvSpPr/>
            <p:nvPr/>
          </p:nvSpPr>
          <p:spPr>
            <a:xfrm>
              <a:off x="3592600" y="1250925"/>
              <a:ext cx="31275" cy="21025"/>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
            <p:cNvSpPr/>
            <p:nvPr/>
          </p:nvSpPr>
          <p:spPr>
            <a:xfrm>
              <a:off x="3715300" y="1537600"/>
              <a:ext cx="37125" cy="21000"/>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
            <p:cNvSpPr/>
            <p:nvPr/>
          </p:nvSpPr>
          <p:spPr>
            <a:xfrm>
              <a:off x="3667200" y="1209100"/>
              <a:ext cx="31300" cy="21125"/>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
            <p:cNvSpPr/>
            <p:nvPr/>
          </p:nvSpPr>
          <p:spPr>
            <a:xfrm>
              <a:off x="3650575" y="1502825"/>
              <a:ext cx="37500" cy="21100"/>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
            <p:cNvSpPr/>
            <p:nvPr/>
          </p:nvSpPr>
          <p:spPr>
            <a:xfrm>
              <a:off x="3658250" y="1286725"/>
              <a:ext cx="37650" cy="25275"/>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
            <p:cNvSpPr/>
            <p:nvPr/>
          </p:nvSpPr>
          <p:spPr>
            <a:xfrm>
              <a:off x="3563875" y="913675"/>
              <a:ext cx="29350" cy="21625"/>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
            <p:cNvSpPr/>
            <p:nvPr/>
          </p:nvSpPr>
          <p:spPr>
            <a:xfrm>
              <a:off x="3602375" y="1512500"/>
              <a:ext cx="28550" cy="23675"/>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
            <p:cNvSpPr/>
            <p:nvPr/>
          </p:nvSpPr>
          <p:spPr>
            <a:xfrm>
              <a:off x="3527875" y="1107950"/>
              <a:ext cx="29500" cy="21600"/>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
            <p:cNvSpPr/>
            <p:nvPr/>
          </p:nvSpPr>
          <p:spPr>
            <a:xfrm>
              <a:off x="3471875" y="1301875"/>
              <a:ext cx="30275" cy="26775"/>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
            <p:cNvSpPr/>
            <p:nvPr/>
          </p:nvSpPr>
          <p:spPr>
            <a:xfrm>
              <a:off x="3586825" y="1540575"/>
              <a:ext cx="36875" cy="20900"/>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
            <p:cNvSpPr/>
            <p:nvPr/>
          </p:nvSpPr>
          <p:spPr>
            <a:xfrm>
              <a:off x="3388375" y="1133375"/>
              <a:ext cx="37050" cy="25225"/>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
            <p:cNvSpPr/>
            <p:nvPr/>
          </p:nvSpPr>
          <p:spPr>
            <a:xfrm>
              <a:off x="3510400" y="1550000"/>
              <a:ext cx="29350" cy="21600"/>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
            <p:cNvSpPr/>
            <p:nvPr/>
          </p:nvSpPr>
          <p:spPr>
            <a:xfrm>
              <a:off x="3400800" y="1209075"/>
              <a:ext cx="29975" cy="26750"/>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
            <p:cNvSpPr/>
            <p:nvPr/>
          </p:nvSpPr>
          <p:spPr>
            <a:xfrm>
              <a:off x="3509750" y="1385225"/>
              <a:ext cx="28875" cy="2795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
            <p:cNvSpPr/>
            <p:nvPr/>
          </p:nvSpPr>
          <p:spPr>
            <a:xfrm>
              <a:off x="3546025" y="968875"/>
              <a:ext cx="29750" cy="27875"/>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
            <p:cNvSpPr/>
            <p:nvPr/>
          </p:nvSpPr>
          <p:spPr>
            <a:xfrm>
              <a:off x="3503950" y="1581750"/>
              <a:ext cx="37100" cy="20900"/>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
            <p:cNvSpPr/>
            <p:nvPr/>
          </p:nvSpPr>
          <p:spPr>
            <a:xfrm>
              <a:off x="3503900" y="1272550"/>
              <a:ext cx="29500" cy="21425"/>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
            <p:cNvSpPr/>
            <p:nvPr/>
          </p:nvSpPr>
          <p:spPr>
            <a:xfrm>
              <a:off x="3464075" y="1116400"/>
              <a:ext cx="28375" cy="2390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
            <p:cNvSpPr/>
            <p:nvPr/>
          </p:nvSpPr>
          <p:spPr>
            <a:xfrm>
              <a:off x="3269475" y="1023625"/>
              <a:ext cx="28300" cy="24100"/>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
            <p:cNvSpPr/>
            <p:nvPr/>
          </p:nvSpPr>
          <p:spPr>
            <a:xfrm>
              <a:off x="3649325" y="1265275"/>
              <a:ext cx="30825" cy="26725"/>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
            <p:cNvSpPr/>
            <p:nvPr/>
          </p:nvSpPr>
          <p:spPr>
            <a:xfrm>
              <a:off x="3665275" y="1432750"/>
              <a:ext cx="30150" cy="27450"/>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2"/>
            <p:cNvSpPr/>
            <p:nvPr/>
          </p:nvSpPr>
          <p:spPr>
            <a:xfrm>
              <a:off x="3484825" y="1476575"/>
              <a:ext cx="29450" cy="27875"/>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
            <p:cNvSpPr/>
            <p:nvPr/>
          </p:nvSpPr>
          <p:spPr>
            <a:xfrm>
              <a:off x="3657850" y="1341975"/>
              <a:ext cx="37450" cy="21025"/>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
            <p:cNvSpPr/>
            <p:nvPr/>
          </p:nvSpPr>
          <p:spPr>
            <a:xfrm>
              <a:off x="3519975" y="1341925"/>
              <a:ext cx="29250" cy="21800"/>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
            <p:cNvSpPr/>
            <p:nvPr/>
          </p:nvSpPr>
          <p:spPr>
            <a:xfrm>
              <a:off x="3546950" y="1392975"/>
              <a:ext cx="29350" cy="21475"/>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
            <p:cNvSpPr/>
            <p:nvPr/>
          </p:nvSpPr>
          <p:spPr>
            <a:xfrm>
              <a:off x="3587125" y="1210825"/>
              <a:ext cx="29375" cy="21400"/>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
            <p:cNvSpPr/>
            <p:nvPr/>
          </p:nvSpPr>
          <p:spPr>
            <a:xfrm>
              <a:off x="3555325" y="992900"/>
              <a:ext cx="30000" cy="26775"/>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
            <p:cNvSpPr/>
            <p:nvPr/>
          </p:nvSpPr>
          <p:spPr>
            <a:xfrm>
              <a:off x="3692425" y="1300575"/>
              <a:ext cx="28225" cy="2390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
            <p:cNvSpPr/>
            <p:nvPr/>
          </p:nvSpPr>
          <p:spPr>
            <a:xfrm>
              <a:off x="3623225" y="1481300"/>
              <a:ext cx="29125" cy="27700"/>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
            <p:cNvSpPr/>
            <p:nvPr/>
          </p:nvSpPr>
          <p:spPr>
            <a:xfrm>
              <a:off x="3662400" y="1388575"/>
              <a:ext cx="31300" cy="21075"/>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
            <p:cNvSpPr/>
            <p:nvPr/>
          </p:nvSpPr>
          <p:spPr>
            <a:xfrm>
              <a:off x="3702350" y="1484475"/>
              <a:ext cx="29450" cy="27975"/>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
            <p:cNvSpPr/>
            <p:nvPr/>
          </p:nvSpPr>
          <p:spPr>
            <a:xfrm>
              <a:off x="3580775" y="1022700"/>
              <a:ext cx="36875" cy="20925"/>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
            <p:cNvSpPr/>
            <p:nvPr/>
          </p:nvSpPr>
          <p:spPr>
            <a:xfrm>
              <a:off x="3781075" y="1453750"/>
              <a:ext cx="36975" cy="25275"/>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
            <p:cNvSpPr/>
            <p:nvPr/>
          </p:nvSpPr>
          <p:spPr>
            <a:xfrm>
              <a:off x="3408400"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
            <p:cNvSpPr/>
            <p:nvPr/>
          </p:nvSpPr>
          <p:spPr>
            <a:xfrm>
              <a:off x="3690975" y="1410975"/>
              <a:ext cx="29325" cy="21550"/>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
            <p:cNvSpPr/>
            <p:nvPr/>
          </p:nvSpPr>
          <p:spPr>
            <a:xfrm>
              <a:off x="3600250" y="1310750"/>
              <a:ext cx="31125" cy="26650"/>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
            <p:cNvSpPr/>
            <p:nvPr/>
          </p:nvSpPr>
          <p:spPr>
            <a:xfrm>
              <a:off x="3623525" y="1092000"/>
              <a:ext cx="29725" cy="21400"/>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
            <p:cNvSpPr/>
            <p:nvPr/>
          </p:nvSpPr>
          <p:spPr>
            <a:xfrm>
              <a:off x="3622850" y="1314175"/>
              <a:ext cx="31525" cy="20875"/>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
            <p:cNvSpPr/>
            <p:nvPr/>
          </p:nvSpPr>
          <p:spPr>
            <a:xfrm>
              <a:off x="3708025" y="1441650"/>
              <a:ext cx="31550" cy="21100"/>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
            <p:cNvSpPr/>
            <p:nvPr/>
          </p:nvSpPr>
          <p:spPr>
            <a:xfrm>
              <a:off x="3734250" y="1437150"/>
              <a:ext cx="29725" cy="27825"/>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
            <p:cNvSpPr/>
            <p:nvPr/>
          </p:nvSpPr>
          <p:spPr>
            <a:xfrm>
              <a:off x="3744325" y="1409375"/>
              <a:ext cx="29675" cy="27775"/>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
            <p:cNvSpPr/>
            <p:nvPr/>
          </p:nvSpPr>
          <p:spPr>
            <a:xfrm>
              <a:off x="3670825" y="1481025"/>
              <a:ext cx="31550" cy="21000"/>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
            <p:cNvSpPr/>
            <p:nvPr/>
          </p:nvSpPr>
          <p:spPr>
            <a:xfrm>
              <a:off x="3758175" y="1452725"/>
              <a:ext cx="29400" cy="27650"/>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
            <p:cNvSpPr/>
            <p:nvPr/>
          </p:nvSpPr>
          <p:spPr>
            <a:xfrm>
              <a:off x="3772800" y="1376775"/>
              <a:ext cx="28325" cy="24900"/>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
            <p:cNvSpPr/>
            <p:nvPr/>
          </p:nvSpPr>
          <p:spPr>
            <a:xfrm>
              <a:off x="3431600" y="1056050"/>
              <a:ext cx="39100" cy="21775"/>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
            <p:cNvSpPr/>
            <p:nvPr/>
          </p:nvSpPr>
          <p:spPr>
            <a:xfrm>
              <a:off x="3689675" y="1528925"/>
              <a:ext cx="28325" cy="2500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
            <p:cNvSpPr/>
            <p:nvPr/>
          </p:nvSpPr>
          <p:spPr>
            <a:xfrm>
              <a:off x="3075800" y="898675"/>
              <a:ext cx="937750" cy="920825"/>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
            <p:cNvSpPr/>
            <p:nvPr/>
          </p:nvSpPr>
          <p:spPr>
            <a:xfrm>
              <a:off x="3103450" y="898675"/>
              <a:ext cx="882175" cy="891100"/>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4" name="Google Shape;1414;p2"/>
            <p:cNvGrpSpPr/>
            <p:nvPr/>
          </p:nvGrpSpPr>
          <p:grpSpPr>
            <a:xfrm>
              <a:off x="1071450" y="3263575"/>
              <a:ext cx="464650" cy="436850"/>
              <a:chOff x="1071450" y="3263575"/>
              <a:chExt cx="464650" cy="436850"/>
            </a:xfrm>
          </p:grpSpPr>
          <p:sp>
            <p:nvSpPr>
              <p:cNvPr id="1415" name="Google Shape;1415;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3" name="Google Shape;1423;p2"/>
            <p:cNvGrpSpPr/>
            <p:nvPr/>
          </p:nvGrpSpPr>
          <p:grpSpPr>
            <a:xfrm>
              <a:off x="503300" y="1736038"/>
              <a:ext cx="464650" cy="436850"/>
              <a:chOff x="1071450" y="3263575"/>
              <a:chExt cx="464650" cy="436850"/>
            </a:xfrm>
          </p:grpSpPr>
          <p:sp>
            <p:nvSpPr>
              <p:cNvPr id="1424" name="Google Shape;1424;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2" name="Google Shape;1432;p2"/>
            <p:cNvGrpSpPr/>
            <p:nvPr/>
          </p:nvGrpSpPr>
          <p:grpSpPr>
            <a:xfrm>
              <a:off x="2938314" y="1970450"/>
              <a:ext cx="464650" cy="436850"/>
              <a:chOff x="1071450" y="3263575"/>
              <a:chExt cx="464650" cy="436850"/>
            </a:xfrm>
          </p:grpSpPr>
          <p:sp>
            <p:nvSpPr>
              <p:cNvPr id="1433" name="Google Shape;1433;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1" name="Google Shape;1441;p2"/>
            <p:cNvGrpSpPr/>
            <p:nvPr/>
          </p:nvGrpSpPr>
          <p:grpSpPr>
            <a:xfrm>
              <a:off x="4285601" y="1736050"/>
              <a:ext cx="464650" cy="436850"/>
              <a:chOff x="1071450" y="3263575"/>
              <a:chExt cx="464650" cy="436850"/>
            </a:xfrm>
          </p:grpSpPr>
          <p:sp>
            <p:nvSpPr>
              <p:cNvPr id="1442" name="Google Shape;1442;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0" name="Google Shape;1450;p2"/>
            <p:cNvGrpSpPr/>
            <p:nvPr/>
          </p:nvGrpSpPr>
          <p:grpSpPr>
            <a:xfrm>
              <a:off x="6727776" y="1974563"/>
              <a:ext cx="464650" cy="436850"/>
              <a:chOff x="1071450" y="3263575"/>
              <a:chExt cx="464650" cy="436850"/>
            </a:xfrm>
          </p:grpSpPr>
          <p:sp>
            <p:nvSpPr>
              <p:cNvPr id="1451" name="Google Shape;1451;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9" name="Google Shape;1459;p2"/>
            <p:cNvGrpSpPr/>
            <p:nvPr/>
          </p:nvGrpSpPr>
          <p:grpSpPr>
            <a:xfrm>
              <a:off x="4861964" y="3265750"/>
              <a:ext cx="464650" cy="436850"/>
              <a:chOff x="1071450" y="3263575"/>
              <a:chExt cx="464650" cy="436850"/>
            </a:xfrm>
          </p:grpSpPr>
          <p:sp>
            <p:nvSpPr>
              <p:cNvPr id="1460" name="Google Shape;1460;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68" name="Google Shape;1468;p2"/>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2"/>
          <p:cNvSpPr txBox="1"/>
          <p:nvPr>
            <p:ph type="ctrTitle"/>
          </p:nvPr>
        </p:nvSpPr>
        <p:spPr>
          <a:xfrm>
            <a:off x="720000" y="1393975"/>
            <a:ext cx="7704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470" name="Google Shape;1470;p2"/>
          <p:cNvSpPr txBox="1"/>
          <p:nvPr>
            <p:ph type="subTitle" idx="1"/>
          </p:nvPr>
        </p:nvSpPr>
        <p:spPr>
          <a:xfrm>
            <a:off x="720000" y="3370375"/>
            <a:ext cx="7704000" cy="48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3070" name="Shape 3070"/>
        <p:cNvGrpSpPr/>
        <p:nvPr/>
      </p:nvGrpSpPr>
      <p:grpSpPr>
        <a:xfrm>
          <a:off x="0" y="0"/>
          <a:ext cx="0" cy="0"/>
          <a:chOff x="0" y="0"/>
          <a:chExt cx="0" cy="0"/>
        </a:xfrm>
      </p:grpSpPr>
      <p:grpSp>
        <p:nvGrpSpPr>
          <p:cNvPr id="3071" name="Google Shape;3071;p11"/>
          <p:cNvGrpSpPr/>
          <p:nvPr/>
        </p:nvGrpSpPr>
        <p:grpSpPr>
          <a:xfrm>
            <a:off x="3371249" y="-183374"/>
            <a:ext cx="5959016" cy="5510248"/>
            <a:chOff x="3371249" y="-183374"/>
            <a:chExt cx="5959016" cy="5510248"/>
          </a:xfrm>
        </p:grpSpPr>
        <p:sp>
          <p:nvSpPr>
            <p:cNvPr id="3072" name="Google Shape;3072;p11"/>
            <p:cNvSpPr/>
            <p:nvPr/>
          </p:nvSpPr>
          <p:spPr>
            <a:xfrm>
              <a:off x="8678837" y="3135645"/>
              <a:ext cx="622771" cy="574997"/>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11"/>
            <p:cNvSpPr/>
            <p:nvPr/>
          </p:nvSpPr>
          <p:spPr>
            <a:xfrm>
              <a:off x="8703238" y="3148446"/>
              <a:ext cx="580935" cy="549463"/>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11"/>
            <p:cNvSpPr/>
            <p:nvPr/>
          </p:nvSpPr>
          <p:spPr>
            <a:xfrm>
              <a:off x="8600209" y="3186027"/>
              <a:ext cx="670029" cy="606023"/>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11"/>
            <p:cNvSpPr/>
            <p:nvPr/>
          </p:nvSpPr>
          <p:spPr>
            <a:xfrm>
              <a:off x="9085082" y="3738887"/>
              <a:ext cx="27525" cy="15890"/>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11"/>
            <p:cNvSpPr/>
            <p:nvPr/>
          </p:nvSpPr>
          <p:spPr>
            <a:xfrm>
              <a:off x="9128840" y="3729346"/>
              <a:ext cx="19803" cy="15547"/>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11"/>
            <p:cNvSpPr/>
            <p:nvPr/>
          </p:nvSpPr>
          <p:spPr>
            <a:xfrm>
              <a:off x="8885821" y="3561899"/>
              <a:ext cx="29000" cy="18087"/>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11"/>
            <p:cNvSpPr/>
            <p:nvPr/>
          </p:nvSpPr>
          <p:spPr>
            <a:xfrm>
              <a:off x="8862105" y="3502594"/>
              <a:ext cx="33428" cy="18807"/>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11"/>
            <p:cNvSpPr/>
            <p:nvPr/>
          </p:nvSpPr>
          <p:spPr>
            <a:xfrm>
              <a:off x="8872470" y="3162586"/>
              <a:ext cx="26083" cy="19013"/>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11"/>
            <p:cNvSpPr/>
            <p:nvPr/>
          </p:nvSpPr>
          <p:spPr>
            <a:xfrm>
              <a:off x="9201873" y="3633182"/>
              <a:ext cx="34286" cy="19151"/>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11"/>
            <p:cNvSpPr/>
            <p:nvPr/>
          </p:nvSpPr>
          <p:spPr>
            <a:xfrm>
              <a:off x="8931157"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11"/>
            <p:cNvSpPr/>
            <p:nvPr/>
          </p:nvSpPr>
          <p:spPr>
            <a:xfrm>
              <a:off x="9119952" y="3642036"/>
              <a:ext cx="26461" cy="24127"/>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11"/>
            <p:cNvSpPr/>
            <p:nvPr/>
          </p:nvSpPr>
          <p:spPr>
            <a:xfrm>
              <a:off x="9170574" y="3658201"/>
              <a:ext cx="24848" cy="24402"/>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11"/>
            <p:cNvSpPr/>
            <p:nvPr/>
          </p:nvSpPr>
          <p:spPr>
            <a:xfrm>
              <a:off x="9209321" y="3589424"/>
              <a:ext cx="26426" cy="24367"/>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11"/>
            <p:cNvSpPr/>
            <p:nvPr/>
          </p:nvSpPr>
          <p:spPr>
            <a:xfrm>
              <a:off x="8927107" y="3613894"/>
              <a:ext cx="33119" cy="18842"/>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11"/>
            <p:cNvSpPr/>
            <p:nvPr/>
          </p:nvSpPr>
          <p:spPr>
            <a:xfrm>
              <a:off x="8920552" y="3540792"/>
              <a:ext cx="26426" cy="24402"/>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11"/>
            <p:cNvSpPr/>
            <p:nvPr/>
          </p:nvSpPr>
          <p:spPr>
            <a:xfrm>
              <a:off x="9240586" y="3556030"/>
              <a:ext cx="28657" cy="18430"/>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11"/>
            <p:cNvSpPr/>
            <p:nvPr/>
          </p:nvSpPr>
          <p:spPr>
            <a:xfrm>
              <a:off x="9069947" y="3670350"/>
              <a:ext cx="29241" cy="18464"/>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11"/>
            <p:cNvSpPr/>
            <p:nvPr/>
          </p:nvSpPr>
          <p:spPr>
            <a:xfrm>
              <a:off x="9240792" y="3598278"/>
              <a:ext cx="26426" cy="24367"/>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11"/>
            <p:cNvSpPr/>
            <p:nvPr/>
          </p:nvSpPr>
          <p:spPr>
            <a:xfrm>
              <a:off x="8987579" y="3617223"/>
              <a:ext cx="24813" cy="24539"/>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11"/>
            <p:cNvSpPr/>
            <p:nvPr/>
          </p:nvSpPr>
          <p:spPr>
            <a:xfrm>
              <a:off x="9039849" y="3205898"/>
              <a:ext cx="290416" cy="198576"/>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11"/>
            <p:cNvSpPr/>
            <p:nvPr/>
          </p:nvSpPr>
          <p:spPr>
            <a:xfrm>
              <a:off x="9053714" y="3199823"/>
              <a:ext cx="215358" cy="209695"/>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11"/>
            <p:cNvSpPr/>
            <p:nvPr/>
          </p:nvSpPr>
          <p:spPr>
            <a:xfrm>
              <a:off x="8904216" y="3151432"/>
              <a:ext cx="254105" cy="220712"/>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11"/>
            <p:cNvSpPr/>
            <p:nvPr/>
          </p:nvSpPr>
          <p:spPr>
            <a:xfrm>
              <a:off x="8911217" y="3145014"/>
              <a:ext cx="238970" cy="230836"/>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11"/>
            <p:cNvSpPr/>
            <p:nvPr/>
          </p:nvSpPr>
          <p:spPr>
            <a:xfrm>
              <a:off x="9071149" y="3324405"/>
              <a:ext cx="221158" cy="2669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11"/>
            <p:cNvSpPr/>
            <p:nvPr/>
          </p:nvSpPr>
          <p:spPr>
            <a:xfrm>
              <a:off x="9083538" y="3317301"/>
              <a:ext cx="209558" cy="274732"/>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11"/>
            <p:cNvSpPr/>
            <p:nvPr/>
          </p:nvSpPr>
          <p:spPr>
            <a:xfrm>
              <a:off x="8794392" y="3177447"/>
              <a:ext cx="359262" cy="281458"/>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11"/>
            <p:cNvSpPr/>
            <p:nvPr/>
          </p:nvSpPr>
          <p:spPr>
            <a:xfrm>
              <a:off x="8808189" y="3170514"/>
              <a:ext cx="340832" cy="289661"/>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11"/>
            <p:cNvSpPr/>
            <p:nvPr/>
          </p:nvSpPr>
          <p:spPr>
            <a:xfrm>
              <a:off x="8792299" y="3244508"/>
              <a:ext cx="359056" cy="277340"/>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11"/>
            <p:cNvSpPr/>
            <p:nvPr/>
          </p:nvSpPr>
          <p:spPr>
            <a:xfrm>
              <a:off x="8789587" y="3237438"/>
              <a:ext cx="353633" cy="284273"/>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11"/>
            <p:cNvSpPr/>
            <p:nvPr/>
          </p:nvSpPr>
          <p:spPr>
            <a:xfrm>
              <a:off x="8950308" y="3320801"/>
              <a:ext cx="276928" cy="332183"/>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11"/>
            <p:cNvSpPr/>
            <p:nvPr/>
          </p:nvSpPr>
          <p:spPr>
            <a:xfrm>
              <a:off x="8951097" y="3313045"/>
              <a:ext cx="278850" cy="342514"/>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11"/>
            <p:cNvSpPr/>
            <p:nvPr/>
          </p:nvSpPr>
          <p:spPr>
            <a:xfrm>
              <a:off x="9149776" y="3250308"/>
              <a:ext cx="37203" cy="63938"/>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11"/>
            <p:cNvSpPr/>
            <p:nvPr/>
          </p:nvSpPr>
          <p:spPr>
            <a:xfrm>
              <a:off x="9159454" y="3273165"/>
              <a:ext cx="41836" cy="37580"/>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11"/>
            <p:cNvSpPr/>
            <p:nvPr/>
          </p:nvSpPr>
          <p:spPr>
            <a:xfrm>
              <a:off x="9160209" y="3296228"/>
              <a:ext cx="52338" cy="21587"/>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11"/>
            <p:cNvSpPr/>
            <p:nvPr/>
          </p:nvSpPr>
          <p:spPr>
            <a:xfrm>
              <a:off x="9155198" y="3328523"/>
              <a:ext cx="85217" cy="6510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11"/>
            <p:cNvSpPr/>
            <p:nvPr/>
          </p:nvSpPr>
          <p:spPr>
            <a:xfrm>
              <a:off x="9190445" y="3359137"/>
              <a:ext cx="30613" cy="56182"/>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11"/>
            <p:cNvSpPr/>
            <p:nvPr/>
          </p:nvSpPr>
          <p:spPr>
            <a:xfrm>
              <a:off x="9102517" y="3327356"/>
              <a:ext cx="41870" cy="107319"/>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11"/>
            <p:cNvSpPr/>
            <p:nvPr/>
          </p:nvSpPr>
          <p:spPr>
            <a:xfrm>
              <a:off x="9136974" y="3349458"/>
              <a:ext cx="16302" cy="42625"/>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11"/>
            <p:cNvSpPr/>
            <p:nvPr/>
          </p:nvSpPr>
          <p:spPr>
            <a:xfrm>
              <a:off x="9142019" y="3539591"/>
              <a:ext cx="44959" cy="82917"/>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11"/>
            <p:cNvSpPr/>
            <p:nvPr/>
          </p:nvSpPr>
          <p:spPr>
            <a:xfrm>
              <a:off x="9169510" y="3560115"/>
              <a:ext cx="24436" cy="56971"/>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11"/>
            <p:cNvSpPr/>
            <p:nvPr/>
          </p:nvSpPr>
          <p:spPr>
            <a:xfrm>
              <a:off x="8810522" y="3294066"/>
              <a:ext cx="68949" cy="63526"/>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11"/>
            <p:cNvSpPr/>
            <p:nvPr/>
          </p:nvSpPr>
          <p:spPr>
            <a:xfrm>
              <a:off x="9051380" y="3292110"/>
              <a:ext cx="70528" cy="22514"/>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11"/>
            <p:cNvSpPr/>
            <p:nvPr/>
          </p:nvSpPr>
          <p:spPr>
            <a:xfrm>
              <a:off x="9063392" y="3318364"/>
              <a:ext cx="59682" cy="20661"/>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11"/>
            <p:cNvSpPr/>
            <p:nvPr/>
          </p:nvSpPr>
          <p:spPr>
            <a:xfrm>
              <a:off x="9043281" y="3234418"/>
              <a:ext cx="93350" cy="65860"/>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11"/>
            <p:cNvSpPr/>
            <p:nvPr/>
          </p:nvSpPr>
          <p:spPr>
            <a:xfrm>
              <a:off x="9090505" y="3214684"/>
              <a:ext cx="50004" cy="96062"/>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11"/>
            <p:cNvSpPr/>
            <p:nvPr/>
          </p:nvSpPr>
          <p:spPr>
            <a:xfrm>
              <a:off x="8887983" y="3192101"/>
              <a:ext cx="45337" cy="14483"/>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11"/>
            <p:cNvSpPr/>
            <p:nvPr/>
          </p:nvSpPr>
          <p:spPr>
            <a:xfrm>
              <a:off x="8980132" y="3466387"/>
              <a:ext cx="23646" cy="57761"/>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11"/>
            <p:cNvSpPr/>
            <p:nvPr/>
          </p:nvSpPr>
          <p:spPr>
            <a:xfrm>
              <a:off x="9006078" y="3450119"/>
              <a:ext cx="21725" cy="44582"/>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11"/>
            <p:cNvSpPr/>
            <p:nvPr/>
          </p:nvSpPr>
          <p:spPr>
            <a:xfrm>
              <a:off x="9254726" y="3488489"/>
              <a:ext cx="16680" cy="48803"/>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11"/>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11"/>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11"/>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11"/>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11"/>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11"/>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11"/>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11"/>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11"/>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11"/>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11"/>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11"/>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11"/>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11"/>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11"/>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11"/>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11"/>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11"/>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11"/>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11"/>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11"/>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11"/>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11"/>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11"/>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11"/>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11"/>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11"/>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11"/>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11"/>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11"/>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11"/>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11"/>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11"/>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11"/>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11"/>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11"/>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11"/>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11"/>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11"/>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11"/>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11"/>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11"/>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11"/>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11"/>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11"/>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11"/>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11"/>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11"/>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11"/>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11"/>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11"/>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11"/>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11"/>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11"/>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11"/>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11"/>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11"/>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11"/>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11"/>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11"/>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11"/>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11"/>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11"/>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11"/>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1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11"/>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1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11"/>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1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11"/>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11"/>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11"/>
            <p:cNvSpPr/>
            <p:nvPr/>
          </p:nvSpPr>
          <p:spPr>
            <a:xfrm>
              <a:off x="7289288" y="2452128"/>
              <a:ext cx="146821" cy="252938"/>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11"/>
            <p:cNvSpPr/>
            <p:nvPr/>
          </p:nvSpPr>
          <p:spPr>
            <a:xfrm>
              <a:off x="6535656" y="2525435"/>
              <a:ext cx="908965" cy="873684"/>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11"/>
            <p:cNvSpPr/>
            <p:nvPr/>
          </p:nvSpPr>
          <p:spPr>
            <a:xfrm>
              <a:off x="6641018" y="3155413"/>
              <a:ext cx="18601" cy="27936"/>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11"/>
            <p:cNvSpPr/>
            <p:nvPr/>
          </p:nvSpPr>
          <p:spPr>
            <a:xfrm>
              <a:off x="6612738" y="3113577"/>
              <a:ext cx="17057" cy="3181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11"/>
            <p:cNvSpPr/>
            <p:nvPr/>
          </p:nvSpPr>
          <p:spPr>
            <a:xfrm>
              <a:off x="7314102" y="2777069"/>
              <a:ext cx="16268" cy="31403"/>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11"/>
            <p:cNvSpPr/>
            <p:nvPr/>
          </p:nvSpPr>
          <p:spPr>
            <a:xfrm>
              <a:off x="7336925" y="2811904"/>
              <a:ext cx="16680" cy="36448"/>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11"/>
            <p:cNvSpPr/>
            <p:nvPr/>
          </p:nvSpPr>
          <p:spPr>
            <a:xfrm>
              <a:off x="6736256" y="3234040"/>
              <a:ext cx="21725" cy="18601"/>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11"/>
            <p:cNvSpPr/>
            <p:nvPr/>
          </p:nvSpPr>
          <p:spPr>
            <a:xfrm>
              <a:off x="6771503" y="3292899"/>
              <a:ext cx="21725" cy="18601"/>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11"/>
            <p:cNvSpPr/>
            <p:nvPr/>
          </p:nvSpPr>
          <p:spPr>
            <a:xfrm>
              <a:off x="6795149" y="3245640"/>
              <a:ext cx="21725" cy="18704"/>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11"/>
            <p:cNvSpPr/>
            <p:nvPr/>
          </p:nvSpPr>
          <p:spPr>
            <a:xfrm>
              <a:off x="6830396" y="3316134"/>
              <a:ext cx="21690" cy="18842"/>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11"/>
            <p:cNvSpPr/>
            <p:nvPr/>
          </p:nvSpPr>
          <p:spPr>
            <a:xfrm>
              <a:off x="6889255"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11"/>
            <p:cNvSpPr/>
            <p:nvPr/>
          </p:nvSpPr>
          <p:spPr>
            <a:xfrm>
              <a:off x="6654163" y="3245640"/>
              <a:ext cx="21725" cy="18704"/>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11"/>
            <p:cNvSpPr/>
            <p:nvPr/>
          </p:nvSpPr>
          <p:spPr>
            <a:xfrm>
              <a:off x="7171193" y="2610926"/>
              <a:ext cx="21725" cy="18979"/>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11"/>
            <p:cNvSpPr/>
            <p:nvPr/>
          </p:nvSpPr>
          <p:spPr>
            <a:xfrm>
              <a:off x="7194805" y="2681763"/>
              <a:ext cx="21725" cy="18636"/>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11"/>
            <p:cNvSpPr/>
            <p:nvPr/>
          </p:nvSpPr>
          <p:spPr>
            <a:xfrm>
              <a:off x="7373716" y="2964285"/>
              <a:ext cx="19597" cy="18636"/>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11"/>
            <p:cNvSpPr/>
            <p:nvPr/>
          </p:nvSpPr>
          <p:spPr>
            <a:xfrm>
              <a:off x="7230155" y="2987348"/>
              <a:ext cx="21622" cy="18601"/>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11"/>
            <p:cNvSpPr/>
            <p:nvPr/>
          </p:nvSpPr>
          <p:spPr>
            <a:xfrm>
              <a:off x="7053853" y="3316134"/>
              <a:ext cx="21690" cy="1867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11"/>
            <p:cNvSpPr/>
            <p:nvPr/>
          </p:nvSpPr>
          <p:spPr>
            <a:xfrm>
              <a:off x="7315440" y="3081076"/>
              <a:ext cx="18807" cy="18601"/>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11"/>
            <p:cNvSpPr/>
            <p:nvPr/>
          </p:nvSpPr>
          <p:spPr>
            <a:xfrm>
              <a:off x="6998083" y="3281779"/>
              <a:ext cx="18601" cy="1716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11"/>
            <p:cNvSpPr/>
            <p:nvPr/>
          </p:nvSpPr>
          <p:spPr>
            <a:xfrm>
              <a:off x="7123935" y="2658151"/>
              <a:ext cx="22102" cy="18601"/>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11"/>
            <p:cNvSpPr/>
            <p:nvPr/>
          </p:nvSpPr>
          <p:spPr>
            <a:xfrm>
              <a:off x="6877243" y="2575680"/>
              <a:ext cx="21725" cy="1867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11"/>
            <p:cNvSpPr/>
            <p:nvPr/>
          </p:nvSpPr>
          <p:spPr>
            <a:xfrm>
              <a:off x="8421299" y="4016708"/>
              <a:ext cx="114286" cy="114663"/>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11"/>
            <p:cNvSpPr/>
            <p:nvPr/>
          </p:nvSpPr>
          <p:spPr>
            <a:xfrm>
              <a:off x="7884912" y="3848265"/>
              <a:ext cx="566246" cy="188623"/>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11"/>
            <p:cNvSpPr/>
            <p:nvPr/>
          </p:nvSpPr>
          <p:spPr>
            <a:xfrm>
              <a:off x="7937971" y="3881933"/>
              <a:ext cx="510476" cy="149532"/>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11"/>
            <p:cNvSpPr/>
            <p:nvPr/>
          </p:nvSpPr>
          <p:spPr>
            <a:xfrm>
              <a:off x="8103359" y="3856777"/>
              <a:ext cx="48837" cy="43792"/>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11"/>
            <p:cNvSpPr/>
            <p:nvPr/>
          </p:nvSpPr>
          <p:spPr>
            <a:xfrm>
              <a:off x="8040622" y="3896279"/>
              <a:ext cx="83295" cy="12801"/>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11"/>
            <p:cNvSpPr/>
            <p:nvPr/>
          </p:nvSpPr>
          <p:spPr>
            <a:xfrm>
              <a:off x="8010798" y="3864121"/>
              <a:ext cx="23269" cy="21347"/>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11"/>
            <p:cNvSpPr/>
            <p:nvPr/>
          </p:nvSpPr>
          <p:spPr>
            <a:xfrm>
              <a:off x="8160673"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11"/>
            <p:cNvSpPr/>
            <p:nvPr/>
          </p:nvSpPr>
          <p:spPr>
            <a:xfrm>
              <a:off x="8207143" y="3922980"/>
              <a:ext cx="25980" cy="26392"/>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11"/>
            <p:cNvSpPr/>
            <p:nvPr/>
          </p:nvSpPr>
          <p:spPr>
            <a:xfrm>
              <a:off x="8241600" y="3898990"/>
              <a:ext cx="13591" cy="32570"/>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11"/>
            <p:cNvSpPr/>
            <p:nvPr/>
          </p:nvSpPr>
          <p:spPr>
            <a:xfrm>
              <a:off x="8241977" y="3880389"/>
              <a:ext cx="31025" cy="58893"/>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11"/>
            <p:cNvSpPr/>
            <p:nvPr/>
          </p:nvSpPr>
          <p:spPr>
            <a:xfrm>
              <a:off x="8184663" y="3893156"/>
              <a:ext cx="19803" cy="22891"/>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11"/>
            <p:cNvSpPr/>
            <p:nvPr/>
          </p:nvSpPr>
          <p:spPr>
            <a:xfrm>
              <a:off x="8301248" y="3927647"/>
              <a:ext cx="15135" cy="313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11"/>
            <p:cNvSpPr/>
            <p:nvPr/>
          </p:nvSpPr>
          <p:spPr>
            <a:xfrm>
              <a:off x="8302415" y="3959393"/>
              <a:ext cx="31780" cy="10879"/>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11"/>
            <p:cNvSpPr/>
            <p:nvPr/>
          </p:nvSpPr>
          <p:spPr>
            <a:xfrm>
              <a:off x="8354307" y="3958227"/>
              <a:ext cx="9713" cy="18258"/>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11"/>
            <p:cNvSpPr/>
            <p:nvPr/>
          </p:nvSpPr>
          <p:spPr>
            <a:xfrm>
              <a:off x="8410454" y="4103469"/>
              <a:ext cx="192913" cy="134843"/>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11"/>
            <p:cNvSpPr/>
            <p:nvPr/>
          </p:nvSpPr>
          <p:spPr>
            <a:xfrm>
              <a:off x="7545281" y="3999857"/>
              <a:ext cx="962024" cy="845302"/>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11"/>
            <p:cNvSpPr/>
            <p:nvPr/>
          </p:nvSpPr>
          <p:spPr>
            <a:xfrm>
              <a:off x="8405821" y="4132126"/>
              <a:ext cx="106529" cy="127053"/>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11"/>
            <p:cNvSpPr/>
            <p:nvPr/>
          </p:nvSpPr>
          <p:spPr>
            <a:xfrm>
              <a:off x="8458468" y="4141015"/>
              <a:ext cx="40326" cy="6510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11"/>
            <p:cNvSpPr/>
            <p:nvPr/>
          </p:nvSpPr>
          <p:spPr>
            <a:xfrm>
              <a:off x="8482869" y="4132126"/>
              <a:ext cx="32570" cy="60815"/>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11"/>
            <p:cNvSpPr/>
            <p:nvPr/>
          </p:nvSpPr>
          <p:spPr>
            <a:xfrm>
              <a:off x="8491003" y="4087201"/>
              <a:ext cx="67439" cy="134020"/>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11"/>
            <p:cNvSpPr/>
            <p:nvPr/>
          </p:nvSpPr>
          <p:spPr>
            <a:xfrm>
              <a:off x="8545229" y="4102679"/>
              <a:ext cx="26358" cy="4846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11"/>
            <p:cNvSpPr/>
            <p:nvPr/>
          </p:nvSpPr>
          <p:spPr>
            <a:xfrm>
              <a:off x="8571552" y="4106935"/>
              <a:ext cx="23269" cy="39159"/>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11"/>
            <p:cNvSpPr/>
            <p:nvPr/>
          </p:nvSpPr>
          <p:spPr>
            <a:xfrm>
              <a:off x="7703668" y="4204919"/>
              <a:ext cx="16302" cy="24813"/>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11"/>
            <p:cNvSpPr/>
            <p:nvPr/>
          </p:nvSpPr>
          <p:spPr>
            <a:xfrm>
              <a:off x="7716469" y="4187862"/>
              <a:ext cx="23715" cy="19425"/>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11"/>
            <p:cNvSpPr/>
            <p:nvPr/>
          </p:nvSpPr>
          <p:spPr>
            <a:xfrm>
              <a:off x="7751304" y="4158449"/>
              <a:ext cx="31025" cy="29481"/>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11"/>
            <p:cNvSpPr/>
            <p:nvPr/>
          </p:nvSpPr>
          <p:spPr>
            <a:xfrm>
              <a:off x="7751304" y="4204919"/>
              <a:ext cx="31025" cy="24813"/>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11"/>
            <p:cNvSpPr/>
            <p:nvPr/>
          </p:nvSpPr>
          <p:spPr>
            <a:xfrm>
              <a:off x="7800897"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11"/>
            <p:cNvSpPr/>
            <p:nvPr/>
          </p:nvSpPr>
          <p:spPr>
            <a:xfrm>
              <a:off x="7826843"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11"/>
            <p:cNvSpPr/>
            <p:nvPr/>
          </p:nvSpPr>
          <p:spPr>
            <a:xfrm>
              <a:off x="7860133" y="4106558"/>
              <a:ext cx="36825" cy="43037"/>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11"/>
            <p:cNvSpPr/>
            <p:nvPr/>
          </p:nvSpPr>
          <p:spPr>
            <a:xfrm>
              <a:off x="7851999" y="4180517"/>
              <a:ext cx="26392" cy="2272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11"/>
            <p:cNvSpPr/>
            <p:nvPr/>
          </p:nvSpPr>
          <p:spPr>
            <a:xfrm>
              <a:off x="7785384" y="4118947"/>
              <a:ext cx="25603" cy="21793"/>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11"/>
            <p:cNvSpPr/>
            <p:nvPr/>
          </p:nvSpPr>
          <p:spPr>
            <a:xfrm>
              <a:off x="7678889" y="4267656"/>
              <a:ext cx="16302" cy="11257"/>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11"/>
            <p:cNvSpPr/>
            <p:nvPr/>
          </p:nvSpPr>
          <p:spPr>
            <a:xfrm>
              <a:off x="7708336" y="4253310"/>
              <a:ext cx="22445" cy="18121"/>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11"/>
            <p:cNvSpPr/>
            <p:nvPr/>
          </p:nvSpPr>
          <p:spPr>
            <a:xfrm>
              <a:off x="7695157" y="4309492"/>
              <a:ext cx="16680" cy="12424"/>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11"/>
            <p:cNvSpPr/>
            <p:nvPr/>
          </p:nvSpPr>
          <p:spPr>
            <a:xfrm>
              <a:off x="7667666" y="4348994"/>
              <a:ext cx="11257" cy="9678"/>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11"/>
            <p:cNvSpPr/>
            <p:nvPr/>
          </p:nvSpPr>
          <p:spPr>
            <a:xfrm>
              <a:off x="7748215" y="4278913"/>
              <a:ext cx="22891" cy="19356"/>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11"/>
            <p:cNvSpPr/>
            <p:nvPr/>
          </p:nvSpPr>
          <p:spPr>
            <a:xfrm>
              <a:off x="7645599" y="4303692"/>
              <a:ext cx="8546" cy="5834"/>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11"/>
            <p:cNvSpPr/>
            <p:nvPr/>
          </p:nvSpPr>
          <p:spPr>
            <a:xfrm>
              <a:off x="7821798" y="4238621"/>
              <a:ext cx="34114" cy="29172"/>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11"/>
            <p:cNvSpPr/>
            <p:nvPr/>
          </p:nvSpPr>
          <p:spPr>
            <a:xfrm>
              <a:off x="7792763" y="4229320"/>
              <a:ext cx="18224" cy="15547"/>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11"/>
            <p:cNvSpPr/>
            <p:nvPr/>
          </p:nvSpPr>
          <p:spPr>
            <a:xfrm>
              <a:off x="7907769"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11"/>
            <p:cNvSpPr/>
            <p:nvPr/>
          </p:nvSpPr>
          <p:spPr>
            <a:xfrm>
              <a:off x="7937971"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11"/>
            <p:cNvSpPr/>
            <p:nvPr/>
          </p:nvSpPr>
          <p:spPr>
            <a:xfrm>
              <a:off x="7937971"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11"/>
            <p:cNvSpPr/>
            <p:nvPr/>
          </p:nvSpPr>
          <p:spPr>
            <a:xfrm>
              <a:off x="7692445" y="4459367"/>
              <a:ext cx="669652" cy="622222"/>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11"/>
            <p:cNvSpPr/>
            <p:nvPr/>
          </p:nvSpPr>
          <p:spPr>
            <a:xfrm>
              <a:off x="7689357" y="4453945"/>
              <a:ext cx="784658" cy="756378"/>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11"/>
            <p:cNvSpPr/>
            <p:nvPr/>
          </p:nvSpPr>
          <p:spPr>
            <a:xfrm>
              <a:off x="7972840" y="4613498"/>
              <a:ext cx="125886" cy="146409"/>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11"/>
            <p:cNvSpPr/>
            <p:nvPr/>
          </p:nvSpPr>
          <p:spPr>
            <a:xfrm>
              <a:off x="8099103" y="4592975"/>
              <a:ext cx="42248" cy="53848"/>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11"/>
            <p:cNvSpPr/>
            <p:nvPr/>
          </p:nvSpPr>
          <p:spPr>
            <a:xfrm>
              <a:off x="6636728" y="3868789"/>
              <a:ext cx="435727" cy="438816"/>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11"/>
            <p:cNvSpPr/>
            <p:nvPr/>
          </p:nvSpPr>
          <p:spPr>
            <a:xfrm>
              <a:off x="6643317" y="3885811"/>
              <a:ext cx="512020" cy="508519"/>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11"/>
            <p:cNvSpPr/>
            <p:nvPr/>
          </p:nvSpPr>
          <p:spPr>
            <a:xfrm>
              <a:off x="6479886" y="4102679"/>
              <a:ext cx="550356" cy="284684"/>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11"/>
            <p:cNvSpPr/>
            <p:nvPr/>
          </p:nvSpPr>
          <p:spPr>
            <a:xfrm>
              <a:off x="6592970" y="4195240"/>
              <a:ext cx="429515" cy="137143"/>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11"/>
            <p:cNvSpPr/>
            <p:nvPr/>
          </p:nvSpPr>
          <p:spPr>
            <a:xfrm>
              <a:off x="6986449" y="4268445"/>
              <a:ext cx="193290" cy="208906"/>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11"/>
            <p:cNvSpPr/>
            <p:nvPr/>
          </p:nvSpPr>
          <p:spPr>
            <a:xfrm>
              <a:off x="6998461" y="4266454"/>
              <a:ext cx="158799" cy="157357"/>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11"/>
            <p:cNvSpPr/>
            <p:nvPr/>
          </p:nvSpPr>
          <p:spPr>
            <a:xfrm>
              <a:off x="7034085" y="4262782"/>
              <a:ext cx="177023" cy="201252"/>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11"/>
            <p:cNvSpPr/>
            <p:nvPr/>
          </p:nvSpPr>
          <p:spPr>
            <a:xfrm>
              <a:off x="7034874" y="4273078"/>
              <a:ext cx="94140" cy="84084"/>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11"/>
            <p:cNvSpPr/>
            <p:nvPr/>
          </p:nvSpPr>
          <p:spPr>
            <a:xfrm>
              <a:off x="7058109" y="4290135"/>
              <a:ext cx="41459" cy="56182"/>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11"/>
            <p:cNvSpPr/>
            <p:nvPr/>
          </p:nvSpPr>
          <p:spPr>
            <a:xfrm>
              <a:off x="7054608" y="4292057"/>
              <a:ext cx="29858" cy="51171"/>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11"/>
            <p:cNvSpPr/>
            <p:nvPr/>
          </p:nvSpPr>
          <p:spPr>
            <a:xfrm>
              <a:off x="6826895" y="4259007"/>
              <a:ext cx="225826" cy="191712"/>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11"/>
            <p:cNvSpPr/>
            <p:nvPr/>
          </p:nvSpPr>
          <p:spPr>
            <a:xfrm>
              <a:off x="6917122" y="4254511"/>
              <a:ext cx="134431" cy="135564"/>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11"/>
            <p:cNvSpPr/>
            <p:nvPr/>
          </p:nvSpPr>
          <p:spPr>
            <a:xfrm>
              <a:off x="6856719" y="4261478"/>
              <a:ext cx="205268" cy="206812"/>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11"/>
            <p:cNvSpPr/>
            <p:nvPr/>
          </p:nvSpPr>
          <p:spPr>
            <a:xfrm>
              <a:off x="7007350" y="4245210"/>
              <a:ext cx="35693" cy="101107"/>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11"/>
            <p:cNvSpPr/>
            <p:nvPr/>
          </p:nvSpPr>
          <p:spPr>
            <a:xfrm>
              <a:off x="7000383"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11"/>
            <p:cNvSpPr/>
            <p:nvPr/>
          </p:nvSpPr>
          <p:spPr>
            <a:xfrm>
              <a:off x="6997671" y="4249844"/>
              <a:ext cx="44959" cy="55804"/>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11"/>
            <p:cNvSpPr/>
            <p:nvPr/>
          </p:nvSpPr>
          <p:spPr>
            <a:xfrm>
              <a:off x="6841618" y="4118364"/>
              <a:ext cx="205680" cy="157563"/>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11"/>
            <p:cNvSpPr/>
            <p:nvPr/>
          </p:nvSpPr>
          <p:spPr>
            <a:xfrm>
              <a:off x="6920623" y="4171319"/>
              <a:ext cx="135564" cy="111403"/>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11"/>
            <p:cNvSpPr/>
            <p:nvPr/>
          </p:nvSpPr>
          <p:spPr>
            <a:xfrm>
              <a:off x="6817217" y="4138304"/>
              <a:ext cx="230459" cy="157083"/>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11"/>
            <p:cNvSpPr/>
            <p:nvPr/>
          </p:nvSpPr>
          <p:spPr>
            <a:xfrm>
              <a:off x="6934934" y="4256055"/>
              <a:ext cx="114286" cy="15890"/>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11"/>
            <p:cNvSpPr/>
            <p:nvPr/>
          </p:nvSpPr>
          <p:spPr>
            <a:xfrm>
              <a:off x="6935346" y="4234365"/>
              <a:ext cx="107696" cy="29858"/>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11"/>
            <p:cNvSpPr/>
            <p:nvPr/>
          </p:nvSpPr>
          <p:spPr>
            <a:xfrm>
              <a:off x="6976393" y="4232031"/>
              <a:ext cx="63526" cy="27936"/>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11"/>
            <p:cNvSpPr/>
            <p:nvPr/>
          </p:nvSpPr>
          <p:spPr>
            <a:xfrm>
              <a:off x="6989160" y="4218098"/>
              <a:ext cx="36825" cy="3332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11"/>
            <p:cNvSpPr/>
            <p:nvPr/>
          </p:nvSpPr>
          <p:spPr>
            <a:xfrm>
              <a:off x="6984115" y="4025631"/>
              <a:ext cx="151077" cy="242848"/>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11"/>
            <p:cNvSpPr/>
            <p:nvPr/>
          </p:nvSpPr>
          <p:spPr>
            <a:xfrm>
              <a:off x="7003060" y="4127355"/>
              <a:ext cx="104642" cy="141124"/>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11"/>
            <p:cNvSpPr/>
            <p:nvPr/>
          </p:nvSpPr>
          <p:spPr>
            <a:xfrm>
              <a:off x="6960880" y="4025631"/>
              <a:ext cx="86795" cy="244393"/>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11"/>
            <p:cNvSpPr/>
            <p:nvPr/>
          </p:nvSpPr>
          <p:spPr>
            <a:xfrm>
              <a:off x="7020529" y="4119393"/>
              <a:ext cx="24985" cy="139511"/>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11"/>
            <p:cNvSpPr/>
            <p:nvPr/>
          </p:nvSpPr>
          <p:spPr>
            <a:xfrm>
              <a:off x="7045719" y="4171251"/>
              <a:ext cx="9301" cy="80172"/>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11"/>
            <p:cNvSpPr/>
            <p:nvPr/>
          </p:nvSpPr>
          <p:spPr>
            <a:xfrm>
              <a:off x="7049186" y="4170839"/>
              <a:ext cx="19803" cy="77872"/>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11"/>
            <p:cNvSpPr/>
            <p:nvPr/>
          </p:nvSpPr>
          <p:spPr>
            <a:xfrm>
              <a:off x="7043386" y="4181409"/>
              <a:ext cx="237803" cy="136868"/>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11"/>
            <p:cNvSpPr/>
            <p:nvPr/>
          </p:nvSpPr>
          <p:spPr>
            <a:xfrm>
              <a:off x="7029829" y="4276956"/>
              <a:ext cx="3912" cy="3123"/>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11"/>
            <p:cNvSpPr/>
            <p:nvPr/>
          </p:nvSpPr>
          <p:spPr>
            <a:xfrm>
              <a:off x="7043763" y="4192220"/>
              <a:ext cx="148743" cy="107147"/>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11"/>
            <p:cNvSpPr/>
            <p:nvPr/>
          </p:nvSpPr>
          <p:spPr>
            <a:xfrm>
              <a:off x="7046097" y="4147467"/>
              <a:ext cx="250193" cy="110922"/>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11"/>
            <p:cNvSpPr/>
            <p:nvPr/>
          </p:nvSpPr>
          <p:spPr>
            <a:xfrm>
              <a:off x="7058864" y="4217789"/>
              <a:ext cx="110407" cy="38679"/>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11"/>
            <p:cNvSpPr/>
            <p:nvPr/>
          </p:nvSpPr>
          <p:spPr>
            <a:xfrm>
              <a:off x="7047264" y="4238998"/>
              <a:ext cx="149498" cy="23269"/>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11"/>
            <p:cNvSpPr/>
            <p:nvPr/>
          </p:nvSpPr>
          <p:spPr>
            <a:xfrm>
              <a:off x="7047641" y="4254511"/>
              <a:ext cx="106529" cy="8923"/>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11"/>
            <p:cNvSpPr/>
            <p:nvPr/>
          </p:nvSpPr>
          <p:spPr>
            <a:xfrm>
              <a:off x="7047641" y="4262096"/>
              <a:ext cx="85628" cy="1414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11"/>
            <p:cNvSpPr/>
            <p:nvPr/>
          </p:nvSpPr>
          <p:spPr>
            <a:xfrm>
              <a:off x="5804880" y="3940792"/>
              <a:ext cx="24058" cy="64728"/>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11"/>
            <p:cNvSpPr/>
            <p:nvPr/>
          </p:nvSpPr>
          <p:spPr>
            <a:xfrm>
              <a:off x="5757244" y="3866077"/>
              <a:ext cx="24058" cy="64693"/>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11"/>
            <p:cNvSpPr/>
            <p:nvPr/>
          </p:nvSpPr>
          <p:spPr>
            <a:xfrm>
              <a:off x="5738642"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11"/>
            <p:cNvSpPr/>
            <p:nvPr/>
          </p:nvSpPr>
          <p:spPr>
            <a:xfrm>
              <a:off x="5695296" y="3899745"/>
              <a:ext cx="24024" cy="64728"/>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11"/>
            <p:cNvSpPr/>
            <p:nvPr/>
          </p:nvSpPr>
          <p:spPr>
            <a:xfrm>
              <a:off x="5674361" y="3997729"/>
              <a:ext cx="24058" cy="64728"/>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11"/>
            <p:cNvSpPr/>
            <p:nvPr/>
          </p:nvSpPr>
          <p:spPr>
            <a:xfrm>
              <a:off x="5707274"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11"/>
            <p:cNvSpPr/>
            <p:nvPr/>
          </p:nvSpPr>
          <p:spPr>
            <a:xfrm>
              <a:off x="5907497" y="3965983"/>
              <a:ext cx="24058" cy="64693"/>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11"/>
            <p:cNvSpPr/>
            <p:nvPr/>
          </p:nvSpPr>
          <p:spPr>
            <a:xfrm>
              <a:off x="5859860" y="3891234"/>
              <a:ext cx="23681" cy="64728"/>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11"/>
            <p:cNvSpPr/>
            <p:nvPr/>
          </p:nvSpPr>
          <p:spPr>
            <a:xfrm>
              <a:off x="5847883" y="3997729"/>
              <a:ext cx="24024" cy="64728"/>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11"/>
            <p:cNvSpPr/>
            <p:nvPr/>
          </p:nvSpPr>
          <p:spPr>
            <a:xfrm>
              <a:off x="3651643" y="3855575"/>
              <a:ext cx="1687377" cy="1471298"/>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11"/>
            <p:cNvSpPr/>
            <p:nvPr/>
          </p:nvSpPr>
          <p:spPr>
            <a:xfrm>
              <a:off x="5124829" y="4143349"/>
              <a:ext cx="493796" cy="779991"/>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11"/>
            <p:cNvSpPr/>
            <p:nvPr/>
          </p:nvSpPr>
          <p:spPr>
            <a:xfrm>
              <a:off x="5245258" y="4162705"/>
              <a:ext cx="265328" cy="911299"/>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11"/>
            <p:cNvSpPr/>
            <p:nvPr/>
          </p:nvSpPr>
          <p:spPr>
            <a:xfrm>
              <a:off x="4911050" y="4222731"/>
              <a:ext cx="478318" cy="58443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11"/>
            <p:cNvSpPr/>
            <p:nvPr/>
          </p:nvSpPr>
          <p:spPr>
            <a:xfrm>
              <a:off x="4978420" y="4352460"/>
              <a:ext cx="337366" cy="447739"/>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11"/>
            <p:cNvSpPr/>
            <p:nvPr/>
          </p:nvSpPr>
          <p:spPr>
            <a:xfrm>
              <a:off x="5103928" y="4836578"/>
              <a:ext cx="228125" cy="287224"/>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11"/>
            <p:cNvSpPr/>
            <p:nvPr/>
          </p:nvSpPr>
          <p:spPr>
            <a:xfrm>
              <a:off x="5133546" y="4836647"/>
              <a:ext cx="201767" cy="191677"/>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11"/>
            <p:cNvSpPr/>
            <p:nvPr/>
          </p:nvSpPr>
          <p:spPr>
            <a:xfrm>
              <a:off x="5169376" y="4854768"/>
              <a:ext cx="176611" cy="282831"/>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11"/>
            <p:cNvSpPr/>
            <p:nvPr/>
          </p:nvSpPr>
          <p:spPr>
            <a:xfrm>
              <a:off x="5268115" y="4858269"/>
              <a:ext cx="41870" cy="160755"/>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11"/>
            <p:cNvSpPr/>
            <p:nvPr/>
          </p:nvSpPr>
          <p:spPr>
            <a:xfrm>
              <a:off x="5260359" y="4895815"/>
              <a:ext cx="34526" cy="84084"/>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11"/>
            <p:cNvSpPr/>
            <p:nvPr/>
          </p:nvSpPr>
          <p:spPr>
            <a:xfrm>
              <a:off x="5253804" y="4893481"/>
              <a:ext cx="35658" cy="67439"/>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11"/>
            <p:cNvSpPr/>
            <p:nvPr/>
          </p:nvSpPr>
          <p:spPr>
            <a:xfrm>
              <a:off x="4983465" y="4696347"/>
              <a:ext cx="335032" cy="203003"/>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11"/>
            <p:cNvSpPr/>
            <p:nvPr/>
          </p:nvSpPr>
          <p:spPr>
            <a:xfrm>
              <a:off x="5122118" y="4742747"/>
              <a:ext cx="194045" cy="164667"/>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11"/>
            <p:cNvSpPr/>
            <p:nvPr/>
          </p:nvSpPr>
          <p:spPr>
            <a:xfrm>
              <a:off x="4979999" y="4779641"/>
              <a:ext cx="336954" cy="159828"/>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11"/>
            <p:cNvSpPr/>
            <p:nvPr/>
          </p:nvSpPr>
          <p:spPr>
            <a:xfrm>
              <a:off x="5197622" y="4848556"/>
              <a:ext cx="135976" cy="35281"/>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11"/>
            <p:cNvSpPr/>
            <p:nvPr/>
          </p:nvSpPr>
          <p:spPr>
            <a:xfrm>
              <a:off x="5214301" y="4852057"/>
              <a:ext cx="106529" cy="12046"/>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11"/>
            <p:cNvSpPr/>
            <p:nvPr/>
          </p:nvSpPr>
          <p:spPr>
            <a:xfrm>
              <a:off x="5236369" y="4839290"/>
              <a:ext cx="92184" cy="14346"/>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11"/>
            <p:cNvSpPr/>
            <p:nvPr/>
          </p:nvSpPr>
          <p:spPr>
            <a:xfrm>
              <a:off x="5220479" y="4556973"/>
              <a:ext cx="189790" cy="30788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11"/>
            <p:cNvSpPr/>
            <p:nvPr/>
          </p:nvSpPr>
          <p:spPr>
            <a:xfrm>
              <a:off x="5237810" y="4705853"/>
              <a:ext cx="152724" cy="171806"/>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11"/>
            <p:cNvSpPr/>
            <p:nvPr/>
          </p:nvSpPr>
          <p:spPr>
            <a:xfrm>
              <a:off x="5177510" y="4555257"/>
              <a:ext cx="140197" cy="310768"/>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11"/>
            <p:cNvSpPr/>
            <p:nvPr/>
          </p:nvSpPr>
          <p:spPr>
            <a:xfrm>
              <a:off x="5248759" y="4736261"/>
              <a:ext cx="69361" cy="13172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11"/>
            <p:cNvSpPr/>
            <p:nvPr/>
          </p:nvSpPr>
          <p:spPr>
            <a:xfrm>
              <a:off x="5272371" y="4721949"/>
              <a:ext cx="44204" cy="137108"/>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11"/>
            <p:cNvSpPr/>
            <p:nvPr/>
          </p:nvSpPr>
          <p:spPr>
            <a:xfrm>
              <a:off x="5289805" y="4766085"/>
              <a:ext cx="25603" cy="89095"/>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11"/>
            <p:cNvSpPr/>
            <p:nvPr/>
          </p:nvSpPr>
          <p:spPr>
            <a:xfrm>
              <a:off x="5313829" y="4770341"/>
              <a:ext cx="13179" cy="63561"/>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11"/>
            <p:cNvSpPr/>
            <p:nvPr/>
          </p:nvSpPr>
          <p:spPr>
            <a:xfrm>
              <a:off x="5311495" y="4685913"/>
              <a:ext cx="288151" cy="198267"/>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11"/>
            <p:cNvSpPr/>
            <p:nvPr/>
          </p:nvSpPr>
          <p:spPr>
            <a:xfrm>
              <a:off x="5311495" y="4755549"/>
              <a:ext cx="183612" cy="129798"/>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11"/>
            <p:cNvSpPr/>
            <p:nvPr/>
          </p:nvSpPr>
          <p:spPr>
            <a:xfrm>
              <a:off x="5309162" y="4656570"/>
              <a:ext cx="264950" cy="212956"/>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11"/>
            <p:cNvSpPr/>
            <p:nvPr/>
          </p:nvSpPr>
          <p:spPr>
            <a:xfrm>
              <a:off x="5318840"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11"/>
            <p:cNvSpPr/>
            <p:nvPr/>
          </p:nvSpPr>
          <p:spPr>
            <a:xfrm>
              <a:off x="5329685" y="4811010"/>
              <a:ext cx="94140" cy="45337"/>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11"/>
            <p:cNvSpPr/>
            <p:nvPr/>
          </p:nvSpPr>
          <p:spPr>
            <a:xfrm>
              <a:off x="5334353" y="4826900"/>
              <a:ext cx="99940" cy="30991"/>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11"/>
            <p:cNvSpPr/>
            <p:nvPr/>
          </p:nvSpPr>
          <p:spPr>
            <a:xfrm>
              <a:off x="5310329" y="4860980"/>
              <a:ext cx="227370" cy="252424"/>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11"/>
            <p:cNvSpPr/>
            <p:nvPr/>
          </p:nvSpPr>
          <p:spPr>
            <a:xfrm>
              <a:off x="5287094" y="4857479"/>
              <a:ext cx="5457" cy="4668"/>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11"/>
            <p:cNvSpPr/>
            <p:nvPr/>
          </p:nvSpPr>
          <p:spPr>
            <a:xfrm>
              <a:off x="5310329" y="4860980"/>
              <a:ext cx="166967" cy="163844"/>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11"/>
            <p:cNvSpPr/>
            <p:nvPr/>
          </p:nvSpPr>
          <p:spPr>
            <a:xfrm>
              <a:off x="5321551" y="4857548"/>
              <a:ext cx="253316" cy="253625"/>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11"/>
            <p:cNvSpPr/>
            <p:nvPr/>
          </p:nvSpPr>
          <p:spPr>
            <a:xfrm>
              <a:off x="5332396" y="4873369"/>
              <a:ext cx="116208" cy="96439"/>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11"/>
            <p:cNvSpPr/>
            <p:nvPr/>
          </p:nvSpPr>
          <p:spPr>
            <a:xfrm>
              <a:off x="5317673" y="4864824"/>
              <a:ext cx="116619" cy="156122"/>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11"/>
            <p:cNvSpPr/>
            <p:nvPr/>
          </p:nvSpPr>
          <p:spPr>
            <a:xfrm>
              <a:off x="5316541" y="4865991"/>
              <a:ext cx="74371" cy="116997"/>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11"/>
            <p:cNvSpPr/>
            <p:nvPr/>
          </p:nvSpPr>
          <p:spPr>
            <a:xfrm>
              <a:off x="5316541" y="4865991"/>
              <a:ext cx="44170" cy="10344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11"/>
            <p:cNvSpPr/>
            <p:nvPr/>
          </p:nvSpPr>
          <p:spPr>
            <a:xfrm>
              <a:off x="6069007" y="1336007"/>
              <a:ext cx="887652" cy="1003757"/>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11"/>
            <p:cNvSpPr/>
            <p:nvPr/>
          </p:nvSpPr>
          <p:spPr>
            <a:xfrm>
              <a:off x="5838170" y="1213656"/>
              <a:ext cx="1056129" cy="1051496"/>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11"/>
            <p:cNvSpPr/>
            <p:nvPr/>
          </p:nvSpPr>
          <p:spPr>
            <a:xfrm>
              <a:off x="5897818" y="1252678"/>
              <a:ext cx="962401" cy="972114"/>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11"/>
            <p:cNvSpPr/>
            <p:nvPr/>
          </p:nvSpPr>
          <p:spPr>
            <a:xfrm>
              <a:off x="6061628" y="1404063"/>
              <a:ext cx="623183" cy="679021"/>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11"/>
            <p:cNvSpPr/>
            <p:nvPr/>
          </p:nvSpPr>
          <p:spPr>
            <a:xfrm>
              <a:off x="6184390" y="1546663"/>
              <a:ext cx="518987" cy="571565"/>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11"/>
            <p:cNvSpPr/>
            <p:nvPr/>
          </p:nvSpPr>
          <p:spPr>
            <a:xfrm>
              <a:off x="6712266" y="2008336"/>
              <a:ext cx="96062" cy="148743"/>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11"/>
            <p:cNvSpPr/>
            <p:nvPr/>
          </p:nvSpPr>
          <p:spPr>
            <a:xfrm>
              <a:off x="6807127" y="2053226"/>
              <a:ext cx="25225" cy="4691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11"/>
            <p:cNvSpPr/>
            <p:nvPr/>
          </p:nvSpPr>
          <p:spPr>
            <a:xfrm>
              <a:off x="6786226" y="1941309"/>
              <a:ext cx="53093" cy="96474"/>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11"/>
            <p:cNvSpPr/>
            <p:nvPr/>
          </p:nvSpPr>
          <p:spPr>
            <a:xfrm>
              <a:off x="6826518" y="1904518"/>
              <a:ext cx="41836" cy="79828"/>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11"/>
            <p:cNvSpPr/>
            <p:nvPr/>
          </p:nvSpPr>
          <p:spPr>
            <a:xfrm>
              <a:off x="6838118" y="1806157"/>
              <a:ext cx="59682" cy="168134"/>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11"/>
            <p:cNvSpPr/>
            <p:nvPr/>
          </p:nvSpPr>
          <p:spPr>
            <a:xfrm>
              <a:off x="6886921" y="1804990"/>
              <a:ext cx="41081" cy="180523"/>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11"/>
            <p:cNvSpPr/>
            <p:nvPr/>
          </p:nvSpPr>
          <p:spPr>
            <a:xfrm>
              <a:off x="6887710" y="1706629"/>
              <a:ext cx="36414" cy="114286"/>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11"/>
            <p:cNvSpPr/>
            <p:nvPr/>
          </p:nvSpPr>
          <p:spPr>
            <a:xfrm>
              <a:off x="6891554" y="1632291"/>
              <a:ext cx="63561" cy="208769"/>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11"/>
            <p:cNvSpPr/>
            <p:nvPr/>
          </p:nvSpPr>
          <p:spPr>
            <a:xfrm>
              <a:off x="6848585" y="1500606"/>
              <a:ext cx="83295" cy="140609"/>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11"/>
            <p:cNvSpPr/>
            <p:nvPr/>
          </p:nvSpPr>
          <p:spPr>
            <a:xfrm>
              <a:off x="6885376" y="1485882"/>
              <a:ext cx="27147" cy="40326"/>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11"/>
            <p:cNvSpPr/>
            <p:nvPr/>
          </p:nvSpPr>
          <p:spPr>
            <a:xfrm>
              <a:off x="6690199" y="2062939"/>
              <a:ext cx="61982" cy="77460"/>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11"/>
            <p:cNvSpPr/>
            <p:nvPr/>
          </p:nvSpPr>
          <p:spPr>
            <a:xfrm>
              <a:off x="6659208" y="2116753"/>
              <a:ext cx="57726" cy="56971"/>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11"/>
            <p:cNvSpPr/>
            <p:nvPr/>
          </p:nvSpPr>
          <p:spPr>
            <a:xfrm>
              <a:off x="6618161" y="2205813"/>
              <a:ext cx="69361" cy="38541"/>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11"/>
            <p:cNvSpPr/>
            <p:nvPr/>
          </p:nvSpPr>
          <p:spPr>
            <a:xfrm>
              <a:off x="6609649" y="2237971"/>
              <a:ext cx="72038" cy="28897"/>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11"/>
            <p:cNvSpPr/>
            <p:nvPr/>
          </p:nvSpPr>
          <p:spPr>
            <a:xfrm>
              <a:off x="6542245" y="2227915"/>
              <a:ext cx="47670" cy="20077"/>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11"/>
            <p:cNvSpPr/>
            <p:nvPr/>
          </p:nvSpPr>
          <p:spPr>
            <a:xfrm>
              <a:off x="6485308" y="2243393"/>
              <a:ext cx="106529" cy="47053"/>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11"/>
            <p:cNvSpPr/>
            <p:nvPr/>
          </p:nvSpPr>
          <p:spPr>
            <a:xfrm>
              <a:off x="6332721" y="2255783"/>
              <a:ext cx="79828" cy="48837"/>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11"/>
            <p:cNvSpPr/>
            <p:nvPr/>
          </p:nvSpPr>
          <p:spPr>
            <a:xfrm>
              <a:off x="6282786" y="2262372"/>
              <a:ext cx="103440" cy="56971"/>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11"/>
            <p:cNvSpPr/>
            <p:nvPr/>
          </p:nvSpPr>
          <p:spPr>
            <a:xfrm>
              <a:off x="6435750" y="2284680"/>
              <a:ext cx="54637" cy="24196"/>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11"/>
            <p:cNvSpPr/>
            <p:nvPr/>
          </p:nvSpPr>
          <p:spPr>
            <a:xfrm>
              <a:off x="6219637"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11"/>
            <p:cNvSpPr/>
            <p:nvPr/>
          </p:nvSpPr>
          <p:spPr>
            <a:xfrm>
              <a:off x="6126321"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11"/>
            <p:cNvSpPr/>
            <p:nvPr/>
          </p:nvSpPr>
          <p:spPr>
            <a:xfrm>
              <a:off x="7004638" y="3111278"/>
              <a:ext cx="792792" cy="596859"/>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11"/>
            <p:cNvSpPr/>
            <p:nvPr/>
          </p:nvSpPr>
          <p:spPr>
            <a:xfrm>
              <a:off x="7013184" y="3020124"/>
              <a:ext cx="814448" cy="505671"/>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11"/>
            <p:cNvSpPr/>
            <p:nvPr/>
          </p:nvSpPr>
          <p:spPr>
            <a:xfrm>
              <a:off x="7027118" y="3015937"/>
              <a:ext cx="790458" cy="513084"/>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11"/>
            <p:cNvSpPr/>
            <p:nvPr/>
          </p:nvSpPr>
          <p:spPr>
            <a:xfrm>
              <a:off x="7037586" y="3042809"/>
              <a:ext cx="764512" cy="460712"/>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11"/>
            <p:cNvSpPr/>
            <p:nvPr/>
          </p:nvSpPr>
          <p:spPr>
            <a:xfrm>
              <a:off x="7108456" y="3067314"/>
              <a:ext cx="636327" cy="406383"/>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11"/>
            <p:cNvSpPr/>
            <p:nvPr/>
          </p:nvSpPr>
          <p:spPr>
            <a:xfrm>
              <a:off x="7178606" y="3246807"/>
              <a:ext cx="57623" cy="47705"/>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11"/>
            <p:cNvSpPr/>
            <p:nvPr/>
          </p:nvSpPr>
          <p:spPr>
            <a:xfrm>
              <a:off x="7162579" y="3171715"/>
              <a:ext cx="64419" cy="44650"/>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11"/>
            <p:cNvSpPr/>
            <p:nvPr/>
          </p:nvSpPr>
          <p:spPr>
            <a:xfrm>
              <a:off x="7141953" y="3211149"/>
              <a:ext cx="71866" cy="36379"/>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11"/>
            <p:cNvSpPr/>
            <p:nvPr/>
          </p:nvSpPr>
          <p:spPr>
            <a:xfrm>
              <a:off x="7148336" y="3127339"/>
              <a:ext cx="72415" cy="35247"/>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11"/>
            <p:cNvSpPr/>
            <p:nvPr/>
          </p:nvSpPr>
          <p:spPr>
            <a:xfrm>
              <a:off x="7220751" y="3123839"/>
              <a:ext cx="45371" cy="57280"/>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11"/>
            <p:cNvSpPr/>
            <p:nvPr/>
          </p:nvSpPr>
          <p:spPr>
            <a:xfrm>
              <a:off x="7214162" y="3210325"/>
              <a:ext cx="64281" cy="44204"/>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11"/>
            <p:cNvSpPr/>
            <p:nvPr/>
          </p:nvSpPr>
          <p:spPr>
            <a:xfrm>
              <a:off x="7566972" y="3270248"/>
              <a:ext cx="73239" cy="3583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11"/>
            <p:cNvSpPr/>
            <p:nvPr/>
          </p:nvSpPr>
          <p:spPr>
            <a:xfrm>
              <a:off x="7424475" y="3226696"/>
              <a:ext cx="85628" cy="35624"/>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11"/>
            <p:cNvSpPr/>
            <p:nvPr/>
          </p:nvSpPr>
          <p:spPr>
            <a:xfrm>
              <a:off x="7253287" y="3326395"/>
              <a:ext cx="88305" cy="42214"/>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11"/>
            <p:cNvSpPr/>
            <p:nvPr/>
          </p:nvSpPr>
          <p:spPr>
            <a:xfrm>
              <a:off x="7260631" y="3271174"/>
              <a:ext cx="73685" cy="42454"/>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11"/>
            <p:cNvSpPr/>
            <p:nvPr/>
          </p:nvSpPr>
          <p:spPr>
            <a:xfrm>
              <a:off x="7337336" y="3332195"/>
              <a:ext cx="88683" cy="45852"/>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11"/>
            <p:cNvSpPr/>
            <p:nvPr/>
          </p:nvSpPr>
          <p:spPr>
            <a:xfrm>
              <a:off x="7224252" y="3267708"/>
              <a:ext cx="60369" cy="58378"/>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11"/>
            <p:cNvSpPr/>
            <p:nvPr/>
          </p:nvSpPr>
          <p:spPr>
            <a:xfrm>
              <a:off x="7239524" y="3177481"/>
              <a:ext cx="76740" cy="45646"/>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11"/>
            <p:cNvSpPr/>
            <p:nvPr/>
          </p:nvSpPr>
          <p:spPr>
            <a:xfrm>
              <a:off x="7612274" y="3305460"/>
              <a:ext cx="80995" cy="39262"/>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11"/>
            <p:cNvSpPr/>
            <p:nvPr/>
          </p:nvSpPr>
          <p:spPr>
            <a:xfrm>
              <a:off x="7604964" y="3239051"/>
              <a:ext cx="57932" cy="48082"/>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11"/>
            <p:cNvSpPr/>
            <p:nvPr/>
          </p:nvSpPr>
          <p:spPr>
            <a:xfrm>
              <a:off x="7616941" y="3351140"/>
              <a:ext cx="64384" cy="44479"/>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11"/>
            <p:cNvSpPr/>
            <p:nvPr/>
          </p:nvSpPr>
          <p:spPr>
            <a:xfrm>
              <a:off x="7539104" y="3304293"/>
              <a:ext cx="71454" cy="36688"/>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11"/>
            <p:cNvSpPr/>
            <p:nvPr/>
          </p:nvSpPr>
          <p:spPr>
            <a:xfrm>
              <a:off x="7471184" y="3191689"/>
              <a:ext cx="72964" cy="35178"/>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11"/>
            <p:cNvSpPr/>
            <p:nvPr/>
          </p:nvSpPr>
          <p:spPr>
            <a:xfrm>
              <a:off x="7685410" y="3321831"/>
              <a:ext cx="45405" cy="57280"/>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11"/>
            <p:cNvSpPr/>
            <p:nvPr/>
          </p:nvSpPr>
          <p:spPr>
            <a:xfrm>
              <a:off x="7513570" y="3226799"/>
              <a:ext cx="64659" cy="44513"/>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11"/>
            <p:cNvSpPr/>
            <p:nvPr/>
          </p:nvSpPr>
          <p:spPr>
            <a:xfrm>
              <a:off x="7314102" y="3083856"/>
              <a:ext cx="72827" cy="35796"/>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11"/>
            <p:cNvSpPr/>
            <p:nvPr/>
          </p:nvSpPr>
          <p:spPr>
            <a:xfrm>
              <a:off x="7398941" y="3131217"/>
              <a:ext cx="85972" cy="3583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11"/>
            <p:cNvSpPr/>
            <p:nvPr/>
          </p:nvSpPr>
          <p:spPr>
            <a:xfrm>
              <a:off x="7542604" y="3139386"/>
              <a:ext cx="88305" cy="42214"/>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11"/>
            <p:cNvSpPr/>
            <p:nvPr/>
          </p:nvSpPr>
          <p:spPr>
            <a:xfrm>
              <a:off x="7550258" y="3194366"/>
              <a:ext cx="73308" cy="42488"/>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11"/>
            <p:cNvSpPr/>
            <p:nvPr/>
          </p:nvSpPr>
          <p:spPr>
            <a:xfrm>
              <a:off x="7458143" y="3129948"/>
              <a:ext cx="88717" cy="45817"/>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11"/>
            <p:cNvSpPr/>
            <p:nvPr/>
          </p:nvSpPr>
          <p:spPr>
            <a:xfrm>
              <a:off x="7599610" y="3181908"/>
              <a:ext cx="60335" cy="58378"/>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11"/>
            <p:cNvSpPr/>
            <p:nvPr/>
          </p:nvSpPr>
          <p:spPr>
            <a:xfrm>
              <a:off x="7406457" y="3083478"/>
              <a:ext cx="76740" cy="45852"/>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11"/>
            <p:cNvSpPr/>
            <p:nvPr/>
          </p:nvSpPr>
          <p:spPr>
            <a:xfrm>
              <a:off x="7267598" y="3134855"/>
              <a:ext cx="80995" cy="39193"/>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11"/>
            <p:cNvSpPr/>
            <p:nvPr/>
          </p:nvSpPr>
          <p:spPr>
            <a:xfrm>
              <a:off x="7435869" y="3172401"/>
              <a:ext cx="50656" cy="50622"/>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11"/>
            <p:cNvSpPr/>
            <p:nvPr/>
          </p:nvSpPr>
          <p:spPr>
            <a:xfrm>
              <a:off x="7470326" y="3397129"/>
              <a:ext cx="67233" cy="42145"/>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11"/>
            <p:cNvSpPr/>
            <p:nvPr/>
          </p:nvSpPr>
          <p:spPr>
            <a:xfrm>
              <a:off x="7281052" y="3222371"/>
              <a:ext cx="67542" cy="39228"/>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11"/>
            <p:cNvSpPr/>
            <p:nvPr/>
          </p:nvSpPr>
          <p:spPr>
            <a:xfrm>
              <a:off x="7543874" y="3434709"/>
              <a:ext cx="72690" cy="33256"/>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11"/>
            <p:cNvSpPr/>
            <p:nvPr/>
          </p:nvSpPr>
          <p:spPr>
            <a:xfrm>
              <a:off x="7345848" y="3134444"/>
              <a:ext cx="44513" cy="5704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11"/>
            <p:cNvSpPr/>
            <p:nvPr/>
          </p:nvSpPr>
          <p:spPr>
            <a:xfrm>
              <a:off x="7483711" y="3328352"/>
              <a:ext cx="62394" cy="48391"/>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11"/>
            <p:cNvSpPr/>
            <p:nvPr/>
          </p:nvSpPr>
          <p:spPr>
            <a:xfrm>
              <a:off x="7540236" y="3345923"/>
              <a:ext cx="72072" cy="38782"/>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11"/>
            <p:cNvSpPr/>
            <p:nvPr/>
          </p:nvSpPr>
          <p:spPr>
            <a:xfrm>
              <a:off x="7234308" y="3096966"/>
              <a:ext cx="82780" cy="37615"/>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11"/>
            <p:cNvSpPr/>
            <p:nvPr/>
          </p:nvSpPr>
          <p:spPr>
            <a:xfrm>
              <a:off x="7412051" y="3359034"/>
              <a:ext cx="70528" cy="33222"/>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11"/>
            <p:cNvSpPr/>
            <p:nvPr/>
          </p:nvSpPr>
          <p:spPr>
            <a:xfrm>
              <a:off x="7562338" y="3382714"/>
              <a:ext cx="69223" cy="46469"/>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11"/>
            <p:cNvSpPr/>
            <p:nvPr/>
          </p:nvSpPr>
          <p:spPr>
            <a:xfrm>
              <a:off x="7423480" y="3289536"/>
              <a:ext cx="85869" cy="4393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11"/>
            <p:cNvSpPr/>
            <p:nvPr/>
          </p:nvSpPr>
          <p:spPr>
            <a:xfrm>
              <a:off x="7386517" y="3176554"/>
              <a:ext cx="56800" cy="59408"/>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11"/>
            <p:cNvSpPr/>
            <p:nvPr/>
          </p:nvSpPr>
          <p:spPr>
            <a:xfrm>
              <a:off x="7637980" y="3388171"/>
              <a:ext cx="75813" cy="50588"/>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11"/>
            <p:cNvSpPr/>
            <p:nvPr/>
          </p:nvSpPr>
          <p:spPr>
            <a:xfrm>
              <a:off x="7483711" y="3262903"/>
              <a:ext cx="80961" cy="41321"/>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11"/>
            <p:cNvSpPr/>
            <p:nvPr/>
          </p:nvSpPr>
          <p:spPr>
            <a:xfrm>
              <a:off x="7503926" y="3379248"/>
              <a:ext cx="57761" cy="47911"/>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11"/>
            <p:cNvSpPr/>
            <p:nvPr/>
          </p:nvSpPr>
          <p:spPr>
            <a:xfrm>
              <a:off x="7296187" y="3296434"/>
              <a:ext cx="64419" cy="44616"/>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11"/>
            <p:cNvSpPr/>
            <p:nvPr/>
          </p:nvSpPr>
          <p:spPr>
            <a:xfrm>
              <a:off x="7310979" y="3193577"/>
              <a:ext cx="72415" cy="35212"/>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11"/>
            <p:cNvSpPr/>
            <p:nvPr/>
          </p:nvSpPr>
          <p:spPr>
            <a:xfrm>
              <a:off x="7614230" y="3408695"/>
              <a:ext cx="45337" cy="57211"/>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11"/>
            <p:cNvSpPr/>
            <p:nvPr/>
          </p:nvSpPr>
          <p:spPr>
            <a:xfrm>
              <a:off x="7364037" y="3321179"/>
              <a:ext cx="85972" cy="3583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11"/>
            <p:cNvSpPr/>
            <p:nvPr/>
          </p:nvSpPr>
          <p:spPr>
            <a:xfrm>
              <a:off x="7315612" y="3238502"/>
              <a:ext cx="65517" cy="53917"/>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11"/>
            <p:cNvSpPr/>
            <p:nvPr/>
          </p:nvSpPr>
          <p:spPr>
            <a:xfrm>
              <a:off x="7359404" y="3268497"/>
              <a:ext cx="60369" cy="58344"/>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11"/>
            <p:cNvSpPr/>
            <p:nvPr/>
          </p:nvSpPr>
          <p:spPr>
            <a:xfrm>
              <a:off x="7368465" y="3246224"/>
              <a:ext cx="76740" cy="45852"/>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11"/>
            <p:cNvSpPr/>
            <p:nvPr/>
          </p:nvSpPr>
          <p:spPr>
            <a:xfrm>
              <a:off x="7042219" y="3342835"/>
              <a:ext cx="21107" cy="1764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11"/>
            <p:cNvSpPr/>
            <p:nvPr/>
          </p:nvSpPr>
          <p:spPr>
            <a:xfrm>
              <a:off x="7049735" y="3409862"/>
              <a:ext cx="18876" cy="17812"/>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11"/>
            <p:cNvSpPr/>
            <p:nvPr/>
          </p:nvSpPr>
          <p:spPr>
            <a:xfrm>
              <a:off x="7078220" y="3373826"/>
              <a:ext cx="21244" cy="1764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11"/>
            <p:cNvSpPr/>
            <p:nvPr/>
          </p:nvSpPr>
          <p:spPr>
            <a:xfrm>
              <a:off x="7102210" y="3507056"/>
              <a:ext cx="18670" cy="1764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11"/>
            <p:cNvSpPr/>
            <p:nvPr/>
          </p:nvSpPr>
          <p:spPr>
            <a:xfrm>
              <a:off x="7326079" y="3523289"/>
              <a:ext cx="21244" cy="18052"/>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11"/>
            <p:cNvSpPr/>
            <p:nvPr/>
          </p:nvSpPr>
          <p:spPr>
            <a:xfrm>
              <a:off x="7559867" y="3640629"/>
              <a:ext cx="21862" cy="17915"/>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11"/>
            <p:cNvSpPr/>
            <p:nvPr/>
          </p:nvSpPr>
          <p:spPr>
            <a:xfrm>
              <a:off x="7590584" y="3592993"/>
              <a:ext cx="21141" cy="18052"/>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11"/>
            <p:cNvSpPr/>
            <p:nvPr/>
          </p:nvSpPr>
          <p:spPr>
            <a:xfrm>
              <a:off x="7108456" y="3067520"/>
              <a:ext cx="548777" cy="271506"/>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11"/>
            <p:cNvSpPr/>
            <p:nvPr/>
          </p:nvSpPr>
          <p:spPr>
            <a:xfrm>
              <a:off x="4819278" y="3295679"/>
              <a:ext cx="612303" cy="236671"/>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11"/>
            <p:cNvSpPr/>
            <p:nvPr/>
          </p:nvSpPr>
          <p:spPr>
            <a:xfrm>
              <a:off x="4700359" y="3340158"/>
              <a:ext cx="713410" cy="167722"/>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11"/>
            <p:cNvSpPr/>
            <p:nvPr/>
          </p:nvSpPr>
          <p:spPr>
            <a:xfrm>
              <a:off x="4864958" y="2995482"/>
              <a:ext cx="350510" cy="462428"/>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11"/>
            <p:cNvSpPr/>
            <p:nvPr/>
          </p:nvSpPr>
          <p:spPr>
            <a:xfrm>
              <a:off x="4907549" y="3080664"/>
              <a:ext cx="240549" cy="369112"/>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11"/>
            <p:cNvSpPr/>
            <p:nvPr/>
          </p:nvSpPr>
          <p:spPr>
            <a:xfrm>
              <a:off x="4643457" y="3330754"/>
              <a:ext cx="230459" cy="159622"/>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11"/>
            <p:cNvSpPr/>
            <p:nvPr/>
          </p:nvSpPr>
          <p:spPr>
            <a:xfrm>
              <a:off x="4727095" y="3343109"/>
              <a:ext cx="156499" cy="152003"/>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11"/>
            <p:cNvSpPr/>
            <p:nvPr/>
          </p:nvSpPr>
          <p:spPr>
            <a:xfrm>
              <a:off x="4642290" y="3421084"/>
              <a:ext cx="231626" cy="91806"/>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11"/>
            <p:cNvSpPr/>
            <p:nvPr/>
          </p:nvSpPr>
          <p:spPr>
            <a:xfrm>
              <a:off x="4746451" y="3437352"/>
              <a:ext cx="123209" cy="30236"/>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11"/>
            <p:cNvSpPr/>
            <p:nvPr/>
          </p:nvSpPr>
          <p:spPr>
            <a:xfrm>
              <a:off x="4772019" y="3445108"/>
              <a:ext cx="70116" cy="13591"/>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11"/>
            <p:cNvSpPr/>
            <p:nvPr/>
          </p:nvSpPr>
          <p:spPr>
            <a:xfrm>
              <a:off x="4783654" y="3435018"/>
              <a:ext cx="58481" cy="10776"/>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11"/>
            <p:cNvSpPr/>
            <p:nvPr/>
          </p:nvSpPr>
          <p:spPr>
            <a:xfrm>
              <a:off x="4792543" y="3188017"/>
              <a:ext cx="160755" cy="264092"/>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11"/>
            <p:cNvSpPr/>
            <p:nvPr/>
          </p:nvSpPr>
          <p:spPr>
            <a:xfrm>
              <a:off x="4801054" y="3306455"/>
              <a:ext cx="133642" cy="147988"/>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11"/>
            <p:cNvSpPr/>
            <p:nvPr/>
          </p:nvSpPr>
          <p:spPr>
            <a:xfrm>
              <a:off x="4761552" y="3190282"/>
              <a:ext cx="110819" cy="262273"/>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11"/>
            <p:cNvSpPr/>
            <p:nvPr/>
          </p:nvSpPr>
          <p:spPr>
            <a:xfrm>
              <a:off x="4827000" y="3371114"/>
              <a:ext cx="60060" cy="88752"/>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11"/>
            <p:cNvSpPr/>
            <p:nvPr/>
          </p:nvSpPr>
          <p:spPr>
            <a:xfrm>
              <a:off x="4847146" y="3377326"/>
              <a:ext cx="33359" cy="74406"/>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11"/>
            <p:cNvSpPr/>
            <p:nvPr/>
          </p:nvSpPr>
          <p:spPr>
            <a:xfrm>
              <a:off x="4865335" y="3387794"/>
              <a:ext cx="17881" cy="69738"/>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11"/>
            <p:cNvSpPr/>
            <p:nvPr/>
          </p:nvSpPr>
          <p:spPr>
            <a:xfrm>
              <a:off x="4870381" y="3332436"/>
              <a:ext cx="223114" cy="131686"/>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11"/>
            <p:cNvSpPr/>
            <p:nvPr/>
          </p:nvSpPr>
          <p:spPr>
            <a:xfrm>
              <a:off x="4861869" y="3366344"/>
              <a:ext cx="131686" cy="105225"/>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11"/>
            <p:cNvSpPr/>
            <p:nvPr/>
          </p:nvSpPr>
          <p:spPr>
            <a:xfrm>
              <a:off x="4862624" y="3304980"/>
              <a:ext cx="228537" cy="148297"/>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11"/>
            <p:cNvSpPr/>
            <p:nvPr/>
          </p:nvSpPr>
          <p:spPr>
            <a:xfrm>
              <a:off x="4868836" y="3367648"/>
              <a:ext cx="74406" cy="8679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11"/>
            <p:cNvSpPr/>
            <p:nvPr/>
          </p:nvSpPr>
          <p:spPr>
            <a:xfrm>
              <a:off x="4874259" y="3380415"/>
              <a:ext cx="85628" cy="70528"/>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11"/>
            <p:cNvSpPr/>
            <p:nvPr/>
          </p:nvSpPr>
          <p:spPr>
            <a:xfrm>
              <a:off x="4876970" y="3414907"/>
              <a:ext cx="60438" cy="34114"/>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11"/>
            <p:cNvSpPr/>
            <p:nvPr/>
          </p:nvSpPr>
          <p:spPr>
            <a:xfrm>
              <a:off x="4892071" y="3432410"/>
              <a:ext cx="48837" cy="10776"/>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11"/>
            <p:cNvSpPr/>
            <p:nvPr/>
          </p:nvSpPr>
          <p:spPr>
            <a:xfrm>
              <a:off x="4865335" y="3450531"/>
              <a:ext cx="200257" cy="172870"/>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11"/>
            <p:cNvSpPr/>
            <p:nvPr/>
          </p:nvSpPr>
          <p:spPr>
            <a:xfrm>
              <a:off x="4865335" y="3450531"/>
              <a:ext cx="129592" cy="117203"/>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11"/>
            <p:cNvSpPr/>
            <p:nvPr/>
          </p:nvSpPr>
          <p:spPr>
            <a:xfrm>
              <a:off x="4864958" y="3448575"/>
              <a:ext cx="228914" cy="139854"/>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11"/>
            <p:cNvSpPr/>
            <p:nvPr/>
          </p:nvSpPr>
          <p:spPr>
            <a:xfrm>
              <a:off x="4875048" y="3450531"/>
              <a:ext cx="120463" cy="79416"/>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11"/>
            <p:cNvSpPr/>
            <p:nvPr/>
          </p:nvSpPr>
          <p:spPr>
            <a:xfrm>
              <a:off x="4880059" y="3459420"/>
              <a:ext cx="59305" cy="54637"/>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11"/>
            <p:cNvSpPr/>
            <p:nvPr/>
          </p:nvSpPr>
          <p:spPr>
            <a:xfrm>
              <a:off x="4880471" y="3463298"/>
              <a:ext cx="50759" cy="62771"/>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11"/>
            <p:cNvSpPr/>
            <p:nvPr/>
          </p:nvSpPr>
          <p:spPr>
            <a:xfrm>
              <a:off x="4720505" y="3447819"/>
              <a:ext cx="163089" cy="206126"/>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11"/>
            <p:cNvSpPr/>
            <p:nvPr/>
          </p:nvSpPr>
          <p:spPr>
            <a:xfrm>
              <a:off x="4864203" y="3429218"/>
              <a:ext cx="3123" cy="5079"/>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11"/>
            <p:cNvSpPr/>
            <p:nvPr/>
          </p:nvSpPr>
          <p:spPr>
            <a:xfrm>
              <a:off x="4776275" y="3447819"/>
              <a:ext cx="107319" cy="145277"/>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11"/>
            <p:cNvSpPr/>
            <p:nvPr/>
          </p:nvSpPr>
          <p:spPr>
            <a:xfrm>
              <a:off x="4745696" y="3454786"/>
              <a:ext cx="156465" cy="22761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11"/>
            <p:cNvSpPr/>
            <p:nvPr/>
          </p:nvSpPr>
          <p:spPr>
            <a:xfrm>
              <a:off x="4832834" y="3466387"/>
              <a:ext cx="36414" cy="110819"/>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11"/>
            <p:cNvSpPr/>
            <p:nvPr/>
          </p:nvSpPr>
          <p:spPr>
            <a:xfrm>
              <a:off x="4792165" y="3453242"/>
              <a:ext cx="78627" cy="12822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11"/>
            <p:cNvSpPr/>
            <p:nvPr/>
          </p:nvSpPr>
          <p:spPr>
            <a:xfrm>
              <a:off x="4806889" y="3453242"/>
              <a:ext cx="62771" cy="86383"/>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11"/>
            <p:cNvSpPr/>
            <p:nvPr/>
          </p:nvSpPr>
          <p:spPr>
            <a:xfrm>
              <a:off x="4808021" y="3453242"/>
              <a:ext cx="61639" cy="60815"/>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1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1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1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11"/>
            <p:cNvSpPr/>
            <p:nvPr/>
          </p:nvSpPr>
          <p:spPr>
            <a:xfrm>
              <a:off x="5291727" y="2172145"/>
              <a:ext cx="670819" cy="63543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11"/>
            <p:cNvSpPr/>
            <p:nvPr/>
          </p:nvSpPr>
          <p:spPr>
            <a:xfrm>
              <a:off x="5264614" y="2167889"/>
              <a:ext cx="702565" cy="820248"/>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11"/>
            <p:cNvSpPr/>
            <p:nvPr/>
          </p:nvSpPr>
          <p:spPr>
            <a:xfrm>
              <a:off x="5705729" y="2492797"/>
              <a:ext cx="122797" cy="149120"/>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11"/>
            <p:cNvSpPr/>
            <p:nvPr/>
          </p:nvSpPr>
          <p:spPr>
            <a:xfrm>
              <a:off x="5795579" y="2636460"/>
              <a:ext cx="46126" cy="50794"/>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11"/>
            <p:cNvSpPr/>
            <p:nvPr/>
          </p:nvSpPr>
          <p:spPr>
            <a:xfrm>
              <a:off x="3646598" y="2273973"/>
              <a:ext cx="327276" cy="265328"/>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11"/>
            <p:cNvSpPr/>
            <p:nvPr/>
          </p:nvSpPr>
          <p:spPr>
            <a:xfrm>
              <a:off x="3804607" y="2288318"/>
              <a:ext cx="938000" cy="603792"/>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11"/>
            <p:cNvSpPr/>
            <p:nvPr/>
          </p:nvSpPr>
          <p:spPr>
            <a:xfrm>
              <a:off x="3804607" y="2288318"/>
              <a:ext cx="424504" cy="333076"/>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11"/>
            <p:cNvSpPr/>
            <p:nvPr/>
          </p:nvSpPr>
          <p:spPr>
            <a:xfrm>
              <a:off x="3829386" y="1922948"/>
              <a:ext cx="1020128" cy="964907"/>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11"/>
            <p:cNvSpPr/>
            <p:nvPr/>
          </p:nvSpPr>
          <p:spPr>
            <a:xfrm>
              <a:off x="3670999" y="1789134"/>
              <a:ext cx="1193238" cy="674251"/>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11"/>
            <p:cNvSpPr/>
            <p:nvPr/>
          </p:nvSpPr>
          <p:spPr>
            <a:xfrm>
              <a:off x="3829386" y="1922948"/>
              <a:ext cx="1020128" cy="64501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11"/>
            <p:cNvSpPr/>
            <p:nvPr/>
          </p:nvSpPr>
          <p:spPr>
            <a:xfrm>
              <a:off x="3670622" y="1787589"/>
              <a:ext cx="1193615" cy="602213"/>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11"/>
            <p:cNvSpPr/>
            <p:nvPr/>
          </p:nvSpPr>
          <p:spPr>
            <a:xfrm>
              <a:off x="4356850" y="2633372"/>
              <a:ext cx="88717" cy="69361"/>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11"/>
            <p:cNvSpPr/>
            <p:nvPr/>
          </p:nvSpPr>
          <p:spPr>
            <a:xfrm>
              <a:off x="4131848" y="2561334"/>
              <a:ext cx="246726" cy="123209"/>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11"/>
            <p:cNvSpPr/>
            <p:nvPr/>
          </p:nvSpPr>
          <p:spPr>
            <a:xfrm>
              <a:off x="4360729" y="2399481"/>
              <a:ext cx="134809" cy="20489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11"/>
            <p:cNvSpPr/>
            <p:nvPr/>
          </p:nvSpPr>
          <p:spPr>
            <a:xfrm>
              <a:off x="4734061" y="2222493"/>
              <a:ext cx="19391" cy="302496"/>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11"/>
            <p:cNvSpPr/>
            <p:nvPr/>
          </p:nvSpPr>
          <p:spPr>
            <a:xfrm>
              <a:off x="3997486" y="2297997"/>
              <a:ext cx="164221" cy="13831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11"/>
            <p:cNvSpPr/>
            <p:nvPr/>
          </p:nvSpPr>
          <p:spPr>
            <a:xfrm>
              <a:off x="4462213" y="2037748"/>
              <a:ext cx="79794" cy="32806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11"/>
            <p:cNvSpPr/>
            <p:nvPr/>
          </p:nvSpPr>
          <p:spPr>
            <a:xfrm>
              <a:off x="4747995" y="1944020"/>
              <a:ext cx="29858" cy="219614"/>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11"/>
            <p:cNvSpPr/>
            <p:nvPr/>
          </p:nvSpPr>
          <p:spPr>
            <a:xfrm>
              <a:off x="4490115" y="2431261"/>
              <a:ext cx="39674" cy="35384"/>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11"/>
            <p:cNvSpPr/>
            <p:nvPr/>
          </p:nvSpPr>
          <p:spPr>
            <a:xfrm>
              <a:off x="4601827" y="2487958"/>
              <a:ext cx="39640" cy="34903"/>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11"/>
            <p:cNvSpPr/>
            <p:nvPr/>
          </p:nvSpPr>
          <p:spPr>
            <a:xfrm>
              <a:off x="4754791" y="2297859"/>
              <a:ext cx="38095" cy="37374"/>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11"/>
            <p:cNvSpPr/>
            <p:nvPr/>
          </p:nvSpPr>
          <p:spPr>
            <a:xfrm>
              <a:off x="4609308" y="2752325"/>
              <a:ext cx="39262" cy="31849"/>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11"/>
            <p:cNvSpPr/>
            <p:nvPr/>
          </p:nvSpPr>
          <p:spPr>
            <a:xfrm>
              <a:off x="4618643" y="2364474"/>
              <a:ext cx="49043" cy="35247"/>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11"/>
            <p:cNvSpPr/>
            <p:nvPr/>
          </p:nvSpPr>
          <p:spPr>
            <a:xfrm>
              <a:off x="4268923" y="2514384"/>
              <a:ext cx="39537" cy="31609"/>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11"/>
            <p:cNvSpPr/>
            <p:nvPr/>
          </p:nvSpPr>
          <p:spPr>
            <a:xfrm>
              <a:off x="4620565" y="2595620"/>
              <a:ext cx="39811" cy="30579"/>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11"/>
            <p:cNvSpPr/>
            <p:nvPr/>
          </p:nvSpPr>
          <p:spPr>
            <a:xfrm>
              <a:off x="4362891" y="2314161"/>
              <a:ext cx="39777" cy="30373"/>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11"/>
            <p:cNvSpPr/>
            <p:nvPr/>
          </p:nvSpPr>
          <p:spPr>
            <a:xfrm>
              <a:off x="4719407" y="2632102"/>
              <a:ext cx="38404" cy="37512"/>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11"/>
            <p:cNvSpPr/>
            <p:nvPr/>
          </p:nvSpPr>
          <p:spPr>
            <a:xfrm>
              <a:off x="4556421" y="2639652"/>
              <a:ext cx="38027" cy="37649"/>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11"/>
            <p:cNvSpPr/>
            <p:nvPr/>
          </p:nvSpPr>
          <p:spPr>
            <a:xfrm>
              <a:off x="4644418" y="2677816"/>
              <a:ext cx="55049" cy="32226"/>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11"/>
            <p:cNvSpPr/>
            <p:nvPr/>
          </p:nvSpPr>
          <p:spPr>
            <a:xfrm>
              <a:off x="4673693" y="2771578"/>
              <a:ext cx="54878" cy="32398"/>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11"/>
            <p:cNvSpPr/>
            <p:nvPr/>
          </p:nvSpPr>
          <p:spPr>
            <a:xfrm>
              <a:off x="3918756" y="2435585"/>
              <a:ext cx="38953" cy="32158"/>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11"/>
            <p:cNvSpPr/>
            <p:nvPr/>
          </p:nvSpPr>
          <p:spPr>
            <a:xfrm>
              <a:off x="4462350" y="2706816"/>
              <a:ext cx="49078" cy="35178"/>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11"/>
            <p:cNvSpPr/>
            <p:nvPr/>
          </p:nvSpPr>
          <p:spPr>
            <a:xfrm>
              <a:off x="4394774" y="2598297"/>
              <a:ext cx="39228" cy="31952"/>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11"/>
            <p:cNvSpPr/>
            <p:nvPr/>
          </p:nvSpPr>
          <p:spPr>
            <a:xfrm>
              <a:off x="4174851" y="2280665"/>
              <a:ext cx="47979" cy="35212"/>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11"/>
            <p:cNvSpPr/>
            <p:nvPr/>
          </p:nvSpPr>
          <p:spPr>
            <a:xfrm>
              <a:off x="4522238" y="2579009"/>
              <a:ext cx="39777" cy="35109"/>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11"/>
            <p:cNvSpPr/>
            <p:nvPr/>
          </p:nvSpPr>
          <p:spPr>
            <a:xfrm>
              <a:off x="4541114" y="2709871"/>
              <a:ext cx="39537" cy="34972"/>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11"/>
            <p:cNvSpPr/>
            <p:nvPr/>
          </p:nvSpPr>
          <p:spPr>
            <a:xfrm>
              <a:off x="4608519" y="2048765"/>
              <a:ext cx="39262" cy="31849"/>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11"/>
            <p:cNvSpPr/>
            <p:nvPr/>
          </p:nvSpPr>
          <p:spPr>
            <a:xfrm>
              <a:off x="4677125" y="2814856"/>
              <a:ext cx="48975" cy="34869"/>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11"/>
            <p:cNvSpPr/>
            <p:nvPr/>
          </p:nvSpPr>
          <p:spPr>
            <a:xfrm>
              <a:off x="4708081" y="2528352"/>
              <a:ext cx="39296" cy="313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11"/>
            <p:cNvSpPr/>
            <p:nvPr/>
          </p:nvSpPr>
          <p:spPr>
            <a:xfrm>
              <a:off x="7894213" y="2655130"/>
              <a:ext cx="512020" cy="355384"/>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11"/>
            <p:cNvSpPr/>
            <p:nvPr/>
          </p:nvSpPr>
          <p:spPr>
            <a:xfrm>
              <a:off x="7912025" y="2596581"/>
              <a:ext cx="594525" cy="408991"/>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11"/>
            <p:cNvSpPr/>
            <p:nvPr/>
          </p:nvSpPr>
          <p:spPr>
            <a:xfrm>
              <a:off x="8147117" y="2689519"/>
              <a:ext cx="313719" cy="547644"/>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11"/>
            <p:cNvSpPr/>
            <p:nvPr/>
          </p:nvSpPr>
          <p:spPr>
            <a:xfrm>
              <a:off x="8221866" y="2698065"/>
              <a:ext cx="161132" cy="430270"/>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11"/>
            <p:cNvSpPr/>
            <p:nvPr/>
          </p:nvSpPr>
          <p:spPr>
            <a:xfrm>
              <a:off x="8360107" y="2582544"/>
              <a:ext cx="227748" cy="169129"/>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11"/>
            <p:cNvSpPr/>
            <p:nvPr/>
          </p:nvSpPr>
          <p:spPr>
            <a:xfrm>
              <a:off x="8357018" y="2599601"/>
              <a:ext cx="165388" cy="13930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11"/>
            <p:cNvSpPr/>
            <p:nvPr/>
          </p:nvSpPr>
          <p:spPr>
            <a:xfrm>
              <a:off x="8357773" y="2556975"/>
              <a:ext cx="217692" cy="135701"/>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11"/>
            <p:cNvSpPr/>
            <p:nvPr/>
          </p:nvSpPr>
          <p:spPr>
            <a:xfrm>
              <a:off x="8365152" y="2615937"/>
              <a:ext cx="99940" cy="7674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11"/>
            <p:cNvSpPr/>
            <p:nvPr/>
          </p:nvSpPr>
          <p:spPr>
            <a:xfrm>
              <a:off x="8386465" y="2641711"/>
              <a:ext cx="62771" cy="31574"/>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11"/>
            <p:cNvSpPr/>
            <p:nvPr/>
          </p:nvSpPr>
          <p:spPr>
            <a:xfrm>
              <a:off x="8387597" y="2655542"/>
              <a:ext cx="55427" cy="21244"/>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11"/>
            <p:cNvSpPr/>
            <p:nvPr/>
          </p:nvSpPr>
          <p:spPr>
            <a:xfrm>
              <a:off x="8345006" y="2680184"/>
              <a:ext cx="173934" cy="235332"/>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11"/>
            <p:cNvSpPr/>
            <p:nvPr/>
          </p:nvSpPr>
          <p:spPr>
            <a:xfrm>
              <a:off x="8341917" y="2675208"/>
              <a:ext cx="133642" cy="135598"/>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11"/>
            <p:cNvSpPr/>
            <p:nvPr/>
          </p:nvSpPr>
          <p:spPr>
            <a:xfrm>
              <a:off x="8355474" y="2675070"/>
              <a:ext cx="180111" cy="224796"/>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11"/>
            <p:cNvSpPr/>
            <p:nvPr/>
          </p:nvSpPr>
          <p:spPr>
            <a:xfrm>
              <a:off x="8339583" y="2680253"/>
              <a:ext cx="92595" cy="53059"/>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11"/>
            <p:cNvSpPr/>
            <p:nvPr/>
          </p:nvSpPr>
          <p:spPr>
            <a:xfrm>
              <a:off x="8348884" y="2684097"/>
              <a:ext cx="62771" cy="52338"/>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11"/>
            <p:cNvSpPr/>
            <p:nvPr/>
          </p:nvSpPr>
          <p:spPr>
            <a:xfrm>
              <a:off x="8343839" y="2680630"/>
              <a:ext cx="46504" cy="54637"/>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11"/>
            <p:cNvSpPr/>
            <p:nvPr/>
          </p:nvSpPr>
          <p:spPr>
            <a:xfrm>
              <a:off x="8184285" y="2678674"/>
              <a:ext cx="177812" cy="183406"/>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11"/>
            <p:cNvSpPr/>
            <p:nvPr/>
          </p:nvSpPr>
          <p:spPr>
            <a:xfrm>
              <a:off x="8253406" y="2670540"/>
              <a:ext cx="121458" cy="117683"/>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11"/>
            <p:cNvSpPr/>
            <p:nvPr/>
          </p:nvSpPr>
          <p:spPr>
            <a:xfrm>
              <a:off x="8197464" y="2678296"/>
              <a:ext cx="189412" cy="203964"/>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11"/>
            <p:cNvSpPr/>
            <p:nvPr/>
          </p:nvSpPr>
          <p:spPr>
            <a:xfrm>
              <a:off x="8329905" y="2676752"/>
              <a:ext cx="31403" cy="110785"/>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11"/>
            <p:cNvSpPr/>
            <p:nvPr/>
          </p:nvSpPr>
          <p:spPr>
            <a:xfrm>
              <a:off x="8308592" y="2682175"/>
              <a:ext cx="46915" cy="101107"/>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11"/>
            <p:cNvSpPr/>
            <p:nvPr/>
          </p:nvSpPr>
          <p:spPr>
            <a:xfrm>
              <a:off x="8314015" y="2685263"/>
              <a:ext cx="39159" cy="57349"/>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11"/>
            <p:cNvSpPr/>
            <p:nvPr/>
          </p:nvSpPr>
          <p:spPr>
            <a:xfrm>
              <a:off x="8302792" y="2697275"/>
              <a:ext cx="39537" cy="30236"/>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11"/>
            <p:cNvSpPr/>
            <p:nvPr/>
          </p:nvSpPr>
          <p:spPr>
            <a:xfrm>
              <a:off x="8122715" y="2574856"/>
              <a:ext cx="240137" cy="137349"/>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11"/>
            <p:cNvSpPr/>
            <p:nvPr/>
          </p:nvSpPr>
          <p:spPr>
            <a:xfrm>
              <a:off x="8213389" y="2601351"/>
              <a:ext cx="149464" cy="105122"/>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11"/>
            <p:cNvSpPr/>
            <p:nvPr/>
          </p:nvSpPr>
          <p:spPr>
            <a:xfrm>
              <a:off x="8113792" y="2643050"/>
              <a:ext cx="250227" cy="93213"/>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11"/>
            <p:cNvSpPr/>
            <p:nvPr/>
          </p:nvSpPr>
          <p:spPr>
            <a:xfrm>
              <a:off x="8213320" y="2662818"/>
              <a:ext cx="139854" cy="24024"/>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11"/>
            <p:cNvSpPr/>
            <p:nvPr/>
          </p:nvSpPr>
          <p:spPr>
            <a:xfrm>
              <a:off x="8268713" y="2654272"/>
              <a:ext cx="77117" cy="22891"/>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11"/>
            <p:cNvSpPr/>
            <p:nvPr/>
          </p:nvSpPr>
          <p:spPr>
            <a:xfrm>
              <a:off x="8271046"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11"/>
            <p:cNvSpPr/>
            <p:nvPr/>
          </p:nvSpPr>
          <p:spPr>
            <a:xfrm>
              <a:off x="8300081" y="2445161"/>
              <a:ext cx="147988" cy="237838"/>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11"/>
            <p:cNvSpPr/>
            <p:nvPr/>
          </p:nvSpPr>
          <p:spPr>
            <a:xfrm>
              <a:off x="8369030" y="2694187"/>
              <a:ext cx="3123" cy="4290"/>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11"/>
            <p:cNvSpPr/>
            <p:nvPr/>
          </p:nvSpPr>
          <p:spPr>
            <a:xfrm>
              <a:off x="8304749" y="2531098"/>
              <a:ext cx="107284" cy="15190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11"/>
            <p:cNvSpPr/>
            <p:nvPr/>
          </p:nvSpPr>
          <p:spPr>
            <a:xfrm>
              <a:off x="8258245" y="2434453"/>
              <a:ext cx="123586" cy="244667"/>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11"/>
            <p:cNvSpPr/>
            <p:nvPr/>
          </p:nvSpPr>
          <p:spPr>
            <a:xfrm>
              <a:off x="8330283" y="2550901"/>
              <a:ext cx="22514" cy="115041"/>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11"/>
            <p:cNvSpPr/>
            <p:nvPr/>
          </p:nvSpPr>
          <p:spPr>
            <a:xfrm>
              <a:off x="8347717" y="2528799"/>
              <a:ext cx="23269" cy="14991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11"/>
            <p:cNvSpPr/>
            <p:nvPr/>
          </p:nvSpPr>
          <p:spPr>
            <a:xfrm>
              <a:off x="8356640" y="2572968"/>
              <a:ext cx="19768" cy="105362"/>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11"/>
            <p:cNvSpPr/>
            <p:nvPr/>
          </p:nvSpPr>
          <p:spPr>
            <a:xfrm>
              <a:off x="8358185" y="2596581"/>
              <a:ext cx="28280" cy="817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11"/>
            <p:cNvSpPr/>
            <p:nvPr/>
          </p:nvSpPr>
          <p:spPr>
            <a:xfrm>
              <a:off x="7448773" y="1573810"/>
              <a:ext cx="709600" cy="526846"/>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11"/>
            <p:cNvSpPr/>
            <p:nvPr/>
          </p:nvSpPr>
          <p:spPr>
            <a:xfrm>
              <a:off x="7446543" y="1570310"/>
              <a:ext cx="831505" cy="647172"/>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11"/>
            <p:cNvSpPr/>
            <p:nvPr/>
          </p:nvSpPr>
          <p:spPr>
            <a:xfrm>
              <a:off x="7796641" y="1689606"/>
              <a:ext cx="164221" cy="102274"/>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11"/>
            <p:cNvSpPr/>
            <p:nvPr/>
          </p:nvSpPr>
          <p:spPr>
            <a:xfrm>
              <a:off x="7951150"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11"/>
            <p:cNvSpPr/>
            <p:nvPr/>
          </p:nvSpPr>
          <p:spPr>
            <a:xfrm>
              <a:off x="7187049" y="266355"/>
              <a:ext cx="295152" cy="246349"/>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11"/>
            <p:cNvSpPr/>
            <p:nvPr/>
          </p:nvSpPr>
          <p:spPr>
            <a:xfrm>
              <a:off x="7187049" y="437544"/>
              <a:ext cx="323432" cy="1007704"/>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11"/>
            <p:cNvSpPr/>
            <p:nvPr/>
          </p:nvSpPr>
          <p:spPr>
            <a:xfrm>
              <a:off x="7187049" y="437544"/>
              <a:ext cx="312964" cy="341621"/>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11"/>
            <p:cNvSpPr/>
            <p:nvPr/>
          </p:nvSpPr>
          <p:spPr>
            <a:xfrm>
              <a:off x="7198684" y="440632"/>
              <a:ext cx="938377" cy="1005027"/>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11"/>
            <p:cNvSpPr/>
            <p:nvPr/>
          </p:nvSpPr>
          <p:spPr>
            <a:xfrm>
              <a:off x="7266843" y="266355"/>
              <a:ext cx="1001149" cy="931822"/>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11"/>
            <p:cNvSpPr/>
            <p:nvPr/>
          </p:nvSpPr>
          <p:spPr>
            <a:xfrm>
              <a:off x="7250198" y="440632"/>
              <a:ext cx="886863" cy="862496"/>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11"/>
            <p:cNvSpPr/>
            <p:nvPr/>
          </p:nvSpPr>
          <p:spPr>
            <a:xfrm>
              <a:off x="7278855" y="266355"/>
              <a:ext cx="989137" cy="897743"/>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11"/>
            <p:cNvSpPr/>
            <p:nvPr/>
          </p:nvSpPr>
          <p:spPr>
            <a:xfrm>
              <a:off x="7264887" y="993665"/>
              <a:ext cx="33359" cy="108074"/>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11"/>
            <p:cNvSpPr/>
            <p:nvPr/>
          </p:nvSpPr>
          <p:spPr>
            <a:xfrm>
              <a:off x="7257920" y="758195"/>
              <a:ext cx="27147" cy="274217"/>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11"/>
            <p:cNvSpPr/>
            <p:nvPr/>
          </p:nvSpPr>
          <p:spPr>
            <a:xfrm>
              <a:off x="7374505" y="913905"/>
              <a:ext cx="142531" cy="198678"/>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11"/>
            <p:cNvSpPr/>
            <p:nvPr/>
          </p:nvSpPr>
          <p:spPr>
            <a:xfrm>
              <a:off x="7539481" y="1203566"/>
              <a:ext cx="279639" cy="115830"/>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11"/>
            <p:cNvSpPr/>
            <p:nvPr/>
          </p:nvSpPr>
          <p:spPr>
            <a:xfrm>
              <a:off x="7411674" y="538239"/>
              <a:ext cx="70150" cy="202968"/>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11"/>
            <p:cNvSpPr/>
            <p:nvPr/>
          </p:nvSpPr>
          <p:spPr>
            <a:xfrm>
              <a:off x="7613818" y="878247"/>
              <a:ext cx="277717" cy="192535"/>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11"/>
            <p:cNvSpPr/>
            <p:nvPr/>
          </p:nvSpPr>
          <p:spPr>
            <a:xfrm>
              <a:off x="7876778" y="1133485"/>
              <a:ext cx="213436" cy="56594"/>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11"/>
            <p:cNvSpPr/>
            <p:nvPr/>
          </p:nvSpPr>
          <p:spPr>
            <a:xfrm>
              <a:off x="7499190" y="1049950"/>
              <a:ext cx="47876" cy="34903"/>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11"/>
            <p:cNvSpPr/>
            <p:nvPr/>
          </p:nvSpPr>
          <p:spPr>
            <a:xfrm>
              <a:off x="7486800" y="1174222"/>
              <a:ext cx="47293" cy="35590"/>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11"/>
            <p:cNvSpPr/>
            <p:nvPr/>
          </p:nvSpPr>
          <p:spPr>
            <a:xfrm>
              <a:off x="7716367" y="1254909"/>
              <a:ext cx="51205" cy="28897"/>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11"/>
            <p:cNvSpPr/>
            <p:nvPr/>
          </p:nvSpPr>
          <p:spPr>
            <a:xfrm>
              <a:off x="7250335" y="1279001"/>
              <a:ext cx="38473" cy="37169"/>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11"/>
            <p:cNvSpPr/>
            <p:nvPr/>
          </p:nvSpPr>
          <p:spPr>
            <a:xfrm>
              <a:off x="7616118" y="1156822"/>
              <a:ext cx="42420" cy="28692"/>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11"/>
            <p:cNvSpPr/>
            <p:nvPr/>
          </p:nvSpPr>
          <p:spPr>
            <a:xfrm>
              <a:off x="7351339" y="873476"/>
              <a:ext cx="38370" cy="37477"/>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11"/>
            <p:cNvSpPr/>
            <p:nvPr/>
          </p:nvSpPr>
          <p:spPr>
            <a:xfrm>
              <a:off x="7399112" y="1231777"/>
              <a:ext cx="38576" cy="37546"/>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11"/>
            <p:cNvSpPr/>
            <p:nvPr/>
          </p:nvSpPr>
          <p:spPr>
            <a:xfrm>
              <a:off x="7569134" y="889813"/>
              <a:ext cx="38953" cy="37958"/>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11"/>
            <p:cNvSpPr/>
            <p:nvPr/>
          </p:nvSpPr>
          <p:spPr>
            <a:xfrm>
              <a:off x="7393690" y="1341258"/>
              <a:ext cx="51686" cy="29138"/>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11"/>
            <p:cNvSpPr/>
            <p:nvPr/>
          </p:nvSpPr>
          <p:spPr>
            <a:xfrm>
              <a:off x="7325942" y="1193339"/>
              <a:ext cx="52166" cy="29103"/>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11"/>
            <p:cNvSpPr/>
            <p:nvPr/>
          </p:nvSpPr>
          <p:spPr>
            <a:xfrm>
              <a:off x="7334213" y="1293038"/>
              <a:ext cx="39399" cy="31609"/>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11"/>
            <p:cNvSpPr/>
            <p:nvPr/>
          </p:nvSpPr>
          <p:spPr>
            <a:xfrm>
              <a:off x="7257268" y="1354265"/>
              <a:ext cx="39228" cy="31266"/>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11"/>
            <p:cNvSpPr/>
            <p:nvPr/>
          </p:nvSpPr>
          <p:spPr>
            <a:xfrm>
              <a:off x="7296805" y="517475"/>
              <a:ext cx="38747" cy="37100"/>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11"/>
            <p:cNvSpPr/>
            <p:nvPr/>
          </p:nvSpPr>
          <p:spPr>
            <a:xfrm>
              <a:off x="7235852" y="1132764"/>
              <a:ext cx="42488" cy="28794"/>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11"/>
            <p:cNvSpPr/>
            <p:nvPr/>
          </p:nvSpPr>
          <p:spPr>
            <a:xfrm>
              <a:off x="7316847" y="1023420"/>
              <a:ext cx="38610" cy="37443"/>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11"/>
            <p:cNvSpPr/>
            <p:nvPr/>
          </p:nvSpPr>
          <p:spPr>
            <a:xfrm>
              <a:off x="7534505" y="712344"/>
              <a:ext cx="43586" cy="28589"/>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11"/>
            <p:cNvSpPr/>
            <p:nvPr/>
          </p:nvSpPr>
          <p:spPr>
            <a:xfrm>
              <a:off x="7372549" y="1132901"/>
              <a:ext cx="48323" cy="35212"/>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11"/>
            <p:cNvSpPr/>
            <p:nvPr/>
          </p:nvSpPr>
          <p:spPr>
            <a:xfrm>
              <a:off x="7257920" y="1197457"/>
              <a:ext cx="47362" cy="35521"/>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11"/>
            <p:cNvSpPr/>
            <p:nvPr/>
          </p:nvSpPr>
          <p:spPr>
            <a:xfrm>
              <a:off x="7906362" y="1025377"/>
              <a:ext cx="38885" cy="37512"/>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11"/>
            <p:cNvSpPr/>
            <p:nvPr/>
          </p:nvSpPr>
          <p:spPr>
            <a:xfrm>
              <a:off x="7217216" y="1373004"/>
              <a:ext cx="42454" cy="28932"/>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11"/>
            <p:cNvSpPr/>
            <p:nvPr/>
          </p:nvSpPr>
          <p:spPr>
            <a:xfrm>
              <a:off x="7496169" y="1288268"/>
              <a:ext cx="38404" cy="37477"/>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11"/>
            <p:cNvSpPr/>
            <p:nvPr/>
          </p:nvSpPr>
          <p:spPr>
            <a:xfrm>
              <a:off x="6145369" y="4456416"/>
              <a:ext cx="224968" cy="101724"/>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11"/>
            <p:cNvSpPr/>
            <p:nvPr/>
          </p:nvSpPr>
          <p:spPr>
            <a:xfrm>
              <a:off x="6084485" y="4477042"/>
              <a:ext cx="983337" cy="710802"/>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11"/>
            <p:cNvSpPr/>
            <p:nvPr/>
          </p:nvSpPr>
          <p:spPr>
            <a:xfrm>
              <a:off x="5993880" y="4579796"/>
              <a:ext cx="90262" cy="60767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11"/>
            <p:cNvSpPr/>
            <p:nvPr/>
          </p:nvSpPr>
          <p:spPr>
            <a:xfrm>
              <a:off x="6012447" y="4478449"/>
              <a:ext cx="1048407" cy="709017"/>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11"/>
            <p:cNvSpPr/>
            <p:nvPr/>
          </p:nvSpPr>
          <p:spPr>
            <a:xfrm>
              <a:off x="6046149" y="4548050"/>
              <a:ext cx="257949" cy="639793"/>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11"/>
            <p:cNvSpPr/>
            <p:nvPr/>
          </p:nvSpPr>
          <p:spPr>
            <a:xfrm>
              <a:off x="6306398" y="4511534"/>
              <a:ext cx="709120" cy="675932"/>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11"/>
            <p:cNvSpPr/>
            <p:nvPr/>
          </p:nvSpPr>
          <p:spPr>
            <a:xfrm>
              <a:off x="6522683" y="5107741"/>
              <a:ext cx="40841" cy="29412"/>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11"/>
            <p:cNvSpPr/>
            <p:nvPr/>
          </p:nvSpPr>
          <p:spPr>
            <a:xfrm>
              <a:off x="6436745" y="5165982"/>
              <a:ext cx="40292" cy="29412"/>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11"/>
            <p:cNvSpPr/>
            <p:nvPr/>
          </p:nvSpPr>
          <p:spPr>
            <a:xfrm>
              <a:off x="6610954" y="5074038"/>
              <a:ext cx="43586" cy="28726"/>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11"/>
            <p:cNvSpPr/>
            <p:nvPr/>
          </p:nvSpPr>
          <p:spPr>
            <a:xfrm>
              <a:off x="6291572" y="5133412"/>
              <a:ext cx="40498" cy="38267"/>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11"/>
            <p:cNvSpPr/>
            <p:nvPr/>
          </p:nvSpPr>
          <p:spPr>
            <a:xfrm>
              <a:off x="6238582" y="5136947"/>
              <a:ext cx="50656" cy="29069"/>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11"/>
            <p:cNvSpPr/>
            <p:nvPr/>
          </p:nvSpPr>
          <p:spPr>
            <a:xfrm>
              <a:off x="6337389" y="5052417"/>
              <a:ext cx="51549" cy="34389"/>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11"/>
            <p:cNvSpPr/>
            <p:nvPr/>
          </p:nvSpPr>
          <p:spPr>
            <a:xfrm>
              <a:off x="6459637" y="5099435"/>
              <a:ext cx="50897" cy="34629"/>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11"/>
            <p:cNvSpPr/>
            <p:nvPr/>
          </p:nvSpPr>
          <p:spPr>
            <a:xfrm>
              <a:off x="6368105" y="5131147"/>
              <a:ext cx="39193" cy="32741"/>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11"/>
            <p:cNvSpPr/>
            <p:nvPr/>
          </p:nvSpPr>
          <p:spPr>
            <a:xfrm>
              <a:off x="6360040" y="4972348"/>
              <a:ext cx="38988" cy="3281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11"/>
            <p:cNvSpPr/>
            <p:nvPr/>
          </p:nvSpPr>
          <p:spPr>
            <a:xfrm>
              <a:off x="6417149" y="5071739"/>
              <a:ext cx="41081" cy="29206"/>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11"/>
            <p:cNvSpPr/>
            <p:nvPr/>
          </p:nvSpPr>
          <p:spPr>
            <a:xfrm>
              <a:off x="6370885" y="4994862"/>
              <a:ext cx="40498" cy="29652"/>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11"/>
            <p:cNvSpPr/>
            <p:nvPr/>
          </p:nvSpPr>
          <p:spPr>
            <a:xfrm>
              <a:off x="6511082" y="4991945"/>
              <a:ext cx="41218" cy="29241"/>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11"/>
            <p:cNvSpPr/>
            <p:nvPr/>
          </p:nvSpPr>
          <p:spPr>
            <a:xfrm>
              <a:off x="6391992" y="4913730"/>
              <a:ext cx="41287" cy="37134"/>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11"/>
            <p:cNvSpPr/>
            <p:nvPr/>
          </p:nvSpPr>
          <p:spPr>
            <a:xfrm>
              <a:off x="6573064" y="5111379"/>
              <a:ext cx="38953" cy="32913"/>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11"/>
            <p:cNvSpPr/>
            <p:nvPr/>
          </p:nvSpPr>
          <p:spPr>
            <a:xfrm>
              <a:off x="6550688" y="5091370"/>
              <a:ext cx="41562" cy="37134"/>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11"/>
            <p:cNvSpPr/>
            <p:nvPr/>
          </p:nvSpPr>
          <p:spPr>
            <a:xfrm>
              <a:off x="6372807" y="5074828"/>
              <a:ext cx="40875" cy="29241"/>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11"/>
            <p:cNvSpPr/>
            <p:nvPr/>
          </p:nvSpPr>
          <p:spPr>
            <a:xfrm>
              <a:off x="6569358" y="5149645"/>
              <a:ext cx="48357" cy="35590"/>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11"/>
            <p:cNvSpPr/>
            <p:nvPr/>
          </p:nvSpPr>
          <p:spPr>
            <a:xfrm>
              <a:off x="6412412" y="4998397"/>
              <a:ext cx="42728" cy="36619"/>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11"/>
            <p:cNvSpPr/>
            <p:nvPr/>
          </p:nvSpPr>
          <p:spPr>
            <a:xfrm>
              <a:off x="6328088" y="4955154"/>
              <a:ext cx="41596" cy="37134"/>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11"/>
            <p:cNvSpPr/>
            <p:nvPr/>
          </p:nvSpPr>
          <p:spPr>
            <a:xfrm>
              <a:off x="6335879" y="5163270"/>
              <a:ext cx="41218" cy="29344"/>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11"/>
            <p:cNvSpPr/>
            <p:nvPr/>
          </p:nvSpPr>
          <p:spPr>
            <a:xfrm>
              <a:off x="6400881" y="4934047"/>
              <a:ext cx="51377" cy="28966"/>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11"/>
            <p:cNvSpPr/>
            <p:nvPr/>
          </p:nvSpPr>
          <p:spPr>
            <a:xfrm>
              <a:off x="6352490" y="4829955"/>
              <a:ext cx="50862" cy="34595"/>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11"/>
            <p:cNvSpPr/>
            <p:nvPr/>
          </p:nvSpPr>
          <p:spPr>
            <a:xfrm>
              <a:off x="6403901" y="4847767"/>
              <a:ext cx="43106" cy="36688"/>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11"/>
            <p:cNvSpPr/>
            <p:nvPr/>
          </p:nvSpPr>
          <p:spPr>
            <a:xfrm>
              <a:off x="6507547" y="5144703"/>
              <a:ext cx="39571" cy="38164"/>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11"/>
            <p:cNvSpPr/>
            <p:nvPr/>
          </p:nvSpPr>
          <p:spPr>
            <a:xfrm>
              <a:off x="6508440" y="5058594"/>
              <a:ext cx="40429" cy="38061"/>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11"/>
            <p:cNvSpPr/>
            <p:nvPr/>
          </p:nvSpPr>
          <p:spPr>
            <a:xfrm>
              <a:off x="6609684" y="5153661"/>
              <a:ext cx="40738" cy="38164"/>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11"/>
            <p:cNvSpPr/>
            <p:nvPr/>
          </p:nvSpPr>
          <p:spPr>
            <a:xfrm>
              <a:off x="6323386" y="4730907"/>
              <a:ext cx="51205" cy="28932"/>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11"/>
            <p:cNvSpPr/>
            <p:nvPr/>
          </p:nvSpPr>
          <p:spPr>
            <a:xfrm>
              <a:off x="6353691" y="4897153"/>
              <a:ext cx="40017" cy="37031"/>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11"/>
            <p:cNvSpPr/>
            <p:nvPr/>
          </p:nvSpPr>
          <p:spPr>
            <a:xfrm>
              <a:off x="6312232" y="5105853"/>
              <a:ext cx="40875" cy="29206"/>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11"/>
            <p:cNvSpPr/>
            <p:nvPr/>
          </p:nvSpPr>
          <p:spPr>
            <a:xfrm>
              <a:off x="6421610" y="5137359"/>
              <a:ext cx="40326" cy="29378"/>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11"/>
            <p:cNvSpPr/>
            <p:nvPr/>
          </p:nvSpPr>
          <p:spPr>
            <a:xfrm>
              <a:off x="6330868" y="5023107"/>
              <a:ext cx="43346" cy="28726"/>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11"/>
            <p:cNvSpPr/>
            <p:nvPr/>
          </p:nvSpPr>
          <p:spPr>
            <a:xfrm>
              <a:off x="6304648" y="4984875"/>
              <a:ext cx="41287" cy="37134"/>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11"/>
            <p:cNvSpPr/>
            <p:nvPr/>
          </p:nvSpPr>
          <p:spPr>
            <a:xfrm>
              <a:off x="6438564" y="4950692"/>
              <a:ext cx="38850" cy="32844"/>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11"/>
            <p:cNvSpPr/>
            <p:nvPr/>
          </p:nvSpPr>
          <p:spPr>
            <a:xfrm>
              <a:off x="6482597" y="5013258"/>
              <a:ext cx="41630" cy="37134"/>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11"/>
            <p:cNvSpPr/>
            <p:nvPr/>
          </p:nvSpPr>
          <p:spPr>
            <a:xfrm>
              <a:off x="6455896" y="5014390"/>
              <a:ext cx="40498" cy="29481"/>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11"/>
            <p:cNvSpPr/>
            <p:nvPr/>
          </p:nvSpPr>
          <p:spPr>
            <a:xfrm>
              <a:off x="6468285" y="5054201"/>
              <a:ext cx="41287" cy="3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11"/>
            <p:cNvSpPr/>
            <p:nvPr/>
          </p:nvSpPr>
          <p:spPr>
            <a:xfrm>
              <a:off x="6248534" y="5082344"/>
              <a:ext cx="40292" cy="29550"/>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11"/>
            <p:cNvSpPr/>
            <p:nvPr/>
          </p:nvSpPr>
          <p:spPr>
            <a:xfrm>
              <a:off x="6314875" y="4923648"/>
              <a:ext cx="43072" cy="36619"/>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11"/>
            <p:cNvSpPr/>
            <p:nvPr/>
          </p:nvSpPr>
          <p:spPr>
            <a:xfrm>
              <a:off x="6285085" y="5061855"/>
              <a:ext cx="51446" cy="28726"/>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11"/>
            <p:cNvSpPr/>
            <p:nvPr/>
          </p:nvSpPr>
          <p:spPr>
            <a:xfrm>
              <a:off x="6468663" y="5155686"/>
              <a:ext cx="41218" cy="3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11"/>
            <p:cNvSpPr/>
            <p:nvPr/>
          </p:nvSpPr>
          <p:spPr>
            <a:xfrm>
              <a:off x="6246304" y="5005295"/>
              <a:ext cx="41150" cy="37821"/>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11"/>
            <p:cNvSpPr/>
            <p:nvPr/>
          </p:nvSpPr>
          <p:spPr>
            <a:xfrm>
              <a:off x="6416428" y="5036183"/>
              <a:ext cx="40017" cy="37031"/>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11"/>
            <p:cNvSpPr/>
            <p:nvPr/>
          </p:nvSpPr>
          <p:spPr>
            <a:xfrm>
              <a:off x="6473708" y="4988067"/>
              <a:ext cx="41287" cy="37134"/>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11"/>
            <p:cNvSpPr/>
            <p:nvPr/>
          </p:nvSpPr>
          <p:spPr>
            <a:xfrm>
              <a:off x="6405445" y="4977462"/>
              <a:ext cx="51240" cy="35006"/>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11"/>
            <p:cNvSpPr/>
            <p:nvPr/>
          </p:nvSpPr>
          <p:spPr>
            <a:xfrm>
              <a:off x="6340340" y="4788153"/>
              <a:ext cx="41218" cy="37134"/>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11"/>
            <p:cNvSpPr/>
            <p:nvPr/>
          </p:nvSpPr>
          <p:spPr>
            <a:xfrm>
              <a:off x="6312987" y="4849894"/>
              <a:ext cx="43346" cy="28692"/>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11"/>
            <p:cNvSpPr/>
            <p:nvPr/>
          </p:nvSpPr>
          <p:spPr>
            <a:xfrm>
              <a:off x="6650902" y="5117385"/>
              <a:ext cx="40292" cy="29515"/>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11"/>
            <p:cNvSpPr/>
            <p:nvPr/>
          </p:nvSpPr>
          <p:spPr>
            <a:xfrm>
              <a:off x="6354137" y="4872820"/>
              <a:ext cx="39228" cy="32673"/>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11"/>
            <p:cNvSpPr/>
            <p:nvPr/>
          </p:nvSpPr>
          <p:spPr>
            <a:xfrm>
              <a:off x="6557723" y="5027844"/>
              <a:ext cx="43037" cy="36585"/>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11"/>
            <p:cNvSpPr/>
            <p:nvPr/>
          </p:nvSpPr>
          <p:spPr>
            <a:xfrm>
              <a:off x="6370576" y="5036870"/>
              <a:ext cx="41356" cy="37821"/>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11"/>
            <p:cNvSpPr/>
            <p:nvPr/>
          </p:nvSpPr>
          <p:spPr>
            <a:xfrm>
              <a:off x="6465952" y="4954605"/>
              <a:ext cx="40154" cy="30099"/>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11"/>
            <p:cNvSpPr/>
            <p:nvPr/>
          </p:nvSpPr>
          <p:spPr>
            <a:xfrm>
              <a:off x="6444090" y="4877282"/>
              <a:ext cx="41390" cy="37683"/>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11"/>
            <p:cNvSpPr/>
            <p:nvPr/>
          </p:nvSpPr>
          <p:spPr>
            <a:xfrm>
              <a:off x="6276745" y="4914794"/>
              <a:ext cx="41321" cy="37134"/>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11"/>
            <p:cNvSpPr/>
            <p:nvPr/>
          </p:nvSpPr>
          <p:spPr>
            <a:xfrm>
              <a:off x="8858159" y="4386952"/>
              <a:ext cx="330742" cy="157632"/>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11"/>
            <p:cNvSpPr/>
            <p:nvPr/>
          </p:nvSpPr>
          <p:spPr>
            <a:xfrm>
              <a:off x="9122663" y="4178835"/>
              <a:ext cx="66238" cy="36963"/>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11"/>
            <p:cNvSpPr/>
            <p:nvPr/>
          </p:nvSpPr>
          <p:spPr>
            <a:xfrm>
              <a:off x="9001067" y="4278123"/>
              <a:ext cx="187833" cy="65860"/>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11"/>
            <p:cNvSpPr/>
            <p:nvPr/>
          </p:nvSpPr>
          <p:spPr>
            <a:xfrm>
              <a:off x="8924774" y="4486857"/>
              <a:ext cx="264127" cy="230836"/>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11"/>
            <p:cNvSpPr/>
            <p:nvPr/>
          </p:nvSpPr>
          <p:spPr>
            <a:xfrm>
              <a:off x="9141230" y="4847012"/>
              <a:ext cx="47670" cy="99974"/>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11"/>
            <p:cNvSpPr/>
            <p:nvPr/>
          </p:nvSpPr>
          <p:spPr>
            <a:xfrm>
              <a:off x="9011123" y="4635944"/>
              <a:ext cx="177778" cy="190201"/>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1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1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11"/>
            <p:cNvSpPr/>
            <p:nvPr/>
          </p:nvSpPr>
          <p:spPr>
            <a:xfrm>
              <a:off x="9010745" y="2288318"/>
              <a:ext cx="195590" cy="326109"/>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11"/>
            <p:cNvSpPr/>
            <p:nvPr/>
          </p:nvSpPr>
          <p:spPr>
            <a:xfrm>
              <a:off x="9125271" y="2435585"/>
              <a:ext cx="38953" cy="32158"/>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1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11"/>
            <p:cNvSpPr/>
            <p:nvPr/>
          </p:nvSpPr>
          <p:spPr>
            <a:xfrm>
              <a:off x="8877138" y="2054016"/>
              <a:ext cx="329197" cy="335787"/>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11"/>
            <p:cNvSpPr/>
            <p:nvPr/>
          </p:nvSpPr>
          <p:spPr>
            <a:xfrm>
              <a:off x="8877515" y="2061772"/>
              <a:ext cx="328820" cy="401613"/>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1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11"/>
            <p:cNvSpPr/>
            <p:nvPr/>
          </p:nvSpPr>
          <p:spPr>
            <a:xfrm>
              <a:off x="8577764" y="-174725"/>
              <a:ext cx="623526" cy="1299698"/>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11"/>
            <p:cNvSpPr/>
            <p:nvPr/>
          </p:nvSpPr>
          <p:spPr>
            <a:xfrm>
              <a:off x="9196417" y="-84944"/>
              <a:ext cx="15719" cy="1462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11"/>
            <p:cNvSpPr/>
            <p:nvPr/>
          </p:nvSpPr>
          <p:spPr>
            <a:xfrm>
              <a:off x="9182689" y="-109826"/>
              <a:ext cx="14758" cy="11669"/>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11"/>
            <p:cNvSpPr/>
            <p:nvPr/>
          </p:nvSpPr>
          <p:spPr>
            <a:xfrm>
              <a:off x="9190719" y="-25090"/>
              <a:ext cx="20317" cy="11566"/>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11"/>
            <p:cNvSpPr/>
            <p:nvPr/>
          </p:nvSpPr>
          <p:spPr>
            <a:xfrm>
              <a:off x="9169304" y="-76810"/>
              <a:ext cx="15684" cy="14723"/>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11"/>
            <p:cNvSpPr/>
            <p:nvPr/>
          </p:nvSpPr>
          <p:spPr>
            <a:xfrm>
              <a:off x="9137558" y="-98603"/>
              <a:ext cx="40841" cy="29412"/>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11"/>
            <p:cNvSpPr/>
            <p:nvPr/>
          </p:nvSpPr>
          <p:spPr>
            <a:xfrm>
              <a:off x="9051586" y="-40431"/>
              <a:ext cx="40326" cy="29618"/>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11"/>
            <p:cNvSpPr/>
            <p:nvPr/>
          </p:nvSpPr>
          <p:spPr>
            <a:xfrm>
              <a:off x="9144902" y="568166"/>
              <a:ext cx="39640" cy="37992"/>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11"/>
            <p:cNvSpPr/>
            <p:nvPr/>
          </p:nvSpPr>
          <p:spPr>
            <a:xfrm>
              <a:off x="9127914" y="291993"/>
              <a:ext cx="41356" cy="37683"/>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11"/>
            <p:cNvSpPr/>
            <p:nvPr/>
          </p:nvSpPr>
          <p:spPr>
            <a:xfrm>
              <a:off x="8952264" y="-154065"/>
              <a:ext cx="51514" cy="34389"/>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11"/>
            <p:cNvSpPr/>
            <p:nvPr/>
          </p:nvSpPr>
          <p:spPr>
            <a:xfrm>
              <a:off x="9074546"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11"/>
            <p:cNvSpPr/>
            <p:nvPr/>
          </p:nvSpPr>
          <p:spPr>
            <a:xfrm>
              <a:off x="8982980" y="-75163"/>
              <a:ext cx="39193" cy="32570"/>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11"/>
            <p:cNvSpPr/>
            <p:nvPr/>
          </p:nvSpPr>
          <p:spPr>
            <a:xfrm>
              <a:off x="8935207" y="1748"/>
              <a:ext cx="42763" cy="36963"/>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11"/>
            <p:cNvSpPr/>
            <p:nvPr/>
          </p:nvSpPr>
          <p:spPr>
            <a:xfrm>
              <a:off x="9138004" y="782700"/>
              <a:ext cx="39948" cy="38095"/>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11"/>
            <p:cNvSpPr/>
            <p:nvPr/>
          </p:nvSpPr>
          <p:spPr>
            <a:xfrm>
              <a:off x="9026979" y="276549"/>
              <a:ext cx="42900" cy="28692"/>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11"/>
            <p:cNvSpPr/>
            <p:nvPr/>
          </p:nvSpPr>
          <p:spPr>
            <a:xfrm>
              <a:off x="9069192" y="52919"/>
              <a:ext cx="40772" cy="38164"/>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11"/>
            <p:cNvSpPr/>
            <p:nvPr/>
          </p:nvSpPr>
          <p:spPr>
            <a:xfrm>
              <a:off x="8937953" y="73786"/>
              <a:ext cx="51240" cy="28897"/>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11"/>
            <p:cNvSpPr/>
            <p:nvPr/>
          </p:nvSpPr>
          <p:spPr>
            <a:xfrm>
              <a:off x="9130179" y="87274"/>
              <a:ext cx="40154" cy="30133"/>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11"/>
            <p:cNvSpPr/>
            <p:nvPr/>
          </p:nvSpPr>
          <p:spPr>
            <a:xfrm>
              <a:off x="9079488" y="450963"/>
              <a:ext cx="40292" cy="29550"/>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11"/>
            <p:cNvSpPr/>
            <p:nvPr/>
          </p:nvSpPr>
          <p:spPr>
            <a:xfrm>
              <a:off x="9032230" y="-134742"/>
              <a:ext cx="40841" cy="29378"/>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11"/>
            <p:cNvSpPr/>
            <p:nvPr/>
          </p:nvSpPr>
          <p:spPr>
            <a:xfrm>
              <a:off x="9077875" y="526295"/>
              <a:ext cx="41047" cy="37683"/>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11"/>
            <p:cNvSpPr/>
            <p:nvPr/>
          </p:nvSpPr>
          <p:spPr>
            <a:xfrm>
              <a:off x="9016134" y="440495"/>
              <a:ext cx="50588" cy="28794"/>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11"/>
            <p:cNvSpPr/>
            <p:nvPr/>
          </p:nvSpPr>
          <p:spPr>
            <a:xfrm>
              <a:off x="9063701" y="212061"/>
              <a:ext cx="51240" cy="34629"/>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11"/>
            <p:cNvSpPr/>
            <p:nvPr/>
          </p:nvSpPr>
          <p:spPr>
            <a:xfrm>
              <a:off x="9048532"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11"/>
            <p:cNvSpPr/>
            <p:nvPr/>
          </p:nvSpPr>
          <p:spPr>
            <a:xfrm>
              <a:off x="9047125" y="347968"/>
              <a:ext cx="42420" cy="36963"/>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11"/>
            <p:cNvSpPr/>
            <p:nvPr/>
          </p:nvSpPr>
          <p:spPr>
            <a:xfrm>
              <a:off x="9097678" y="441113"/>
              <a:ext cx="40875" cy="29206"/>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11"/>
            <p:cNvSpPr/>
            <p:nvPr/>
          </p:nvSpPr>
          <p:spPr>
            <a:xfrm>
              <a:off x="8913139" y="289384"/>
              <a:ext cx="42728" cy="36688"/>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11"/>
            <p:cNvSpPr/>
            <p:nvPr/>
          </p:nvSpPr>
          <p:spPr>
            <a:xfrm>
              <a:off x="9155404" y="138994"/>
              <a:ext cx="40292" cy="29550"/>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11"/>
            <p:cNvSpPr/>
            <p:nvPr/>
          </p:nvSpPr>
          <p:spPr>
            <a:xfrm>
              <a:off x="9165529" y="-115111"/>
              <a:ext cx="41596" cy="3686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11"/>
            <p:cNvSpPr/>
            <p:nvPr/>
          </p:nvSpPr>
          <p:spPr>
            <a:xfrm>
              <a:off x="9067648" y="16472"/>
              <a:ext cx="43346" cy="2876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11"/>
            <p:cNvSpPr/>
            <p:nvPr/>
          </p:nvSpPr>
          <p:spPr>
            <a:xfrm>
              <a:off x="9096305"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11"/>
            <p:cNvSpPr/>
            <p:nvPr/>
          </p:nvSpPr>
          <p:spPr>
            <a:xfrm>
              <a:off x="9163160" y="-42662"/>
              <a:ext cx="40292" cy="29550"/>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11"/>
            <p:cNvSpPr/>
            <p:nvPr/>
          </p:nvSpPr>
          <p:spPr>
            <a:xfrm>
              <a:off x="8964448" y="84974"/>
              <a:ext cx="38988" cy="3281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11"/>
            <p:cNvSpPr/>
            <p:nvPr/>
          </p:nvSpPr>
          <p:spPr>
            <a:xfrm>
              <a:off x="8918013" y="18119"/>
              <a:ext cx="41253" cy="37134"/>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11"/>
            <p:cNvSpPr/>
            <p:nvPr/>
          </p:nvSpPr>
          <p:spPr>
            <a:xfrm>
              <a:off x="8987682" y="-131654"/>
              <a:ext cx="41047" cy="29241"/>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11"/>
            <p:cNvSpPr/>
            <p:nvPr/>
          </p:nvSpPr>
          <p:spPr>
            <a:xfrm>
              <a:off x="9148918" y="374841"/>
              <a:ext cx="41287" cy="37649"/>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11"/>
            <p:cNvSpPr/>
            <p:nvPr/>
          </p:nvSpPr>
          <p:spPr>
            <a:xfrm>
              <a:off x="8950960" y="-43074"/>
              <a:ext cx="41012" cy="29378"/>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11"/>
            <p:cNvSpPr/>
            <p:nvPr/>
          </p:nvSpPr>
          <p:spPr>
            <a:xfrm>
              <a:off x="9162543" y="119191"/>
              <a:ext cx="51514" cy="34389"/>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11"/>
            <p:cNvSpPr/>
            <p:nvPr/>
          </p:nvSpPr>
          <p:spPr>
            <a:xfrm>
              <a:off x="8962285" y="243258"/>
              <a:ext cx="40189" cy="30030"/>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11"/>
            <p:cNvSpPr/>
            <p:nvPr/>
          </p:nvSpPr>
          <p:spPr>
            <a:xfrm>
              <a:off x="9111475" y="36892"/>
              <a:ext cx="39640" cy="37031"/>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11"/>
            <p:cNvSpPr/>
            <p:nvPr/>
          </p:nvSpPr>
          <p:spPr>
            <a:xfrm>
              <a:off x="8956142" y="36411"/>
              <a:ext cx="41527" cy="36757"/>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11"/>
            <p:cNvSpPr/>
            <p:nvPr/>
          </p:nvSpPr>
          <p:spPr>
            <a:xfrm>
              <a:off x="9027391" y="181722"/>
              <a:ext cx="40875" cy="29206"/>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11"/>
            <p:cNvSpPr/>
            <p:nvPr/>
          </p:nvSpPr>
          <p:spPr>
            <a:xfrm>
              <a:off x="9100286" y="271298"/>
              <a:ext cx="38850" cy="32913"/>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11"/>
            <p:cNvSpPr/>
            <p:nvPr/>
          </p:nvSpPr>
          <p:spPr>
            <a:xfrm>
              <a:off x="9140303" y="425085"/>
              <a:ext cx="38919" cy="32604"/>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11"/>
            <p:cNvSpPr/>
            <p:nvPr/>
          </p:nvSpPr>
          <p:spPr>
            <a:xfrm>
              <a:off x="8894366" y="60710"/>
              <a:ext cx="40292" cy="29687"/>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11"/>
            <p:cNvSpPr/>
            <p:nvPr/>
          </p:nvSpPr>
          <p:spPr>
            <a:xfrm>
              <a:off x="9122320" y="-61778"/>
              <a:ext cx="39674" cy="38027"/>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11"/>
            <p:cNvSpPr/>
            <p:nvPr/>
          </p:nvSpPr>
          <p:spPr>
            <a:xfrm>
              <a:off x="9127056" y="342580"/>
              <a:ext cx="50691" cy="28829"/>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11"/>
            <p:cNvSpPr/>
            <p:nvPr/>
          </p:nvSpPr>
          <p:spPr>
            <a:xfrm>
              <a:off x="9081204" y="77733"/>
              <a:ext cx="51240" cy="34629"/>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11"/>
            <p:cNvSpPr/>
            <p:nvPr/>
          </p:nvSpPr>
          <p:spPr>
            <a:xfrm>
              <a:off x="8901402"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11"/>
            <p:cNvSpPr/>
            <p:nvPr/>
          </p:nvSpPr>
          <p:spPr>
            <a:xfrm>
              <a:off x="9050419" y="101688"/>
              <a:ext cx="40292" cy="29550"/>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11"/>
            <p:cNvSpPr/>
            <p:nvPr/>
          </p:nvSpPr>
          <p:spPr>
            <a:xfrm>
              <a:off x="9173456" y="436377"/>
              <a:ext cx="40806" cy="29378"/>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11"/>
            <p:cNvSpPr/>
            <p:nvPr/>
          </p:nvSpPr>
          <p:spPr>
            <a:xfrm>
              <a:off x="9126507" y="-12117"/>
              <a:ext cx="38953" cy="32741"/>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11"/>
            <p:cNvSpPr/>
            <p:nvPr/>
          </p:nvSpPr>
          <p:spPr>
            <a:xfrm>
              <a:off x="9088000" y="294086"/>
              <a:ext cx="39228" cy="32501"/>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11"/>
            <p:cNvSpPr/>
            <p:nvPr/>
          </p:nvSpPr>
          <p:spPr>
            <a:xfrm>
              <a:off x="9018845" y="247754"/>
              <a:ext cx="43037" cy="36585"/>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11"/>
            <p:cNvSpPr/>
            <p:nvPr/>
          </p:nvSpPr>
          <p:spPr>
            <a:xfrm>
              <a:off x="9139891" y="181619"/>
              <a:ext cx="40498" cy="29550"/>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11"/>
            <p:cNvSpPr/>
            <p:nvPr/>
          </p:nvSpPr>
          <p:spPr>
            <a:xfrm>
              <a:off x="9106910" y="-146514"/>
              <a:ext cx="42934" cy="28692"/>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11"/>
            <p:cNvSpPr/>
            <p:nvPr/>
          </p:nvSpPr>
          <p:spPr>
            <a:xfrm>
              <a:off x="9044722" y="-9715"/>
              <a:ext cx="40841" cy="38267"/>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11"/>
            <p:cNvSpPr/>
            <p:nvPr/>
          </p:nvSpPr>
          <p:spPr>
            <a:xfrm>
              <a:off x="8927107" y="-100628"/>
              <a:ext cx="40875" cy="29241"/>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11"/>
            <p:cNvSpPr/>
            <p:nvPr/>
          </p:nvSpPr>
          <p:spPr>
            <a:xfrm>
              <a:off x="9161788" y="289007"/>
              <a:ext cx="40875" cy="29206"/>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11"/>
            <p:cNvSpPr/>
            <p:nvPr/>
          </p:nvSpPr>
          <p:spPr>
            <a:xfrm>
              <a:off x="8961771"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11"/>
            <p:cNvSpPr/>
            <p:nvPr/>
          </p:nvSpPr>
          <p:spPr>
            <a:xfrm>
              <a:off x="9036485" y="-69088"/>
              <a:ext cx="40292" cy="29515"/>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11"/>
            <p:cNvSpPr/>
            <p:nvPr/>
          </p:nvSpPr>
          <p:spPr>
            <a:xfrm>
              <a:off x="9013560" y="-13353"/>
              <a:ext cx="39605" cy="37992"/>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11"/>
            <p:cNvSpPr/>
            <p:nvPr/>
          </p:nvSpPr>
          <p:spPr>
            <a:xfrm>
              <a:off x="8945743" y="-183374"/>
              <a:ext cx="43346" cy="28932"/>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11"/>
            <p:cNvSpPr/>
            <p:nvPr/>
          </p:nvSpPr>
          <p:spPr>
            <a:xfrm>
              <a:off x="9122182" y="235296"/>
              <a:ext cx="40532" cy="38301"/>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11"/>
            <p:cNvSpPr/>
            <p:nvPr/>
          </p:nvSpPr>
          <p:spPr>
            <a:xfrm>
              <a:off x="9002200" y="150937"/>
              <a:ext cx="50897" cy="34595"/>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11"/>
            <p:cNvSpPr/>
            <p:nvPr/>
          </p:nvSpPr>
          <p:spPr>
            <a:xfrm>
              <a:off x="9096374"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11"/>
            <p:cNvSpPr/>
            <p:nvPr/>
          </p:nvSpPr>
          <p:spPr>
            <a:xfrm>
              <a:off x="9083538" y="146098"/>
              <a:ext cx="42728" cy="36688"/>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11"/>
            <p:cNvSpPr/>
            <p:nvPr/>
          </p:nvSpPr>
          <p:spPr>
            <a:xfrm>
              <a:off x="8993654" y="304039"/>
              <a:ext cx="38988" cy="32604"/>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11"/>
            <p:cNvSpPr/>
            <p:nvPr/>
          </p:nvSpPr>
          <p:spPr>
            <a:xfrm>
              <a:off x="9113225" y="683858"/>
              <a:ext cx="41596" cy="3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11"/>
            <p:cNvSpPr/>
            <p:nvPr/>
          </p:nvSpPr>
          <p:spPr>
            <a:xfrm>
              <a:off x="9162337" y="493005"/>
              <a:ext cx="40875" cy="29241"/>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11"/>
            <p:cNvSpPr/>
            <p:nvPr/>
          </p:nvSpPr>
          <p:spPr>
            <a:xfrm>
              <a:off x="8940664" y="227505"/>
              <a:ext cx="40292" cy="29687"/>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11"/>
            <p:cNvSpPr/>
            <p:nvPr/>
          </p:nvSpPr>
          <p:spPr>
            <a:xfrm>
              <a:off x="8957515" y="410808"/>
              <a:ext cx="41630" cy="37134"/>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11"/>
            <p:cNvSpPr/>
            <p:nvPr/>
          </p:nvSpPr>
          <p:spPr>
            <a:xfrm>
              <a:off x="8978244" y="365403"/>
              <a:ext cx="43621" cy="28863"/>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11"/>
            <p:cNvSpPr/>
            <p:nvPr/>
          </p:nvSpPr>
          <p:spPr>
            <a:xfrm>
              <a:off x="9050282" y="553854"/>
              <a:ext cx="50347" cy="28692"/>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1"/>
            <p:cNvSpPr/>
            <p:nvPr/>
          </p:nvSpPr>
          <p:spPr>
            <a:xfrm>
              <a:off x="9037858" y="470765"/>
              <a:ext cx="40772" cy="38130"/>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1"/>
            <p:cNvSpPr/>
            <p:nvPr/>
          </p:nvSpPr>
          <p:spPr>
            <a:xfrm>
              <a:off x="9072281" y="384554"/>
              <a:ext cx="40360" cy="30099"/>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1"/>
            <p:cNvSpPr/>
            <p:nvPr/>
          </p:nvSpPr>
          <p:spPr>
            <a:xfrm>
              <a:off x="9135224" y="633030"/>
              <a:ext cx="40498" cy="29550"/>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1"/>
            <p:cNvSpPr/>
            <p:nvPr/>
          </p:nvSpPr>
          <p:spPr>
            <a:xfrm>
              <a:off x="8932461" y="-119401"/>
              <a:ext cx="42660" cy="36619"/>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11"/>
            <p:cNvSpPr/>
            <p:nvPr/>
          </p:nvSpPr>
          <p:spPr>
            <a:xfrm>
              <a:off x="8911801" y="-17196"/>
              <a:ext cx="40498" cy="29652"/>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1"/>
            <p:cNvSpPr/>
            <p:nvPr/>
          </p:nvSpPr>
          <p:spPr>
            <a:xfrm>
              <a:off x="9097232" y="483635"/>
              <a:ext cx="42934" cy="28692"/>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1"/>
            <p:cNvSpPr/>
            <p:nvPr/>
          </p:nvSpPr>
          <p:spPr>
            <a:xfrm>
              <a:off x="9060269" y="225480"/>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1"/>
            <p:cNvSpPr/>
            <p:nvPr/>
          </p:nvSpPr>
          <p:spPr>
            <a:xfrm>
              <a:off x="9050625" y="181516"/>
              <a:ext cx="50862" cy="35006"/>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1"/>
            <p:cNvSpPr/>
            <p:nvPr/>
          </p:nvSpPr>
          <p:spPr>
            <a:xfrm>
              <a:off x="9088103" y="-79487"/>
              <a:ext cx="42728" cy="36585"/>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1"/>
            <p:cNvSpPr/>
            <p:nvPr/>
          </p:nvSpPr>
          <p:spPr>
            <a:xfrm>
              <a:off x="9033980" y="-172838"/>
              <a:ext cx="40498" cy="29241"/>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1"/>
            <p:cNvSpPr/>
            <p:nvPr/>
          </p:nvSpPr>
          <p:spPr>
            <a:xfrm>
              <a:off x="8996194" y="-55841"/>
              <a:ext cx="41287" cy="37134"/>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1"/>
            <p:cNvSpPr/>
            <p:nvPr/>
          </p:nvSpPr>
          <p:spPr>
            <a:xfrm>
              <a:off x="9135636" y="718007"/>
              <a:ext cx="40875" cy="29206"/>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1"/>
            <p:cNvSpPr/>
            <p:nvPr/>
          </p:nvSpPr>
          <p:spPr>
            <a:xfrm>
              <a:off x="8927828" y="139131"/>
              <a:ext cx="40463" cy="38027"/>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1"/>
            <p:cNvSpPr/>
            <p:nvPr/>
          </p:nvSpPr>
          <p:spPr>
            <a:xfrm>
              <a:off x="8951509" y="164253"/>
              <a:ext cx="51514" cy="34389"/>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1"/>
            <p:cNvSpPr/>
            <p:nvPr/>
          </p:nvSpPr>
          <p:spPr>
            <a:xfrm>
              <a:off x="9170265" y="465068"/>
              <a:ext cx="38953" cy="32570"/>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1"/>
            <p:cNvSpPr/>
            <p:nvPr/>
          </p:nvSpPr>
          <p:spPr>
            <a:xfrm>
              <a:off x="9172530" y="-178638"/>
              <a:ext cx="43106" cy="36688"/>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1"/>
            <p:cNvSpPr/>
            <p:nvPr/>
          </p:nvSpPr>
          <p:spPr>
            <a:xfrm>
              <a:off x="9139686" y="443824"/>
              <a:ext cx="41218" cy="36757"/>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1"/>
            <p:cNvSpPr/>
            <p:nvPr/>
          </p:nvSpPr>
          <p:spPr>
            <a:xfrm>
              <a:off x="8985451" y="-169440"/>
              <a:ext cx="41356" cy="37649"/>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1"/>
            <p:cNvSpPr/>
            <p:nvPr/>
          </p:nvSpPr>
          <p:spPr>
            <a:xfrm>
              <a:off x="9101590" y="348449"/>
              <a:ext cx="42797" cy="36963"/>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1"/>
            <p:cNvSpPr/>
            <p:nvPr/>
          </p:nvSpPr>
          <p:spPr>
            <a:xfrm>
              <a:off x="8861694" y="61843"/>
              <a:ext cx="38988" cy="33084"/>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1"/>
            <p:cNvSpPr/>
            <p:nvPr/>
          </p:nvSpPr>
          <p:spPr>
            <a:xfrm>
              <a:off x="9157395" y="683652"/>
              <a:ext cx="40498" cy="38267"/>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1"/>
            <p:cNvSpPr/>
            <p:nvPr/>
          </p:nvSpPr>
          <p:spPr>
            <a:xfrm>
              <a:off x="8980132" y="17982"/>
              <a:ext cx="50485" cy="28692"/>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1"/>
            <p:cNvSpPr/>
            <p:nvPr/>
          </p:nvSpPr>
          <p:spPr>
            <a:xfrm>
              <a:off x="9055155" y="65755"/>
              <a:ext cx="41184" cy="3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1"/>
            <p:cNvSpPr/>
            <p:nvPr/>
          </p:nvSpPr>
          <p:spPr>
            <a:xfrm>
              <a:off x="9052547"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1"/>
            <p:cNvSpPr/>
            <p:nvPr/>
          </p:nvSpPr>
          <p:spPr>
            <a:xfrm>
              <a:off x="9100218" y="550525"/>
              <a:ext cx="41150" cy="3833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1"/>
            <p:cNvSpPr/>
            <p:nvPr/>
          </p:nvSpPr>
          <p:spPr>
            <a:xfrm>
              <a:off x="9163744" y="535287"/>
              <a:ext cx="40738" cy="38095"/>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1"/>
            <p:cNvSpPr/>
            <p:nvPr/>
          </p:nvSpPr>
          <p:spPr>
            <a:xfrm>
              <a:off x="9117755" y="14927"/>
              <a:ext cx="53230" cy="29550"/>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1"/>
            <p:cNvSpPr/>
            <p:nvPr/>
          </p:nvSpPr>
          <p:spPr>
            <a:xfrm>
              <a:off x="8595576" y="-173970"/>
              <a:ext cx="606126" cy="1306322"/>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1"/>
            <p:cNvSpPr/>
            <p:nvPr/>
          </p:nvSpPr>
          <p:spPr>
            <a:xfrm>
              <a:off x="8633534" y="-174348"/>
              <a:ext cx="567756" cy="1263319"/>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1"/>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1"/>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1"/>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1"/>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1"/>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1"/>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1"/>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1"/>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1"/>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1"/>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1"/>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1"/>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1"/>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1"/>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1"/>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1"/>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1"/>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1"/>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1"/>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1"/>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1"/>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1"/>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1"/>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1"/>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1"/>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1"/>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1"/>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1"/>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1"/>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1"/>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1"/>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1"/>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1"/>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1"/>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1"/>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1"/>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1"/>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1"/>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1"/>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1"/>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1"/>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1"/>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1"/>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1"/>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1"/>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1"/>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1"/>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1"/>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1"/>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1"/>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1"/>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1"/>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1"/>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11"/>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11"/>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1"/>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1"/>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1"/>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1"/>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1"/>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1"/>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11"/>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11"/>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11"/>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11"/>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11"/>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11"/>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11"/>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11"/>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11"/>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11"/>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11"/>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11"/>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11"/>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11"/>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11"/>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1"/>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1"/>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11"/>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11"/>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11"/>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11"/>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11"/>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11"/>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11"/>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11"/>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11"/>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11"/>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11"/>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11"/>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11"/>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11"/>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11"/>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11"/>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11"/>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11"/>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11"/>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11"/>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11"/>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11"/>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11"/>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11"/>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11"/>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11"/>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11"/>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11"/>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11"/>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11"/>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11"/>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11"/>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11"/>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11"/>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11"/>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11"/>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11"/>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11"/>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11"/>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11"/>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11"/>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11"/>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11"/>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11"/>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11"/>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11"/>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11"/>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11"/>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11"/>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11"/>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11"/>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11"/>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11"/>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11"/>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11"/>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11"/>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11"/>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11"/>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11"/>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11"/>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11"/>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11"/>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11"/>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11"/>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11"/>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11"/>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11"/>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11"/>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11"/>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11"/>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11"/>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11"/>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11"/>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11"/>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11"/>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11"/>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11"/>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11"/>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11"/>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11"/>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11"/>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11"/>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11"/>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11"/>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11"/>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11"/>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11"/>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11"/>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11"/>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11"/>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11"/>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11"/>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11"/>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11"/>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11"/>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11"/>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11"/>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11"/>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11"/>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1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1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1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1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48" name="Google Shape;3948;p11"/>
            <p:cNvGrpSpPr/>
            <p:nvPr/>
          </p:nvGrpSpPr>
          <p:grpSpPr>
            <a:xfrm>
              <a:off x="5050253" y="1039860"/>
              <a:ext cx="637872" cy="599708"/>
              <a:chOff x="1071450" y="3263575"/>
              <a:chExt cx="464650" cy="436850"/>
            </a:xfrm>
          </p:grpSpPr>
          <p:sp>
            <p:nvSpPr>
              <p:cNvPr id="3949" name="Google Shape;3949;p1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1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1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1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1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1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1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1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7" name="Google Shape;3957;p11"/>
            <p:cNvGrpSpPr/>
            <p:nvPr/>
          </p:nvGrpSpPr>
          <p:grpSpPr>
            <a:xfrm>
              <a:off x="8402871" y="1367290"/>
              <a:ext cx="637872" cy="599708"/>
              <a:chOff x="1071450" y="3263575"/>
              <a:chExt cx="464650" cy="436850"/>
            </a:xfrm>
          </p:grpSpPr>
          <p:sp>
            <p:nvSpPr>
              <p:cNvPr id="3958" name="Google Shape;3958;p1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1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1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1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1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1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1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1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66" name="Google Shape;3966;p11"/>
            <p:cNvGrpSpPr/>
            <p:nvPr/>
          </p:nvGrpSpPr>
          <p:grpSpPr>
            <a:xfrm>
              <a:off x="5841484" y="3139832"/>
              <a:ext cx="637872" cy="599708"/>
              <a:chOff x="1071450" y="3263575"/>
              <a:chExt cx="464650" cy="436850"/>
            </a:xfrm>
          </p:grpSpPr>
          <p:sp>
            <p:nvSpPr>
              <p:cNvPr id="3967" name="Google Shape;3967;p1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1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1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1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1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1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1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1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75" name="Google Shape;3975;p11"/>
          <p:cNvSpPr/>
          <p:nvPr/>
        </p:nvSpPr>
        <p:spPr>
          <a:xfrm rot="-6000679">
            <a:off x="-1221497" y="-618832"/>
            <a:ext cx="8666722" cy="5620899"/>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11"/>
          <p:cNvSpPr/>
          <p:nvPr/>
        </p:nvSpPr>
        <p:spPr>
          <a:xfrm>
            <a:off x="1725" y="1085850"/>
            <a:ext cx="2684400" cy="405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11"/>
          <p:cNvSpPr txBox="1"/>
          <p:nvPr>
            <p:ph type="title" hasCustomPrompt="1"/>
          </p:nvPr>
        </p:nvSpPr>
        <p:spPr>
          <a:xfrm>
            <a:off x="578397" y="2505333"/>
            <a:ext cx="6186300" cy="1865700"/>
          </a:xfrm>
          <a:prstGeom prst="rect">
            <a:avLst/>
          </a:prstGeom>
        </p:spPr>
        <p:txBody>
          <a:bodyPr spcFirstLastPara="1" wrap="square" lIns="91425" tIns="91425" rIns="91425" bIns="91425" anchor="b" anchorCtr="0">
            <a:noAutofit/>
          </a:bodyPr>
          <a:lstStyle>
            <a:lvl1pPr lvl="0">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3978" name="Google Shape;3978;p11"/>
          <p:cNvSpPr txBox="1"/>
          <p:nvPr>
            <p:ph type="subTitle" idx="1"/>
          </p:nvPr>
        </p:nvSpPr>
        <p:spPr>
          <a:xfrm>
            <a:off x="614868" y="4014008"/>
            <a:ext cx="49416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79" name="Google Shape;3979;p11"/>
          <p:cNvSpPr/>
          <p:nvPr/>
        </p:nvSpPr>
        <p:spPr>
          <a:xfrm rot="6300033">
            <a:off x="-1208585" y="-1425621"/>
            <a:ext cx="3843618" cy="32322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980" name="Shape 39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5">
    <p:spTree>
      <p:nvGrpSpPr>
        <p:cNvPr id="3981" name="Shape 3981"/>
        <p:cNvGrpSpPr/>
        <p:nvPr/>
      </p:nvGrpSpPr>
      <p:grpSpPr>
        <a:xfrm>
          <a:off x="0" y="0"/>
          <a:ext cx="0" cy="0"/>
          <a:chOff x="0" y="0"/>
          <a:chExt cx="0" cy="0"/>
        </a:xfrm>
      </p:grpSpPr>
      <p:sp>
        <p:nvSpPr>
          <p:cNvPr id="3982" name="Google Shape;3982;p13"/>
          <p:cNvSpPr/>
          <p:nvPr/>
        </p:nvSpPr>
        <p:spPr>
          <a:xfrm rot="-4542417">
            <a:off x="-3873079" y="-977024"/>
            <a:ext cx="8829703" cy="4049792"/>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13"/>
          <p:cNvSpPr/>
          <p:nvPr/>
        </p:nvSpPr>
        <p:spPr>
          <a:xfrm rot="7213442">
            <a:off x="5659049" y="2642187"/>
            <a:ext cx="6079928" cy="2788592"/>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13"/>
          <p:cNvSpPr txBox="1"/>
          <p:nvPr>
            <p:ph type="title"/>
          </p:nvPr>
        </p:nvSpPr>
        <p:spPr>
          <a:xfrm>
            <a:off x="1786650" y="1575450"/>
            <a:ext cx="55707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p:txBody>
      </p:sp>
      <p:sp>
        <p:nvSpPr>
          <p:cNvPr id="3985" name="Google Shape;3985;p13"/>
          <p:cNvSpPr txBox="1"/>
          <p:nvPr>
            <p:ph type="title" idx="2"/>
          </p:nvPr>
        </p:nvSpPr>
        <p:spPr>
          <a:xfrm>
            <a:off x="667500" y="39870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2pPr>
            <a:lvl3pPr lvl="2"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3pPr>
            <a:lvl4pPr lvl="3"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4pPr>
            <a:lvl5pPr lvl="4"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5pPr>
            <a:lvl6pPr lvl="5"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6pPr>
            <a:lvl7pPr lvl="6"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7pPr>
            <a:lvl8pPr lvl="7"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8pPr>
            <a:lvl9pPr lvl="8"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2">
  <p:cSld name="CUSTOM_15_1">
    <p:bg>
      <p:bgPr>
        <a:solidFill>
          <a:schemeClr val="dk2"/>
        </a:solidFill>
        <a:effectLst/>
      </p:bgPr>
    </p:bg>
    <p:spTree>
      <p:nvGrpSpPr>
        <p:cNvPr id="3986" name="Shape 3986"/>
        <p:cNvGrpSpPr/>
        <p:nvPr/>
      </p:nvGrpSpPr>
      <p:grpSpPr>
        <a:xfrm>
          <a:off x="0" y="0"/>
          <a:ext cx="0" cy="0"/>
          <a:chOff x="0" y="0"/>
          <a:chExt cx="0" cy="0"/>
        </a:xfrm>
      </p:grpSpPr>
      <p:sp>
        <p:nvSpPr>
          <p:cNvPr id="3987" name="Google Shape;3987;p14"/>
          <p:cNvSpPr/>
          <p:nvPr/>
        </p:nvSpPr>
        <p:spPr>
          <a:xfrm rot="624595" flipH="1">
            <a:off x="-1790481" y="-141172"/>
            <a:ext cx="9811627" cy="5425831"/>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14"/>
          <p:cNvSpPr/>
          <p:nvPr/>
        </p:nvSpPr>
        <p:spPr>
          <a:xfrm rot="10800000" flipH="1">
            <a:off x="5058775" y="3103488"/>
            <a:ext cx="3581459" cy="1505087"/>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14"/>
          <p:cNvSpPr txBox="1"/>
          <p:nvPr>
            <p:ph type="title"/>
          </p:nvPr>
        </p:nvSpPr>
        <p:spPr>
          <a:xfrm>
            <a:off x="800100" y="838200"/>
            <a:ext cx="5470200" cy="1981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990" name="Google Shape;3990;p14"/>
          <p:cNvSpPr txBox="1"/>
          <p:nvPr>
            <p:ph type="title" idx="2"/>
          </p:nvPr>
        </p:nvSpPr>
        <p:spPr>
          <a:xfrm>
            <a:off x="5058775" y="3207325"/>
            <a:ext cx="3372000" cy="13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Lato" panose="020F0502020204030203"/>
              <a:buNone/>
              <a:defRPr sz="1800" b="1">
                <a:latin typeface="Lato" panose="020F0502020204030203"/>
                <a:ea typeface="Lato" panose="020F0502020204030203"/>
                <a:cs typeface="Lato" panose="020F0502020204030203"/>
                <a:sym typeface="Lato" panose="020F0502020204030203"/>
              </a:defRPr>
            </a:lvl1pPr>
            <a:lvl2pPr lvl="1"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2pPr>
            <a:lvl3pPr lvl="2"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3pPr>
            <a:lvl4pPr lvl="3"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4pPr>
            <a:lvl5pPr lvl="4"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5pPr>
            <a:lvl6pPr lvl="5"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6pPr>
            <a:lvl7pPr lvl="6"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7pPr>
            <a:lvl8pPr lvl="7"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8pPr>
            <a:lvl9pPr lvl="8" algn="ctr" rtl="0">
              <a:spcBef>
                <a:spcPts val="0"/>
              </a:spcBef>
              <a:spcAft>
                <a:spcPts val="0"/>
              </a:spcAft>
              <a:buSzPts val="1600"/>
              <a:buFont typeface="Lato" panose="020F0502020204030203"/>
              <a:buNone/>
              <a:defRPr sz="1600">
                <a:latin typeface="Lato" panose="020F0502020204030203"/>
                <a:ea typeface="Lato" panose="020F0502020204030203"/>
                <a:cs typeface="Lato" panose="020F0502020204030203"/>
                <a:sym typeface="Lato" panose="020F0502020204030203"/>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3991" name="Shape 3991"/>
        <p:cNvGrpSpPr/>
        <p:nvPr/>
      </p:nvGrpSpPr>
      <p:grpSpPr>
        <a:xfrm>
          <a:off x="0" y="0"/>
          <a:ext cx="0" cy="0"/>
          <a:chOff x="0" y="0"/>
          <a:chExt cx="0" cy="0"/>
        </a:xfrm>
      </p:grpSpPr>
      <p:sp>
        <p:nvSpPr>
          <p:cNvPr id="3992" name="Google Shape;3992;p15"/>
          <p:cNvSpPr/>
          <p:nvPr/>
        </p:nvSpPr>
        <p:spPr>
          <a:xfrm rot="-2559395">
            <a:off x="2430594" y="4025921"/>
            <a:ext cx="4395622" cy="369642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15"/>
          <p:cNvSpPr txBox="1"/>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3994" name="Google Shape;3994;p15"/>
          <p:cNvSpPr txBox="1"/>
          <p:nvPr>
            <p:ph type="subTitle" idx="1"/>
          </p:nvPr>
        </p:nvSpPr>
        <p:spPr>
          <a:xfrm>
            <a:off x="720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3995" name="Google Shape;3995;p15"/>
          <p:cNvSpPr txBox="1"/>
          <p:nvPr>
            <p:ph type="subTitle" idx="2"/>
          </p:nvPr>
        </p:nvSpPr>
        <p:spPr>
          <a:xfrm>
            <a:off x="720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996" name="Google Shape;3996;p15"/>
          <p:cNvSpPr txBox="1"/>
          <p:nvPr>
            <p:ph type="subTitle" idx="3"/>
          </p:nvPr>
        </p:nvSpPr>
        <p:spPr>
          <a:xfrm>
            <a:off x="6498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3997" name="Google Shape;3997;p15"/>
          <p:cNvSpPr txBox="1"/>
          <p:nvPr>
            <p:ph type="subTitle" idx="4"/>
          </p:nvPr>
        </p:nvSpPr>
        <p:spPr>
          <a:xfrm>
            <a:off x="6498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998" name="Google Shape;3998;p15"/>
          <p:cNvSpPr txBox="1"/>
          <p:nvPr>
            <p:ph type="subTitle" idx="5"/>
          </p:nvPr>
        </p:nvSpPr>
        <p:spPr>
          <a:xfrm>
            <a:off x="3609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3999" name="Google Shape;3999;p15"/>
          <p:cNvSpPr txBox="1"/>
          <p:nvPr>
            <p:ph type="subTitle" idx="6"/>
          </p:nvPr>
        </p:nvSpPr>
        <p:spPr>
          <a:xfrm>
            <a:off x="3609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3">
  <p:cSld name="CUSTOM_24">
    <p:spTree>
      <p:nvGrpSpPr>
        <p:cNvPr id="4000" name="Shape 4000"/>
        <p:cNvGrpSpPr/>
        <p:nvPr/>
      </p:nvGrpSpPr>
      <p:grpSpPr>
        <a:xfrm>
          <a:off x="0" y="0"/>
          <a:ext cx="0" cy="0"/>
          <a:chOff x="0" y="0"/>
          <a:chExt cx="0" cy="0"/>
        </a:xfrm>
      </p:grpSpPr>
      <p:sp>
        <p:nvSpPr>
          <p:cNvPr id="4001" name="Google Shape;4001;p16"/>
          <p:cNvSpPr/>
          <p:nvPr/>
        </p:nvSpPr>
        <p:spPr>
          <a:xfrm rot="10171388" flipH="1">
            <a:off x="-619156" y="-1189513"/>
            <a:ext cx="2943035" cy="2474894"/>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16"/>
          <p:cNvSpPr txBox="1"/>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4003" name="Google Shape;4003;p16"/>
          <p:cNvSpPr txBox="1"/>
          <p:nvPr>
            <p:ph type="subTitle" idx="1"/>
          </p:nvPr>
        </p:nvSpPr>
        <p:spPr>
          <a:xfrm>
            <a:off x="720000" y="34099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04" name="Google Shape;4004;p16"/>
          <p:cNvSpPr txBox="1"/>
          <p:nvPr>
            <p:ph type="subTitle" idx="2"/>
          </p:nvPr>
        </p:nvSpPr>
        <p:spPr>
          <a:xfrm>
            <a:off x="720000" y="3821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05" name="Google Shape;4005;p16"/>
          <p:cNvSpPr txBox="1"/>
          <p:nvPr>
            <p:ph type="subTitle" idx="3"/>
          </p:nvPr>
        </p:nvSpPr>
        <p:spPr>
          <a:xfrm>
            <a:off x="6498000" y="34099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06" name="Google Shape;4006;p16"/>
          <p:cNvSpPr txBox="1"/>
          <p:nvPr>
            <p:ph type="subTitle" idx="4"/>
          </p:nvPr>
        </p:nvSpPr>
        <p:spPr>
          <a:xfrm>
            <a:off x="6498000" y="3821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07" name="Google Shape;4007;p16"/>
          <p:cNvSpPr txBox="1"/>
          <p:nvPr>
            <p:ph type="subTitle" idx="5"/>
          </p:nvPr>
        </p:nvSpPr>
        <p:spPr>
          <a:xfrm>
            <a:off x="3609000" y="34099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08" name="Google Shape;4008;p16"/>
          <p:cNvSpPr txBox="1"/>
          <p:nvPr>
            <p:ph type="subTitle" idx="6"/>
          </p:nvPr>
        </p:nvSpPr>
        <p:spPr>
          <a:xfrm>
            <a:off x="3609000" y="3821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09" name="Google Shape;4009;p16"/>
          <p:cNvSpPr/>
          <p:nvPr/>
        </p:nvSpPr>
        <p:spPr>
          <a:xfrm rot="-9866937" flipH="1">
            <a:off x="-782577" y="-1511859"/>
            <a:ext cx="2943040" cy="247489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16"/>
          <p:cNvSpPr/>
          <p:nvPr/>
        </p:nvSpPr>
        <p:spPr>
          <a:xfrm rot="-6089748" flipH="1">
            <a:off x="7272465" y="-985283"/>
            <a:ext cx="2943019" cy="247488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23">
    <p:spTree>
      <p:nvGrpSpPr>
        <p:cNvPr id="4011" name="Shape 4011"/>
        <p:cNvGrpSpPr/>
        <p:nvPr/>
      </p:nvGrpSpPr>
      <p:grpSpPr>
        <a:xfrm>
          <a:off x="0" y="0"/>
          <a:ext cx="0" cy="0"/>
          <a:chOff x="0" y="0"/>
          <a:chExt cx="0" cy="0"/>
        </a:xfrm>
      </p:grpSpPr>
      <p:sp>
        <p:nvSpPr>
          <p:cNvPr id="4012" name="Google Shape;4012;p17"/>
          <p:cNvSpPr txBox="1"/>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4013" name="Google Shape;4013;p17"/>
          <p:cNvSpPr txBox="1"/>
          <p:nvPr>
            <p:ph type="subTitle" idx="1"/>
          </p:nvPr>
        </p:nvSpPr>
        <p:spPr>
          <a:xfrm>
            <a:off x="1429500" y="1657350"/>
            <a:ext cx="2856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14" name="Google Shape;4014;p17"/>
          <p:cNvSpPr txBox="1"/>
          <p:nvPr>
            <p:ph type="subTitle" idx="2"/>
          </p:nvPr>
        </p:nvSpPr>
        <p:spPr>
          <a:xfrm>
            <a:off x="1333198" y="1968276"/>
            <a:ext cx="2415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5" name="Google Shape;4015;p17"/>
          <p:cNvSpPr txBox="1"/>
          <p:nvPr>
            <p:ph type="subTitle" idx="3"/>
          </p:nvPr>
        </p:nvSpPr>
        <p:spPr>
          <a:xfrm>
            <a:off x="1429500" y="3723572"/>
            <a:ext cx="2856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16" name="Google Shape;4016;p17"/>
          <p:cNvSpPr txBox="1"/>
          <p:nvPr>
            <p:ph type="subTitle" idx="4"/>
          </p:nvPr>
        </p:nvSpPr>
        <p:spPr>
          <a:xfrm>
            <a:off x="1333198" y="4034500"/>
            <a:ext cx="2415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7" name="Google Shape;4017;p17"/>
          <p:cNvSpPr txBox="1"/>
          <p:nvPr>
            <p:ph type="subTitle" idx="5"/>
          </p:nvPr>
        </p:nvSpPr>
        <p:spPr>
          <a:xfrm>
            <a:off x="1429500" y="2690461"/>
            <a:ext cx="2856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18" name="Google Shape;4018;p17"/>
          <p:cNvSpPr txBox="1"/>
          <p:nvPr>
            <p:ph type="subTitle" idx="6"/>
          </p:nvPr>
        </p:nvSpPr>
        <p:spPr>
          <a:xfrm>
            <a:off x="1333198" y="3001388"/>
            <a:ext cx="2415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9" name="Google Shape;4019;p17"/>
          <p:cNvSpPr/>
          <p:nvPr/>
        </p:nvSpPr>
        <p:spPr>
          <a:xfrm rot="439435" flipH="1">
            <a:off x="-1263013" y="-774382"/>
            <a:ext cx="5313074" cy="2553824"/>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23_2">
    <p:spTree>
      <p:nvGrpSpPr>
        <p:cNvPr id="4020" name="Shape 4020"/>
        <p:cNvGrpSpPr/>
        <p:nvPr/>
      </p:nvGrpSpPr>
      <p:grpSpPr>
        <a:xfrm>
          <a:off x="0" y="0"/>
          <a:ext cx="0" cy="0"/>
          <a:chOff x="0" y="0"/>
          <a:chExt cx="0" cy="0"/>
        </a:xfrm>
      </p:grpSpPr>
      <p:sp>
        <p:nvSpPr>
          <p:cNvPr id="4021" name="Google Shape;4021;p18"/>
          <p:cNvSpPr txBox="1"/>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4022" name="Google Shape;4022;p18"/>
          <p:cNvSpPr txBox="1"/>
          <p:nvPr>
            <p:ph type="subTitle" idx="1"/>
          </p:nvPr>
        </p:nvSpPr>
        <p:spPr>
          <a:xfrm>
            <a:off x="5053500" y="3114675"/>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23" name="Google Shape;4023;p18"/>
          <p:cNvSpPr txBox="1"/>
          <p:nvPr>
            <p:ph type="subTitle" idx="2"/>
          </p:nvPr>
        </p:nvSpPr>
        <p:spPr>
          <a:xfrm>
            <a:off x="5053500" y="3526267"/>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24" name="Google Shape;4024;p18"/>
          <p:cNvSpPr txBox="1"/>
          <p:nvPr>
            <p:ph type="subTitle" idx="3"/>
          </p:nvPr>
        </p:nvSpPr>
        <p:spPr>
          <a:xfrm>
            <a:off x="2164500" y="3114675"/>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4025" name="Google Shape;4025;p18"/>
          <p:cNvSpPr txBox="1"/>
          <p:nvPr>
            <p:ph type="subTitle" idx="4"/>
          </p:nvPr>
        </p:nvSpPr>
        <p:spPr>
          <a:xfrm>
            <a:off x="2164500" y="3526267"/>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26" name="Google Shape;4026;p18"/>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18"/>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23_2_1">
    <p:bg>
      <p:bgPr>
        <a:solidFill>
          <a:schemeClr val="dk2"/>
        </a:solidFill>
        <a:effectLst/>
      </p:bgPr>
    </p:bg>
    <p:spTree>
      <p:nvGrpSpPr>
        <p:cNvPr id="4028" name="Shape 4028"/>
        <p:cNvGrpSpPr/>
        <p:nvPr/>
      </p:nvGrpSpPr>
      <p:grpSpPr>
        <a:xfrm>
          <a:off x="0" y="0"/>
          <a:ext cx="0" cy="0"/>
          <a:chOff x="0" y="0"/>
          <a:chExt cx="0" cy="0"/>
        </a:xfrm>
      </p:grpSpPr>
      <p:sp>
        <p:nvSpPr>
          <p:cNvPr id="4029" name="Google Shape;4029;p19"/>
          <p:cNvSpPr/>
          <p:nvPr/>
        </p:nvSpPr>
        <p:spPr>
          <a:xfrm rot="-6404179">
            <a:off x="623988" y="1175418"/>
            <a:ext cx="7071120" cy="3243208"/>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19"/>
          <p:cNvSpPr/>
          <p:nvPr/>
        </p:nvSpPr>
        <p:spPr>
          <a:xfrm>
            <a:off x="-457200" y="-381000"/>
            <a:ext cx="4171800" cy="5734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19"/>
          <p:cNvSpPr txBox="1"/>
          <p:nvPr>
            <p:ph type="subTitle" idx="1"/>
          </p:nvPr>
        </p:nvSpPr>
        <p:spPr>
          <a:xfrm>
            <a:off x="5645670" y="1189050"/>
            <a:ext cx="20958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1pPr>
            <a:lvl2pPr lvl="1"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2pPr>
            <a:lvl3pPr lvl="2"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3pPr>
            <a:lvl4pPr lvl="3"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4pPr>
            <a:lvl5pPr lvl="4"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5pPr>
            <a:lvl6pPr lvl="5"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6pPr>
            <a:lvl7pPr lvl="6"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7pPr>
            <a:lvl8pPr lvl="7"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8pPr>
            <a:lvl9pPr lvl="8"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9pPr>
          </a:lstStyle>
          <a:p/>
        </p:txBody>
      </p:sp>
      <p:sp>
        <p:nvSpPr>
          <p:cNvPr id="4032" name="Google Shape;4032;p19"/>
          <p:cNvSpPr txBox="1"/>
          <p:nvPr>
            <p:ph type="subTitle" idx="2"/>
          </p:nvPr>
        </p:nvSpPr>
        <p:spPr>
          <a:xfrm>
            <a:off x="5645670" y="1825907"/>
            <a:ext cx="20958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33" name="Google Shape;4033;p19"/>
          <p:cNvSpPr txBox="1"/>
          <p:nvPr>
            <p:ph type="subTitle" idx="3"/>
          </p:nvPr>
        </p:nvSpPr>
        <p:spPr>
          <a:xfrm>
            <a:off x="1530375" y="1189050"/>
            <a:ext cx="20958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1pPr>
            <a:lvl2pPr lvl="1"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2pPr>
            <a:lvl3pPr lvl="2"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3pPr>
            <a:lvl4pPr lvl="3"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4pPr>
            <a:lvl5pPr lvl="4"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5pPr>
            <a:lvl6pPr lvl="5"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6pPr>
            <a:lvl7pPr lvl="6"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7pPr>
            <a:lvl8pPr lvl="7"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8pPr>
            <a:lvl9pPr lvl="8" algn="ctr" rtl="0">
              <a:lnSpc>
                <a:spcPct val="100000"/>
              </a:lnSpc>
              <a:spcBef>
                <a:spcPts val="0"/>
              </a:spcBef>
              <a:spcAft>
                <a:spcPts val="0"/>
              </a:spcAft>
              <a:buSzPts val="2800"/>
              <a:buFont typeface="Pacifico" panose="00000500000000000000"/>
              <a:buNone/>
              <a:defRPr sz="2800">
                <a:latin typeface="Pacifico" panose="00000500000000000000"/>
                <a:ea typeface="Pacifico" panose="00000500000000000000"/>
                <a:cs typeface="Pacifico" panose="00000500000000000000"/>
                <a:sym typeface="Pacifico" panose="00000500000000000000"/>
              </a:defRPr>
            </a:lvl9pPr>
          </a:lstStyle>
          <a:p/>
        </p:txBody>
      </p:sp>
      <p:sp>
        <p:nvSpPr>
          <p:cNvPr id="4034" name="Google Shape;4034;p19"/>
          <p:cNvSpPr txBox="1"/>
          <p:nvPr>
            <p:ph type="subTitle" idx="4"/>
          </p:nvPr>
        </p:nvSpPr>
        <p:spPr>
          <a:xfrm>
            <a:off x="1530375" y="1825907"/>
            <a:ext cx="20958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35" name="Google Shape;4035;p19"/>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19"/>
          <p:cNvSpPr/>
          <p:nvPr/>
        </p:nvSpPr>
        <p:spPr>
          <a:xfrm rot="9451500" flipH="1">
            <a:off x="-1564253" y="-697896"/>
            <a:ext cx="2942915" cy="247479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one columns 2">
  <p:cSld name="CUSTOM_23_1">
    <p:spTree>
      <p:nvGrpSpPr>
        <p:cNvPr id="4037" name="Shape 4037"/>
        <p:cNvGrpSpPr/>
        <p:nvPr/>
      </p:nvGrpSpPr>
      <p:grpSpPr>
        <a:xfrm>
          <a:off x="0" y="0"/>
          <a:ext cx="0" cy="0"/>
          <a:chOff x="0" y="0"/>
          <a:chExt cx="0" cy="0"/>
        </a:xfrm>
      </p:grpSpPr>
      <p:sp>
        <p:nvSpPr>
          <p:cNvPr id="4038" name="Google Shape;4038;p20"/>
          <p:cNvSpPr/>
          <p:nvPr/>
        </p:nvSpPr>
        <p:spPr>
          <a:xfrm rot="10800000">
            <a:off x="4827125" y="1639024"/>
            <a:ext cx="4316866" cy="2969546"/>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20"/>
          <p:cNvSpPr txBox="1"/>
          <p:nvPr>
            <p:ph type="title"/>
          </p:nvPr>
        </p:nvSpPr>
        <p:spPr>
          <a:xfrm>
            <a:off x="3514729" y="844300"/>
            <a:ext cx="4961700" cy="49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p:txBody>
      </p:sp>
      <p:sp>
        <p:nvSpPr>
          <p:cNvPr id="4040" name="Google Shape;4040;p20"/>
          <p:cNvSpPr txBox="1"/>
          <p:nvPr>
            <p:ph type="subTitle" idx="1"/>
          </p:nvPr>
        </p:nvSpPr>
        <p:spPr>
          <a:xfrm>
            <a:off x="713225" y="1968275"/>
            <a:ext cx="3915600" cy="26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
        <p:nvSpPr>
          <p:cNvPr id="4041" name="Google Shape;4041;p20"/>
          <p:cNvSpPr/>
          <p:nvPr/>
        </p:nvSpPr>
        <p:spPr>
          <a:xfrm rot="439435" flipH="1">
            <a:off x="-1263013" y="-774382"/>
            <a:ext cx="5313074" cy="2553824"/>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20"/>
          <p:cNvSpPr/>
          <p:nvPr/>
        </p:nvSpPr>
        <p:spPr>
          <a:xfrm rot="8750175" flipH="1">
            <a:off x="5481218" y="2219541"/>
            <a:ext cx="5899120" cy="3258349"/>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2"/>
        </a:solidFill>
        <a:effectLst/>
      </p:bgPr>
    </p:bg>
    <p:spTree>
      <p:nvGrpSpPr>
        <p:cNvPr id="1471" name="Shape 1471"/>
        <p:cNvGrpSpPr/>
        <p:nvPr/>
      </p:nvGrpSpPr>
      <p:grpSpPr>
        <a:xfrm>
          <a:off x="0" y="0"/>
          <a:ext cx="0" cy="0"/>
          <a:chOff x="0" y="0"/>
          <a:chExt cx="0" cy="0"/>
        </a:xfrm>
      </p:grpSpPr>
      <p:grpSp>
        <p:nvGrpSpPr>
          <p:cNvPr id="1472" name="Google Shape;1472;p3"/>
          <p:cNvGrpSpPr/>
          <p:nvPr/>
        </p:nvGrpSpPr>
        <p:grpSpPr>
          <a:xfrm>
            <a:off x="3371249" y="-183374"/>
            <a:ext cx="5959016" cy="5510248"/>
            <a:chOff x="3371249" y="-183374"/>
            <a:chExt cx="5959016" cy="5510248"/>
          </a:xfrm>
        </p:grpSpPr>
        <p:sp>
          <p:nvSpPr>
            <p:cNvPr id="1473" name="Google Shape;1473;p3"/>
            <p:cNvSpPr/>
            <p:nvPr/>
          </p:nvSpPr>
          <p:spPr>
            <a:xfrm>
              <a:off x="8678837" y="3135645"/>
              <a:ext cx="622771" cy="574997"/>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3"/>
            <p:cNvSpPr/>
            <p:nvPr/>
          </p:nvSpPr>
          <p:spPr>
            <a:xfrm>
              <a:off x="8703238" y="3148446"/>
              <a:ext cx="580935" cy="549463"/>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3"/>
            <p:cNvSpPr/>
            <p:nvPr/>
          </p:nvSpPr>
          <p:spPr>
            <a:xfrm>
              <a:off x="8600209" y="3186027"/>
              <a:ext cx="670029" cy="606023"/>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3"/>
            <p:cNvSpPr/>
            <p:nvPr/>
          </p:nvSpPr>
          <p:spPr>
            <a:xfrm>
              <a:off x="9085082" y="3738887"/>
              <a:ext cx="27525" cy="15890"/>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3"/>
            <p:cNvSpPr/>
            <p:nvPr/>
          </p:nvSpPr>
          <p:spPr>
            <a:xfrm>
              <a:off x="9128840" y="3729346"/>
              <a:ext cx="19803" cy="15547"/>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3"/>
            <p:cNvSpPr/>
            <p:nvPr/>
          </p:nvSpPr>
          <p:spPr>
            <a:xfrm>
              <a:off x="8885821" y="3561899"/>
              <a:ext cx="29000" cy="18087"/>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3"/>
            <p:cNvSpPr/>
            <p:nvPr/>
          </p:nvSpPr>
          <p:spPr>
            <a:xfrm>
              <a:off x="8862105" y="3502594"/>
              <a:ext cx="33428" cy="18807"/>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3"/>
            <p:cNvSpPr/>
            <p:nvPr/>
          </p:nvSpPr>
          <p:spPr>
            <a:xfrm>
              <a:off x="8872470" y="3162586"/>
              <a:ext cx="26083" cy="19013"/>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3"/>
            <p:cNvSpPr/>
            <p:nvPr/>
          </p:nvSpPr>
          <p:spPr>
            <a:xfrm>
              <a:off x="9201873" y="3633182"/>
              <a:ext cx="34286" cy="19151"/>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3"/>
            <p:cNvSpPr/>
            <p:nvPr/>
          </p:nvSpPr>
          <p:spPr>
            <a:xfrm>
              <a:off x="8931157"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3"/>
            <p:cNvSpPr/>
            <p:nvPr/>
          </p:nvSpPr>
          <p:spPr>
            <a:xfrm>
              <a:off x="9119952" y="3642036"/>
              <a:ext cx="26461" cy="24127"/>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3"/>
            <p:cNvSpPr/>
            <p:nvPr/>
          </p:nvSpPr>
          <p:spPr>
            <a:xfrm>
              <a:off x="9170574" y="3658201"/>
              <a:ext cx="24848" cy="24402"/>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3"/>
            <p:cNvSpPr/>
            <p:nvPr/>
          </p:nvSpPr>
          <p:spPr>
            <a:xfrm>
              <a:off x="9209321" y="3589424"/>
              <a:ext cx="26426" cy="24367"/>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3"/>
            <p:cNvSpPr/>
            <p:nvPr/>
          </p:nvSpPr>
          <p:spPr>
            <a:xfrm>
              <a:off x="8927107" y="3613894"/>
              <a:ext cx="33119" cy="18842"/>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3"/>
            <p:cNvSpPr/>
            <p:nvPr/>
          </p:nvSpPr>
          <p:spPr>
            <a:xfrm>
              <a:off x="8920552" y="3540792"/>
              <a:ext cx="26426" cy="24402"/>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3"/>
            <p:cNvSpPr/>
            <p:nvPr/>
          </p:nvSpPr>
          <p:spPr>
            <a:xfrm>
              <a:off x="9240586" y="3556030"/>
              <a:ext cx="28657" cy="18430"/>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3"/>
            <p:cNvSpPr/>
            <p:nvPr/>
          </p:nvSpPr>
          <p:spPr>
            <a:xfrm>
              <a:off x="9069947" y="3670350"/>
              <a:ext cx="29241" cy="18464"/>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3"/>
            <p:cNvSpPr/>
            <p:nvPr/>
          </p:nvSpPr>
          <p:spPr>
            <a:xfrm>
              <a:off x="9240792" y="3598278"/>
              <a:ext cx="26426" cy="24367"/>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3"/>
            <p:cNvSpPr/>
            <p:nvPr/>
          </p:nvSpPr>
          <p:spPr>
            <a:xfrm>
              <a:off x="8987579" y="3617223"/>
              <a:ext cx="24813" cy="24539"/>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3"/>
            <p:cNvSpPr/>
            <p:nvPr/>
          </p:nvSpPr>
          <p:spPr>
            <a:xfrm>
              <a:off x="9039849" y="3205898"/>
              <a:ext cx="290416" cy="198576"/>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3"/>
            <p:cNvSpPr/>
            <p:nvPr/>
          </p:nvSpPr>
          <p:spPr>
            <a:xfrm>
              <a:off x="9053714" y="3199823"/>
              <a:ext cx="215358" cy="209695"/>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3"/>
            <p:cNvSpPr/>
            <p:nvPr/>
          </p:nvSpPr>
          <p:spPr>
            <a:xfrm>
              <a:off x="8904216" y="3151432"/>
              <a:ext cx="254105" cy="220712"/>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3"/>
            <p:cNvSpPr/>
            <p:nvPr/>
          </p:nvSpPr>
          <p:spPr>
            <a:xfrm>
              <a:off x="8911217" y="3145014"/>
              <a:ext cx="238970" cy="230836"/>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3"/>
            <p:cNvSpPr/>
            <p:nvPr/>
          </p:nvSpPr>
          <p:spPr>
            <a:xfrm>
              <a:off x="9071149" y="3324405"/>
              <a:ext cx="221158" cy="2669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3"/>
            <p:cNvSpPr/>
            <p:nvPr/>
          </p:nvSpPr>
          <p:spPr>
            <a:xfrm>
              <a:off x="9083538" y="3317301"/>
              <a:ext cx="209558" cy="274732"/>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3"/>
            <p:cNvSpPr/>
            <p:nvPr/>
          </p:nvSpPr>
          <p:spPr>
            <a:xfrm>
              <a:off x="8794392" y="3177447"/>
              <a:ext cx="359262" cy="281458"/>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3"/>
            <p:cNvSpPr/>
            <p:nvPr/>
          </p:nvSpPr>
          <p:spPr>
            <a:xfrm>
              <a:off x="8808189" y="3170514"/>
              <a:ext cx="340832" cy="289661"/>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3"/>
            <p:cNvSpPr/>
            <p:nvPr/>
          </p:nvSpPr>
          <p:spPr>
            <a:xfrm>
              <a:off x="8792299" y="3244508"/>
              <a:ext cx="359056" cy="277340"/>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3"/>
            <p:cNvSpPr/>
            <p:nvPr/>
          </p:nvSpPr>
          <p:spPr>
            <a:xfrm>
              <a:off x="8789587" y="3237438"/>
              <a:ext cx="353633" cy="284273"/>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3"/>
            <p:cNvSpPr/>
            <p:nvPr/>
          </p:nvSpPr>
          <p:spPr>
            <a:xfrm>
              <a:off x="8950308" y="3320801"/>
              <a:ext cx="276928" cy="332183"/>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3"/>
            <p:cNvSpPr/>
            <p:nvPr/>
          </p:nvSpPr>
          <p:spPr>
            <a:xfrm>
              <a:off x="8951097" y="3313045"/>
              <a:ext cx="278850" cy="342514"/>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
            <p:cNvSpPr/>
            <p:nvPr/>
          </p:nvSpPr>
          <p:spPr>
            <a:xfrm>
              <a:off x="9149776" y="3250308"/>
              <a:ext cx="37203" cy="63938"/>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
            <p:cNvSpPr/>
            <p:nvPr/>
          </p:nvSpPr>
          <p:spPr>
            <a:xfrm>
              <a:off x="9159454" y="3273165"/>
              <a:ext cx="41836" cy="37580"/>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
            <p:cNvSpPr/>
            <p:nvPr/>
          </p:nvSpPr>
          <p:spPr>
            <a:xfrm>
              <a:off x="9160209" y="3296228"/>
              <a:ext cx="52338" cy="21587"/>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
            <p:cNvSpPr/>
            <p:nvPr/>
          </p:nvSpPr>
          <p:spPr>
            <a:xfrm>
              <a:off x="9155198" y="3328523"/>
              <a:ext cx="85217" cy="6510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
            <p:cNvSpPr/>
            <p:nvPr/>
          </p:nvSpPr>
          <p:spPr>
            <a:xfrm>
              <a:off x="9190445" y="3359137"/>
              <a:ext cx="30613" cy="56182"/>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
            <p:cNvSpPr/>
            <p:nvPr/>
          </p:nvSpPr>
          <p:spPr>
            <a:xfrm>
              <a:off x="9102517" y="3327356"/>
              <a:ext cx="41870" cy="107319"/>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
            <p:cNvSpPr/>
            <p:nvPr/>
          </p:nvSpPr>
          <p:spPr>
            <a:xfrm>
              <a:off x="9136974" y="3349458"/>
              <a:ext cx="16302" cy="42625"/>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
            <p:cNvSpPr/>
            <p:nvPr/>
          </p:nvSpPr>
          <p:spPr>
            <a:xfrm>
              <a:off x="9142019" y="3539591"/>
              <a:ext cx="44959" cy="82917"/>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
            <p:cNvSpPr/>
            <p:nvPr/>
          </p:nvSpPr>
          <p:spPr>
            <a:xfrm>
              <a:off x="9169510" y="3560115"/>
              <a:ext cx="24436" cy="56971"/>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
            <p:cNvSpPr/>
            <p:nvPr/>
          </p:nvSpPr>
          <p:spPr>
            <a:xfrm>
              <a:off x="8810522" y="3294066"/>
              <a:ext cx="68949" cy="63526"/>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
            <p:cNvSpPr/>
            <p:nvPr/>
          </p:nvSpPr>
          <p:spPr>
            <a:xfrm>
              <a:off x="9051380" y="3292110"/>
              <a:ext cx="70528" cy="22514"/>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
            <p:cNvSpPr/>
            <p:nvPr/>
          </p:nvSpPr>
          <p:spPr>
            <a:xfrm>
              <a:off x="9063392" y="3318364"/>
              <a:ext cx="59682" cy="20661"/>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
            <p:cNvSpPr/>
            <p:nvPr/>
          </p:nvSpPr>
          <p:spPr>
            <a:xfrm>
              <a:off x="9043281" y="3234418"/>
              <a:ext cx="93350" cy="65860"/>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
            <p:cNvSpPr/>
            <p:nvPr/>
          </p:nvSpPr>
          <p:spPr>
            <a:xfrm>
              <a:off x="9090505" y="3214684"/>
              <a:ext cx="50004" cy="96062"/>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
            <p:cNvSpPr/>
            <p:nvPr/>
          </p:nvSpPr>
          <p:spPr>
            <a:xfrm>
              <a:off x="8887983" y="3192101"/>
              <a:ext cx="45337" cy="14483"/>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
            <p:cNvSpPr/>
            <p:nvPr/>
          </p:nvSpPr>
          <p:spPr>
            <a:xfrm>
              <a:off x="8980132" y="3466387"/>
              <a:ext cx="23646" cy="57761"/>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
            <p:cNvSpPr/>
            <p:nvPr/>
          </p:nvSpPr>
          <p:spPr>
            <a:xfrm>
              <a:off x="9006078" y="3450119"/>
              <a:ext cx="21725" cy="44582"/>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
            <p:cNvSpPr/>
            <p:nvPr/>
          </p:nvSpPr>
          <p:spPr>
            <a:xfrm>
              <a:off x="9254726" y="3488489"/>
              <a:ext cx="16680" cy="48803"/>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3"/>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3"/>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3"/>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3"/>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3"/>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3"/>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3"/>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3"/>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3"/>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3"/>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
            <p:cNvSpPr/>
            <p:nvPr/>
          </p:nvSpPr>
          <p:spPr>
            <a:xfrm>
              <a:off x="7289288" y="2452128"/>
              <a:ext cx="146821" cy="252938"/>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
            <p:cNvSpPr/>
            <p:nvPr/>
          </p:nvSpPr>
          <p:spPr>
            <a:xfrm>
              <a:off x="6535656" y="2525435"/>
              <a:ext cx="908965" cy="873684"/>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
            <p:cNvSpPr/>
            <p:nvPr/>
          </p:nvSpPr>
          <p:spPr>
            <a:xfrm>
              <a:off x="6641018" y="3155413"/>
              <a:ext cx="18601" cy="27936"/>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
            <p:cNvSpPr/>
            <p:nvPr/>
          </p:nvSpPr>
          <p:spPr>
            <a:xfrm>
              <a:off x="6612738" y="3113577"/>
              <a:ext cx="17057" cy="3181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
            <p:cNvSpPr/>
            <p:nvPr/>
          </p:nvSpPr>
          <p:spPr>
            <a:xfrm>
              <a:off x="7314102" y="2777069"/>
              <a:ext cx="16268" cy="31403"/>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
            <p:cNvSpPr/>
            <p:nvPr/>
          </p:nvSpPr>
          <p:spPr>
            <a:xfrm>
              <a:off x="7336925" y="2811904"/>
              <a:ext cx="16680" cy="36448"/>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3"/>
            <p:cNvSpPr/>
            <p:nvPr/>
          </p:nvSpPr>
          <p:spPr>
            <a:xfrm>
              <a:off x="6736256" y="3234040"/>
              <a:ext cx="21725" cy="18601"/>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3"/>
            <p:cNvSpPr/>
            <p:nvPr/>
          </p:nvSpPr>
          <p:spPr>
            <a:xfrm>
              <a:off x="6771503" y="3292899"/>
              <a:ext cx="21725" cy="18601"/>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
            <p:cNvSpPr/>
            <p:nvPr/>
          </p:nvSpPr>
          <p:spPr>
            <a:xfrm>
              <a:off x="6795149" y="3245640"/>
              <a:ext cx="21725" cy="18704"/>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
            <p:cNvSpPr/>
            <p:nvPr/>
          </p:nvSpPr>
          <p:spPr>
            <a:xfrm>
              <a:off x="6830396" y="3316134"/>
              <a:ext cx="21690" cy="18842"/>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
            <p:cNvSpPr/>
            <p:nvPr/>
          </p:nvSpPr>
          <p:spPr>
            <a:xfrm>
              <a:off x="6889255"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3"/>
            <p:cNvSpPr/>
            <p:nvPr/>
          </p:nvSpPr>
          <p:spPr>
            <a:xfrm>
              <a:off x="6654163" y="3245640"/>
              <a:ext cx="21725" cy="18704"/>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
            <p:cNvSpPr/>
            <p:nvPr/>
          </p:nvSpPr>
          <p:spPr>
            <a:xfrm>
              <a:off x="7171193" y="2610926"/>
              <a:ext cx="21725" cy="18979"/>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
            <p:cNvSpPr/>
            <p:nvPr/>
          </p:nvSpPr>
          <p:spPr>
            <a:xfrm>
              <a:off x="7194805" y="2681763"/>
              <a:ext cx="21725" cy="18636"/>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
            <p:cNvSpPr/>
            <p:nvPr/>
          </p:nvSpPr>
          <p:spPr>
            <a:xfrm>
              <a:off x="7373716" y="2964285"/>
              <a:ext cx="19597" cy="18636"/>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
            <p:cNvSpPr/>
            <p:nvPr/>
          </p:nvSpPr>
          <p:spPr>
            <a:xfrm>
              <a:off x="7230155" y="2987348"/>
              <a:ext cx="21622" cy="18601"/>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
            <p:cNvSpPr/>
            <p:nvPr/>
          </p:nvSpPr>
          <p:spPr>
            <a:xfrm>
              <a:off x="7053853" y="3316134"/>
              <a:ext cx="21690" cy="1867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
            <p:cNvSpPr/>
            <p:nvPr/>
          </p:nvSpPr>
          <p:spPr>
            <a:xfrm>
              <a:off x="7315440" y="3081076"/>
              <a:ext cx="18807" cy="18601"/>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
            <p:cNvSpPr/>
            <p:nvPr/>
          </p:nvSpPr>
          <p:spPr>
            <a:xfrm>
              <a:off x="6998083" y="3281779"/>
              <a:ext cx="18601" cy="1716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
            <p:cNvSpPr/>
            <p:nvPr/>
          </p:nvSpPr>
          <p:spPr>
            <a:xfrm>
              <a:off x="7123935" y="2658151"/>
              <a:ext cx="22102" cy="18601"/>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
            <p:cNvSpPr/>
            <p:nvPr/>
          </p:nvSpPr>
          <p:spPr>
            <a:xfrm>
              <a:off x="6877243" y="2575680"/>
              <a:ext cx="21725" cy="1867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
            <p:cNvSpPr/>
            <p:nvPr/>
          </p:nvSpPr>
          <p:spPr>
            <a:xfrm>
              <a:off x="8421299" y="4016708"/>
              <a:ext cx="114286" cy="114663"/>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
            <p:cNvSpPr/>
            <p:nvPr/>
          </p:nvSpPr>
          <p:spPr>
            <a:xfrm>
              <a:off x="7884912" y="3848265"/>
              <a:ext cx="566246" cy="188623"/>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
            <p:cNvSpPr/>
            <p:nvPr/>
          </p:nvSpPr>
          <p:spPr>
            <a:xfrm>
              <a:off x="7937971" y="3881933"/>
              <a:ext cx="510476" cy="149532"/>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
            <p:cNvSpPr/>
            <p:nvPr/>
          </p:nvSpPr>
          <p:spPr>
            <a:xfrm>
              <a:off x="8103359" y="3856777"/>
              <a:ext cx="48837" cy="43792"/>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3"/>
            <p:cNvSpPr/>
            <p:nvPr/>
          </p:nvSpPr>
          <p:spPr>
            <a:xfrm>
              <a:off x="8040622" y="3896279"/>
              <a:ext cx="83295" cy="12801"/>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3"/>
            <p:cNvSpPr/>
            <p:nvPr/>
          </p:nvSpPr>
          <p:spPr>
            <a:xfrm>
              <a:off x="8010798" y="3864121"/>
              <a:ext cx="23269" cy="21347"/>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3"/>
            <p:cNvSpPr/>
            <p:nvPr/>
          </p:nvSpPr>
          <p:spPr>
            <a:xfrm>
              <a:off x="8160673"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3"/>
            <p:cNvSpPr/>
            <p:nvPr/>
          </p:nvSpPr>
          <p:spPr>
            <a:xfrm>
              <a:off x="8207143" y="3922980"/>
              <a:ext cx="25980" cy="26392"/>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3"/>
            <p:cNvSpPr/>
            <p:nvPr/>
          </p:nvSpPr>
          <p:spPr>
            <a:xfrm>
              <a:off x="8241600" y="3898990"/>
              <a:ext cx="13591" cy="32570"/>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3"/>
            <p:cNvSpPr/>
            <p:nvPr/>
          </p:nvSpPr>
          <p:spPr>
            <a:xfrm>
              <a:off x="8241977" y="3880389"/>
              <a:ext cx="31025" cy="58893"/>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3"/>
            <p:cNvSpPr/>
            <p:nvPr/>
          </p:nvSpPr>
          <p:spPr>
            <a:xfrm>
              <a:off x="8184663" y="3893156"/>
              <a:ext cx="19803" cy="22891"/>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3"/>
            <p:cNvSpPr/>
            <p:nvPr/>
          </p:nvSpPr>
          <p:spPr>
            <a:xfrm>
              <a:off x="8301248" y="3927647"/>
              <a:ext cx="15135" cy="313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3"/>
            <p:cNvSpPr/>
            <p:nvPr/>
          </p:nvSpPr>
          <p:spPr>
            <a:xfrm>
              <a:off x="8302415" y="3959393"/>
              <a:ext cx="31780" cy="10879"/>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3"/>
            <p:cNvSpPr/>
            <p:nvPr/>
          </p:nvSpPr>
          <p:spPr>
            <a:xfrm>
              <a:off x="8354307" y="3958227"/>
              <a:ext cx="9713" cy="18258"/>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3"/>
            <p:cNvSpPr/>
            <p:nvPr/>
          </p:nvSpPr>
          <p:spPr>
            <a:xfrm>
              <a:off x="8410454" y="4103469"/>
              <a:ext cx="192913" cy="134843"/>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3"/>
            <p:cNvSpPr/>
            <p:nvPr/>
          </p:nvSpPr>
          <p:spPr>
            <a:xfrm>
              <a:off x="7545281" y="3999857"/>
              <a:ext cx="962024" cy="845302"/>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
            <p:cNvSpPr/>
            <p:nvPr/>
          </p:nvSpPr>
          <p:spPr>
            <a:xfrm>
              <a:off x="8405821" y="4132126"/>
              <a:ext cx="106529" cy="127053"/>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
            <p:cNvSpPr/>
            <p:nvPr/>
          </p:nvSpPr>
          <p:spPr>
            <a:xfrm>
              <a:off x="8458468" y="4141015"/>
              <a:ext cx="40326" cy="6510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
            <p:cNvSpPr/>
            <p:nvPr/>
          </p:nvSpPr>
          <p:spPr>
            <a:xfrm>
              <a:off x="8482869" y="4132126"/>
              <a:ext cx="32570" cy="60815"/>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
            <p:cNvSpPr/>
            <p:nvPr/>
          </p:nvSpPr>
          <p:spPr>
            <a:xfrm>
              <a:off x="8491003" y="4087201"/>
              <a:ext cx="67439" cy="134020"/>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
            <p:cNvSpPr/>
            <p:nvPr/>
          </p:nvSpPr>
          <p:spPr>
            <a:xfrm>
              <a:off x="8545229" y="4102679"/>
              <a:ext cx="26358" cy="4846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
            <p:cNvSpPr/>
            <p:nvPr/>
          </p:nvSpPr>
          <p:spPr>
            <a:xfrm>
              <a:off x="8571552" y="4106935"/>
              <a:ext cx="23269" cy="39159"/>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
            <p:cNvSpPr/>
            <p:nvPr/>
          </p:nvSpPr>
          <p:spPr>
            <a:xfrm>
              <a:off x="7703668" y="4204919"/>
              <a:ext cx="16302" cy="24813"/>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
            <p:cNvSpPr/>
            <p:nvPr/>
          </p:nvSpPr>
          <p:spPr>
            <a:xfrm>
              <a:off x="7716469" y="4187862"/>
              <a:ext cx="23715" cy="19425"/>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
            <p:cNvSpPr/>
            <p:nvPr/>
          </p:nvSpPr>
          <p:spPr>
            <a:xfrm>
              <a:off x="7751304" y="4158449"/>
              <a:ext cx="31025" cy="29481"/>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
            <p:cNvSpPr/>
            <p:nvPr/>
          </p:nvSpPr>
          <p:spPr>
            <a:xfrm>
              <a:off x="7751304" y="4204919"/>
              <a:ext cx="31025" cy="24813"/>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
            <p:cNvSpPr/>
            <p:nvPr/>
          </p:nvSpPr>
          <p:spPr>
            <a:xfrm>
              <a:off x="7800897"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
            <p:cNvSpPr/>
            <p:nvPr/>
          </p:nvSpPr>
          <p:spPr>
            <a:xfrm>
              <a:off x="7826843"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
            <p:cNvSpPr/>
            <p:nvPr/>
          </p:nvSpPr>
          <p:spPr>
            <a:xfrm>
              <a:off x="7860133" y="4106558"/>
              <a:ext cx="36825" cy="43037"/>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
            <p:cNvSpPr/>
            <p:nvPr/>
          </p:nvSpPr>
          <p:spPr>
            <a:xfrm>
              <a:off x="7851999" y="4180517"/>
              <a:ext cx="26392" cy="2272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
            <p:cNvSpPr/>
            <p:nvPr/>
          </p:nvSpPr>
          <p:spPr>
            <a:xfrm>
              <a:off x="7785384" y="4118947"/>
              <a:ext cx="25603" cy="21793"/>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
            <p:cNvSpPr/>
            <p:nvPr/>
          </p:nvSpPr>
          <p:spPr>
            <a:xfrm>
              <a:off x="7678889" y="4267656"/>
              <a:ext cx="16302" cy="11257"/>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
            <p:cNvSpPr/>
            <p:nvPr/>
          </p:nvSpPr>
          <p:spPr>
            <a:xfrm>
              <a:off x="7708336" y="4253310"/>
              <a:ext cx="22445" cy="18121"/>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
            <p:cNvSpPr/>
            <p:nvPr/>
          </p:nvSpPr>
          <p:spPr>
            <a:xfrm>
              <a:off x="7695157" y="4309492"/>
              <a:ext cx="16680" cy="12424"/>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
            <p:cNvSpPr/>
            <p:nvPr/>
          </p:nvSpPr>
          <p:spPr>
            <a:xfrm>
              <a:off x="7667666" y="4348994"/>
              <a:ext cx="11257" cy="9678"/>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
            <p:cNvSpPr/>
            <p:nvPr/>
          </p:nvSpPr>
          <p:spPr>
            <a:xfrm>
              <a:off x="7748215" y="4278913"/>
              <a:ext cx="22891" cy="19356"/>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
            <p:cNvSpPr/>
            <p:nvPr/>
          </p:nvSpPr>
          <p:spPr>
            <a:xfrm>
              <a:off x="7645599" y="4303692"/>
              <a:ext cx="8546" cy="5834"/>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
            <p:cNvSpPr/>
            <p:nvPr/>
          </p:nvSpPr>
          <p:spPr>
            <a:xfrm>
              <a:off x="7821798" y="4238621"/>
              <a:ext cx="34114" cy="29172"/>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
            <p:cNvSpPr/>
            <p:nvPr/>
          </p:nvSpPr>
          <p:spPr>
            <a:xfrm>
              <a:off x="7792763" y="4229320"/>
              <a:ext cx="18224" cy="15547"/>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
            <p:cNvSpPr/>
            <p:nvPr/>
          </p:nvSpPr>
          <p:spPr>
            <a:xfrm>
              <a:off x="7907769"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
            <p:cNvSpPr/>
            <p:nvPr/>
          </p:nvSpPr>
          <p:spPr>
            <a:xfrm>
              <a:off x="7937971"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
            <p:cNvSpPr/>
            <p:nvPr/>
          </p:nvSpPr>
          <p:spPr>
            <a:xfrm>
              <a:off x="7937971"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3"/>
            <p:cNvSpPr/>
            <p:nvPr/>
          </p:nvSpPr>
          <p:spPr>
            <a:xfrm>
              <a:off x="7692445" y="4459367"/>
              <a:ext cx="669652" cy="622222"/>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3"/>
            <p:cNvSpPr/>
            <p:nvPr/>
          </p:nvSpPr>
          <p:spPr>
            <a:xfrm>
              <a:off x="7689357" y="4453945"/>
              <a:ext cx="784658" cy="756378"/>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
            <p:cNvSpPr/>
            <p:nvPr/>
          </p:nvSpPr>
          <p:spPr>
            <a:xfrm>
              <a:off x="7972840" y="4613498"/>
              <a:ext cx="125886" cy="146409"/>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
            <p:cNvSpPr/>
            <p:nvPr/>
          </p:nvSpPr>
          <p:spPr>
            <a:xfrm>
              <a:off x="8099103" y="4592975"/>
              <a:ext cx="42248" cy="53848"/>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
            <p:cNvSpPr/>
            <p:nvPr/>
          </p:nvSpPr>
          <p:spPr>
            <a:xfrm>
              <a:off x="6636728" y="3868789"/>
              <a:ext cx="435727" cy="438816"/>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
            <p:cNvSpPr/>
            <p:nvPr/>
          </p:nvSpPr>
          <p:spPr>
            <a:xfrm>
              <a:off x="6643317" y="3885811"/>
              <a:ext cx="512020" cy="508519"/>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
            <p:cNvSpPr/>
            <p:nvPr/>
          </p:nvSpPr>
          <p:spPr>
            <a:xfrm>
              <a:off x="6479886" y="4102679"/>
              <a:ext cx="550356" cy="284684"/>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
            <p:cNvSpPr/>
            <p:nvPr/>
          </p:nvSpPr>
          <p:spPr>
            <a:xfrm>
              <a:off x="6592970" y="4195240"/>
              <a:ext cx="429515" cy="137143"/>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
            <p:cNvSpPr/>
            <p:nvPr/>
          </p:nvSpPr>
          <p:spPr>
            <a:xfrm>
              <a:off x="6986449" y="4268445"/>
              <a:ext cx="193290" cy="208906"/>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
            <p:cNvSpPr/>
            <p:nvPr/>
          </p:nvSpPr>
          <p:spPr>
            <a:xfrm>
              <a:off x="6998461" y="4266454"/>
              <a:ext cx="158799" cy="157357"/>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
            <p:cNvSpPr/>
            <p:nvPr/>
          </p:nvSpPr>
          <p:spPr>
            <a:xfrm>
              <a:off x="7034085" y="4262782"/>
              <a:ext cx="177023" cy="201252"/>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
            <p:cNvSpPr/>
            <p:nvPr/>
          </p:nvSpPr>
          <p:spPr>
            <a:xfrm>
              <a:off x="7034874" y="4273078"/>
              <a:ext cx="94140" cy="84084"/>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
            <p:cNvSpPr/>
            <p:nvPr/>
          </p:nvSpPr>
          <p:spPr>
            <a:xfrm>
              <a:off x="7058109" y="4290135"/>
              <a:ext cx="41459" cy="56182"/>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
            <p:cNvSpPr/>
            <p:nvPr/>
          </p:nvSpPr>
          <p:spPr>
            <a:xfrm>
              <a:off x="7054608" y="4292057"/>
              <a:ext cx="29858" cy="51171"/>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
            <p:cNvSpPr/>
            <p:nvPr/>
          </p:nvSpPr>
          <p:spPr>
            <a:xfrm>
              <a:off x="6826895" y="4259007"/>
              <a:ext cx="225826" cy="191712"/>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
            <p:cNvSpPr/>
            <p:nvPr/>
          </p:nvSpPr>
          <p:spPr>
            <a:xfrm>
              <a:off x="6917122" y="4254511"/>
              <a:ext cx="134431" cy="135564"/>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
            <p:cNvSpPr/>
            <p:nvPr/>
          </p:nvSpPr>
          <p:spPr>
            <a:xfrm>
              <a:off x="6856719" y="4261478"/>
              <a:ext cx="205268" cy="206812"/>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
            <p:cNvSpPr/>
            <p:nvPr/>
          </p:nvSpPr>
          <p:spPr>
            <a:xfrm>
              <a:off x="7007350" y="4245210"/>
              <a:ext cx="35693" cy="101107"/>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
            <p:cNvSpPr/>
            <p:nvPr/>
          </p:nvSpPr>
          <p:spPr>
            <a:xfrm>
              <a:off x="7000383"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3"/>
            <p:cNvSpPr/>
            <p:nvPr/>
          </p:nvSpPr>
          <p:spPr>
            <a:xfrm>
              <a:off x="6997671" y="4249844"/>
              <a:ext cx="44959" cy="55804"/>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3"/>
            <p:cNvSpPr/>
            <p:nvPr/>
          </p:nvSpPr>
          <p:spPr>
            <a:xfrm>
              <a:off x="6841618" y="4118364"/>
              <a:ext cx="205680" cy="157563"/>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
            <p:cNvSpPr/>
            <p:nvPr/>
          </p:nvSpPr>
          <p:spPr>
            <a:xfrm>
              <a:off x="6920623" y="4171319"/>
              <a:ext cx="135564" cy="111403"/>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
            <p:cNvSpPr/>
            <p:nvPr/>
          </p:nvSpPr>
          <p:spPr>
            <a:xfrm>
              <a:off x="6817217" y="4138304"/>
              <a:ext cx="230459" cy="157083"/>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
            <p:cNvSpPr/>
            <p:nvPr/>
          </p:nvSpPr>
          <p:spPr>
            <a:xfrm>
              <a:off x="6934934" y="4256055"/>
              <a:ext cx="114286" cy="15890"/>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
            <p:cNvSpPr/>
            <p:nvPr/>
          </p:nvSpPr>
          <p:spPr>
            <a:xfrm>
              <a:off x="6935346" y="4234365"/>
              <a:ext cx="107696" cy="29858"/>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
            <p:cNvSpPr/>
            <p:nvPr/>
          </p:nvSpPr>
          <p:spPr>
            <a:xfrm>
              <a:off x="6976393" y="4232031"/>
              <a:ext cx="63526" cy="27936"/>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
            <p:cNvSpPr/>
            <p:nvPr/>
          </p:nvSpPr>
          <p:spPr>
            <a:xfrm>
              <a:off x="6989160" y="4218098"/>
              <a:ext cx="36825" cy="3332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3"/>
            <p:cNvSpPr/>
            <p:nvPr/>
          </p:nvSpPr>
          <p:spPr>
            <a:xfrm>
              <a:off x="6984115" y="4025631"/>
              <a:ext cx="151077" cy="242848"/>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3"/>
            <p:cNvSpPr/>
            <p:nvPr/>
          </p:nvSpPr>
          <p:spPr>
            <a:xfrm>
              <a:off x="7003060" y="4127355"/>
              <a:ext cx="104642" cy="141124"/>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3"/>
            <p:cNvSpPr/>
            <p:nvPr/>
          </p:nvSpPr>
          <p:spPr>
            <a:xfrm>
              <a:off x="6960880" y="4025631"/>
              <a:ext cx="86795" cy="244393"/>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
            <p:cNvSpPr/>
            <p:nvPr/>
          </p:nvSpPr>
          <p:spPr>
            <a:xfrm>
              <a:off x="7020529" y="4119393"/>
              <a:ext cx="24985" cy="139511"/>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
            <p:cNvSpPr/>
            <p:nvPr/>
          </p:nvSpPr>
          <p:spPr>
            <a:xfrm>
              <a:off x="7045719" y="4171251"/>
              <a:ext cx="9301" cy="80172"/>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3"/>
            <p:cNvSpPr/>
            <p:nvPr/>
          </p:nvSpPr>
          <p:spPr>
            <a:xfrm>
              <a:off x="7049186" y="4170839"/>
              <a:ext cx="19803" cy="77872"/>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3"/>
            <p:cNvSpPr/>
            <p:nvPr/>
          </p:nvSpPr>
          <p:spPr>
            <a:xfrm>
              <a:off x="7043386" y="4181409"/>
              <a:ext cx="237803" cy="136868"/>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3"/>
            <p:cNvSpPr/>
            <p:nvPr/>
          </p:nvSpPr>
          <p:spPr>
            <a:xfrm>
              <a:off x="7029829" y="4276956"/>
              <a:ext cx="3912" cy="3123"/>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
            <p:cNvSpPr/>
            <p:nvPr/>
          </p:nvSpPr>
          <p:spPr>
            <a:xfrm>
              <a:off x="7043763" y="4192220"/>
              <a:ext cx="148743" cy="107147"/>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
            <p:cNvSpPr/>
            <p:nvPr/>
          </p:nvSpPr>
          <p:spPr>
            <a:xfrm>
              <a:off x="7046097" y="4147467"/>
              <a:ext cx="250193" cy="110922"/>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
            <p:cNvSpPr/>
            <p:nvPr/>
          </p:nvSpPr>
          <p:spPr>
            <a:xfrm>
              <a:off x="7058864" y="4217789"/>
              <a:ext cx="110407" cy="38679"/>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
            <p:cNvSpPr/>
            <p:nvPr/>
          </p:nvSpPr>
          <p:spPr>
            <a:xfrm>
              <a:off x="7047264" y="4238998"/>
              <a:ext cx="149498" cy="23269"/>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
            <p:cNvSpPr/>
            <p:nvPr/>
          </p:nvSpPr>
          <p:spPr>
            <a:xfrm>
              <a:off x="7047641" y="4254511"/>
              <a:ext cx="106529" cy="8923"/>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
            <p:cNvSpPr/>
            <p:nvPr/>
          </p:nvSpPr>
          <p:spPr>
            <a:xfrm>
              <a:off x="7047641" y="4262096"/>
              <a:ext cx="85628" cy="1414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
            <p:cNvSpPr/>
            <p:nvPr/>
          </p:nvSpPr>
          <p:spPr>
            <a:xfrm>
              <a:off x="5804880" y="3940792"/>
              <a:ext cx="24058" cy="64728"/>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
            <p:cNvSpPr/>
            <p:nvPr/>
          </p:nvSpPr>
          <p:spPr>
            <a:xfrm>
              <a:off x="5757244" y="3866077"/>
              <a:ext cx="24058" cy="64693"/>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
            <p:cNvSpPr/>
            <p:nvPr/>
          </p:nvSpPr>
          <p:spPr>
            <a:xfrm>
              <a:off x="5738642"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
            <p:cNvSpPr/>
            <p:nvPr/>
          </p:nvSpPr>
          <p:spPr>
            <a:xfrm>
              <a:off x="5695296" y="3899745"/>
              <a:ext cx="24024" cy="64728"/>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
            <p:cNvSpPr/>
            <p:nvPr/>
          </p:nvSpPr>
          <p:spPr>
            <a:xfrm>
              <a:off x="5674361" y="3997729"/>
              <a:ext cx="24058" cy="64728"/>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
            <p:cNvSpPr/>
            <p:nvPr/>
          </p:nvSpPr>
          <p:spPr>
            <a:xfrm>
              <a:off x="5707274"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
            <p:cNvSpPr/>
            <p:nvPr/>
          </p:nvSpPr>
          <p:spPr>
            <a:xfrm>
              <a:off x="5907497" y="3965983"/>
              <a:ext cx="24058" cy="64693"/>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
            <p:cNvSpPr/>
            <p:nvPr/>
          </p:nvSpPr>
          <p:spPr>
            <a:xfrm>
              <a:off x="5859860" y="3891234"/>
              <a:ext cx="23681" cy="64728"/>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
            <p:cNvSpPr/>
            <p:nvPr/>
          </p:nvSpPr>
          <p:spPr>
            <a:xfrm>
              <a:off x="5847883" y="3997729"/>
              <a:ext cx="24024" cy="64728"/>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
            <p:cNvSpPr/>
            <p:nvPr/>
          </p:nvSpPr>
          <p:spPr>
            <a:xfrm>
              <a:off x="3651643" y="3855575"/>
              <a:ext cx="1687377" cy="1471298"/>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
            <p:cNvSpPr/>
            <p:nvPr/>
          </p:nvSpPr>
          <p:spPr>
            <a:xfrm>
              <a:off x="5124829" y="4143349"/>
              <a:ext cx="493796" cy="779991"/>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
            <p:cNvSpPr/>
            <p:nvPr/>
          </p:nvSpPr>
          <p:spPr>
            <a:xfrm>
              <a:off x="5245258" y="4162705"/>
              <a:ext cx="265328" cy="911299"/>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
            <p:cNvSpPr/>
            <p:nvPr/>
          </p:nvSpPr>
          <p:spPr>
            <a:xfrm>
              <a:off x="4911050" y="4222731"/>
              <a:ext cx="478318" cy="58443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
            <p:cNvSpPr/>
            <p:nvPr/>
          </p:nvSpPr>
          <p:spPr>
            <a:xfrm>
              <a:off x="4978420" y="4352460"/>
              <a:ext cx="337366" cy="447739"/>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
            <p:cNvSpPr/>
            <p:nvPr/>
          </p:nvSpPr>
          <p:spPr>
            <a:xfrm>
              <a:off x="5103928" y="4836578"/>
              <a:ext cx="228125" cy="287224"/>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
            <p:cNvSpPr/>
            <p:nvPr/>
          </p:nvSpPr>
          <p:spPr>
            <a:xfrm>
              <a:off x="5133546" y="4836647"/>
              <a:ext cx="201767" cy="191677"/>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
            <p:cNvSpPr/>
            <p:nvPr/>
          </p:nvSpPr>
          <p:spPr>
            <a:xfrm>
              <a:off x="5169376" y="4854768"/>
              <a:ext cx="176611" cy="282831"/>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
            <p:cNvSpPr/>
            <p:nvPr/>
          </p:nvSpPr>
          <p:spPr>
            <a:xfrm>
              <a:off x="5268115" y="4858269"/>
              <a:ext cx="41870" cy="160755"/>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
            <p:cNvSpPr/>
            <p:nvPr/>
          </p:nvSpPr>
          <p:spPr>
            <a:xfrm>
              <a:off x="5260359" y="4895815"/>
              <a:ext cx="34526" cy="84084"/>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3"/>
            <p:cNvSpPr/>
            <p:nvPr/>
          </p:nvSpPr>
          <p:spPr>
            <a:xfrm>
              <a:off x="5253804" y="4893481"/>
              <a:ext cx="35658" cy="67439"/>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3"/>
            <p:cNvSpPr/>
            <p:nvPr/>
          </p:nvSpPr>
          <p:spPr>
            <a:xfrm>
              <a:off x="4983465" y="4696347"/>
              <a:ext cx="335032" cy="203003"/>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
            <p:cNvSpPr/>
            <p:nvPr/>
          </p:nvSpPr>
          <p:spPr>
            <a:xfrm>
              <a:off x="5122118" y="4742747"/>
              <a:ext cx="194045" cy="164667"/>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
            <p:cNvSpPr/>
            <p:nvPr/>
          </p:nvSpPr>
          <p:spPr>
            <a:xfrm>
              <a:off x="4979999" y="4779641"/>
              <a:ext cx="336954" cy="159828"/>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
            <p:cNvSpPr/>
            <p:nvPr/>
          </p:nvSpPr>
          <p:spPr>
            <a:xfrm>
              <a:off x="5197622" y="4848556"/>
              <a:ext cx="135976" cy="35281"/>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
            <p:cNvSpPr/>
            <p:nvPr/>
          </p:nvSpPr>
          <p:spPr>
            <a:xfrm>
              <a:off x="5214301" y="4852057"/>
              <a:ext cx="106529" cy="12046"/>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
            <p:cNvSpPr/>
            <p:nvPr/>
          </p:nvSpPr>
          <p:spPr>
            <a:xfrm>
              <a:off x="5236369" y="4839290"/>
              <a:ext cx="92184" cy="14346"/>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
            <p:cNvSpPr/>
            <p:nvPr/>
          </p:nvSpPr>
          <p:spPr>
            <a:xfrm>
              <a:off x="5220479" y="4556973"/>
              <a:ext cx="189790" cy="30788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
            <p:cNvSpPr/>
            <p:nvPr/>
          </p:nvSpPr>
          <p:spPr>
            <a:xfrm>
              <a:off x="5237810" y="4705853"/>
              <a:ext cx="152724" cy="171806"/>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
            <p:cNvSpPr/>
            <p:nvPr/>
          </p:nvSpPr>
          <p:spPr>
            <a:xfrm>
              <a:off x="5177510" y="4555257"/>
              <a:ext cx="140197" cy="310768"/>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
            <p:cNvSpPr/>
            <p:nvPr/>
          </p:nvSpPr>
          <p:spPr>
            <a:xfrm>
              <a:off x="5248759" y="4736261"/>
              <a:ext cx="69361" cy="13172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
            <p:cNvSpPr/>
            <p:nvPr/>
          </p:nvSpPr>
          <p:spPr>
            <a:xfrm>
              <a:off x="5272371" y="4721949"/>
              <a:ext cx="44204" cy="137108"/>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
            <p:cNvSpPr/>
            <p:nvPr/>
          </p:nvSpPr>
          <p:spPr>
            <a:xfrm>
              <a:off x="5289805" y="4766085"/>
              <a:ext cx="25603" cy="89095"/>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
            <p:cNvSpPr/>
            <p:nvPr/>
          </p:nvSpPr>
          <p:spPr>
            <a:xfrm>
              <a:off x="5313829" y="4770341"/>
              <a:ext cx="13179" cy="63561"/>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
            <p:cNvSpPr/>
            <p:nvPr/>
          </p:nvSpPr>
          <p:spPr>
            <a:xfrm>
              <a:off x="5311495" y="4685913"/>
              <a:ext cx="288151" cy="198267"/>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
            <p:cNvSpPr/>
            <p:nvPr/>
          </p:nvSpPr>
          <p:spPr>
            <a:xfrm>
              <a:off x="5311495" y="4755549"/>
              <a:ext cx="183612" cy="129798"/>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
            <p:cNvSpPr/>
            <p:nvPr/>
          </p:nvSpPr>
          <p:spPr>
            <a:xfrm>
              <a:off x="5309162" y="4656570"/>
              <a:ext cx="264950" cy="212956"/>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
            <p:cNvSpPr/>
            <p:nvPr/>
          </p:nvSpPr>
          <p:spPr>
            <a:xfrm>
              <a:off x="5318840"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
            <p:cNvSpPr/>
            <p:nvPr/>
          </p:nvSpPr>
          <p:spPr>
            <a:xfrm>
              <a:off x="5329685" y="4811010"/>
              <a:ext cx="94140" cy="45337"/>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
            <p:cNvSpPr/>
            <p:nvPr/>
          </p:nvSpPr>
          <p:spPr>
            <a:xfrm>
              <a:off x="5334353" y="4826900"/>
              <a:ext cx="99940" cy="30991"/>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
            <p:cNvSpPr/>
            <p:nvPr/>
          </p:nvSpPr>
          <p:spPr>
            <a:xfrm>
              <a:off x="5310329" y="4860980"/>
              <a:ext cx="227370" cy="252424"/>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
            <p:cNvSpPr/>
            <p:nvPr/>
          </p:nvSpPr>
          <p:spPr>
            <a:xfrm>
              <a:off x="5287094" y="4857479"/>
              <a:ext cx="5457" cy="4668"/>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
            <p:cNvSpPr/>
            <p:nvPr/>
          </p:nvSpPr>
          <p:spPr>
            <a:xfrm>
              <a:off x="5310329" y="4860980"/>
              <a:ext cx="166967" cy="163844"/>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
            <p:cNvSpPr/>
            <p:nvPr/>
          </p:nvSpPr>
          <p:spPr>
            <a:xfrm>
              <a:off x="5321551" y="4857548"/>
              <a:ext cx="253316" cy="253625"/>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
            <p:cNvSpPr/>
            <p:nvPr/>
          </p:nvSpPr>
          <p:spPr>
            <a:xfrm>
              <a:off x="5332396" y="4873369"/>
              <a:ext cx="116208" cy="96439"/>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
            <p:cNvSpPr/>
            <p:nvPr/>
          </p:nvSpPr>
          <p:spPr>
            <a:xfrm>
              <a:off x="5317673" y="4864824"/>
              <a:ext cx="116619" cy="156122"/>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
            <p:cNvSpPr/>
            <p:nvPr/>
          </p:nvSpPr>
          <p:spPr>
            <a:xfrm>
              <a:off x="5316541" y="4865991"/>
              <a:ext cx="74371" cy="116997"/>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3"/>
            <p:cNvSpPr/>
            <p:nvPr/>
          </p:nvSpPr>
          <p:spPr>
            <a:xfrm>
              <a:off x="5316541" y="4865991"/>
              <a:ext cx="44170" cy="10344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3"/>
            <p:cNvSpPr/>
            <p:nvPr/>
          </p:nvSpPr>
          <p:spPr>
            <a:xfrm>
              <a:off x="6069007" y="1336007"/>
              <a:ext cx="887652" cy="1003757"/>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3"/>
            <p:cNvSpPr/>
            <p:nvPr/>
          </p:nvSpPr>
          <p:spPr>
            <a:xfrm>
              <a:off x="5838170" y="1213656"/>
              <a:ext cx="1056129" cy="1051496"/>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3"/>
            <p:cNvSpPr/>
            <p:nvPr/>
          </p:nvSpPr>
          <p:spPr>
            <a:xfrm>
              <a:off x="5897818" y="1252678"/>
              <a:ext cx="962401" cy="972114"/>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
            <p:cNvSpPr/>
            <p:nvPr/>
          </p:nvSpPr>
          <p:spPr>
            <a:xfrm>
              <a:off x="6061628" y="1404063"/>
              <a:ext cx="623183" cy="679021"/>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
            <p:cNvSpPr/>
            <p:nvPr/>
          </p:nvSpPr>
          <p:spPr>
            <a:xfrm>
              <a:off x="6184390" y="1546663"/>
              <a:ext cx="518987" cy="571565"/>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
            <p:cNvSpPr/>
            <p:nvPr/>
          </p:nvSpPr>
          <p:spPr>
            <a:xfrm>
              <a:off x="6712266" y="2008336"/>
              <a:ext cx="96062" cy="148743"/>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
            <p:cNvSpPr/>
            <p:nvPr/>
          </p:nvSpPr>
          <p:spPr>
            <a:xfrm>
              <a:off x="6807127" y="2053226"/>
              <a:ext cx="25225" cy="4691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
            <p:cNvSpPr/>
            <p:nvPr/>
          </p:nvSpPr>
          <p:spPr>
            <a:xfrm>
              <a:off x="6786226" y="1941309"/>
              <a:ext cx="53093" cy="96474"/>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
            <p:cNvSpPr/>
            <p:nvPr/>
          </p:nvSpPr>
          <p:spPr>
            <a:xfrm>
              <a:off x="6826518" y="1904518"/>
              <a:ext cx="41836" cy="79828"/>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
            <p:cNvSpPr/>
            <p:nvPr/>
          </p:nvSpPr>
          <p:spPr>
            <a:xfrm>
              <a:off x="6838118" y="1806157"/>
              <a:ext cx="59682" cy="168134"/>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
            <p:cNvSpPr/>
            <p:nvPr/>
          </p:nvSpPr>
          <p:spPr>
            <a:xfrm>
              <a:off x="6886921" y="1804990"/>
              <a:ext cx="41081" cy="180523"/>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
            <p:cNvSpPr/>
            <p:nvPr/>
          </p:nvSpPr>
          <p:spPr>
            <a:xfrm>
              <a:off x="6887710" y="1706629"/>
              <a:ext cx="36414" cy="114286"/>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
            <p:cNvSpPr/>
            <p:nvPr/>
          </p:nvSpPr>
          <p:spPr>
            <a:xfrm>
              <a:off x="6891554" y="1632291"/>
              <a:ext cx="63561" cy="208769"/>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
            <p:cNvSpPr/>
            <p:nvPr/>
          </p:nvSpPr>
          <p:spPr>
            <a:xfrm>
              <a:off x="6848585" y="1500606"/>
              <a:ext cx="83295" cy="140609"/>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
            <p:cNvSpPr/>
            <p:nvPr/>
          </p:nvSpPr>
          <p:spPr>
            <a:xfrm>
              <a:off x="6885376" y="1485882"/>
              <a:ext cx="27147" cy="40326"/>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
            <p:cNvSpPr/>
            <p:nvPr/>
          </p:nvSpPr>
          <p:spPr>
            <a:xfrm>
              <a:off x="6690199" y="2062939"/>
              <a:ext cx="61982" cy="77460"/>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
            <p:cNvSpPr/>
            <p:nvPr/>
          </p:nvSpPr>
          <p:spPr>
            <a:xfrm>
              <a:off x="6659208" y="2116753"/>
              <a:ext cx="57726" cy="56971"/>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
            <p:cNvSpPr/>
            <p:nvPr/>
          </p:nvSpPr>
          <p:spPr>
            <a:xfrm>
              <a:off x="6618161" y="2205813"/>
              <a:ext cx="69361" cy="38541"/>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
            <p:cNvSpPr/>
            <p:nvPr/>
          </p:nvSpPr>
          <p:spPr>
            <a:xfrm>
              <a:off x="6609649" y="2237971"/>
              <a:ext cx="72038" cy="28897"/>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
            <p:cNvSpPr/>
            <p:nvPr/>
          </p:nvSpPr>
          <p:spPr>
            <a:xfrm>
              <a:off x="6542245" y="2227915"/>
              <a:ext cx="47670" cy="20077"/>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
            <p:cNvSpPr/>
            <p:nvPr/>
          </p:nvSpPr>
          <p:spPr>
            <a:xfrm>
              <a:off x="6485308" y="2243393"/>
              <a:ext cx="106529" cy="47053"/>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
            <p:cNvSpPr/>
            <p:nvPr/>
          </p:nvSpPr>
          <p:spPr>
            <a:xfrm>
              <a:off x="6332721" y="2255783"/>
              <a:ext cx="79828" cy="48837"/>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
            <p:cNvSpPr/>
            <p:nvPr/>
          </p:nvSpPr>
          <p:spPr>
            <a:xfrm>
              <a:off x="6282786" y="2262372"/>
              <a:ext cx="103440" cy="56971"/>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
            <p:cNvSpPr/>
            <p:nvPr/>
          </p:nvSpPr>
          <p:spPr>
            <a:xfrm>
              <a:off x="6435750" y="2284680"/>
              <a:ext cx="54637" cy="24196"/>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
            <p:cNvSpPr/>
            <p:nvPr/>
          </p:nvSpPr>
          <p:spPr>
            <a:xfrm>
              <a:off x="6219637"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
            <p:cNvSpPr/>
            <p:nvPr/>
          </p:nvSpPr>
          <p:spPr>
            <a:xfrm>
              <a:off x="6126321"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
            <p:cNvSpPr/>
            <p:nvPr/>
          </p:nvSpPr>
          <p:spPr>
            <a:xfrm>
              <a:off x="7004638" y="3111278"/>
              <a:ext cx="792792" cy="596859"/>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
            <p:cNvSpPr/>
            <p:nvPr/>
          </p:nvSpPr>
          <p:spPr>
            <a:xfrm>
              <a:off x="7013184" y="3020124"/>
              <a:ext cx="814448" cy="505671"/>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3"/>
            <p:cNvSpPr/>
            <p:nvPr/>
          </p:nvSpPr>
          <p:spPr>
            <a:xfrm>
              <a:off x="7027118" y="3015937"/>
              <a:ext cx="790458" cy="513084"/>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3"/>
            <p:cNvSpPr/>
            <p:nvPr/>
          </p:nvSpPr>
          <p:spPr>
            <a:xfrm>
              <a:off x="7037586" y="3042809"/>
              <a:ext cx="764512" cy="460712"/>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
            <p:cNvSpPr/>
            <p:nvPr/>
          </p:nvSpPr>
          <p:spPr>
            <a:xfrm>
              <a:off x="7108456" y="3067314"/>
              <a:ext cx="636327" cy="406383"/>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
            <p:cNvSpPr/>
            <p:nvPr/>
          </p:nvSpPr>
          <p:spPr>
            <a:xfrm>
              <a:off x="7178606" y="3246807"/>
              <a:ext cx="57623" cy="47705"/>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
            <p:cNvSpPr/>
            <p:nvPr/>
          </p:nvSpPr>
          <p:spPr>
            <a:xfrm>
              <a:off x="7162579" y="3171715"/>
              <a:ext cx="64419" cy="44650"/>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
            <p:cNvSpPr/>
            <p:nvPr/>
          </p:nvSpPr>
          <p:spPr>
            <a:xfrm>
              <a:off x="7141953" y="3211149"/>
              <a:ext cx="71866" cy="36379"/>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
            <p:cNvSpPr/>
            <p:nvPr/>
          </p:nvSpPr>
          <p:spPr>
            <a:xfrm>
              <a:off x="7148336" y="3127339"/>
              <a:ext cx="72415" cy="35247"/>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
            <p:cNvSpPr/>
            <p:nvPr/>
          </p:nvSpPr>
          <p:spPr>
            <a:xfrm>
              <a:off x="7220751" y="3123839"/>
              <a:ext cx="45371" cy="57280"/>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
            <p:cNvSpPr/>
            <p:nvPr/>
          </p:nvSpPr>
          <p:spPr>
            <a:xfrm>
              <a:off x="7214162" y="3210325"/>
              <a:ext cx="64281" cy="44204"/>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
            <p:cNvSpPr/>
            <p:nvPr/>
          </p:nvSpPr>
          <p:spPr>
            <a:xfrm>
              <a:off x="7566972" y="3270248"/>
              <a:ext cx="73239" cy="3583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
            <p:cNvSpPr/>
            <p:nvPr/>
          </p:nvSpPr>
          <p:spPr>
            <a:xfrm>
              <a:off x="7424475" y="3226696"/>
              <a:ext cx="85628" cy="35624"/>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
            <p:cNvSpPr/>
            <p:nvPr/>
          </p:nvSpPr>
          <p:spPr>
            <a:xfrm>
              <a:off x="7253287" y="3326395"/>
              <a:ext cx="88305" cy="42214"/>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
            <p:cNvSpPr/>
            <p:nvPr/>
          </p:nvSpPr>
          <p:spPr>
            <a:xfrm>
              <a:off x="7260631" y="3271174"/>
              <a:ext cx="73685" cy="42454"/>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
            <p:cNvSpPr/>
            <p:nvPr/>
          </p:nvSpPr>
          <p:spPr>
            <a:xfrm>
              <a:off x="7337336" y="3332195"/>
              <a:ext cx="88683" cy="45852"/>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
            <p:cNvSpPr/>
            <p:nvPr/>
          </p:nvSpPr>
          <p:spPr>
            <a:xfrm>
              <a:off x="7224252" y="3267708"/>
              <a:ext cx="60369" cy="58378"/>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
            <p:cNvSpPr/>
            <p:nvPr/>
          </p:nvSpPr>
          <p:spPr>
            <a:xfrm>
              <a:off x="7239524" y="3177481"/>
              <a:ext cx="76740" cy="45646"/>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
            <p:cNvSpPr/>
            <p:nvPr/>
          </p:nvSpPr>
          <p:spPr>
            <a:xfrm>
              <a:off x="7612274" y="3305460"/>
              <a:ext cx="80995" cy="39262"/>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
            <p:cNvSpPr/>
            <p:nvPr/>
          </p:nvSpPr>
          <p:spPr>
            <a:xfrm>
              <a:off x="7604964" y="3239051"/>
              <a:ext cx="57932" cy="48082"/>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
            <p:cNvSpPr/>
            <p:nvPr/>
          </p:nvSpPr>
          <p:spPr>
            <a:xfrm>
              <a:off x="7616941" y="3351140"/>
              <a:ext cx="64384" cy="44479"/>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
            <p:cNvSpPr/>
            <p:nvPr/>
          </p:nvSpPr>
          <p:spPr>
            <a:xfrm>
              <a:off x="7539104" y="3304293"/>
              <a:ext cx="71454" cy="36688"/>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
            <p:cNvSpPr/>
            <p:nvPr/>
          </p:nvSpPr>
          <p:spPr>
            <a:xfrm>
              <a:off x="7471184" y="3191689"/>
              <a:ext cx="72964" cy="35178"/>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
            <p:cNvSpPr/>
            <p:nvPr/>
          </p:nvSpPr>
          <p:spPr>
            <a:xfrm>
              <a:off x="7685410" y="3321831"/>
              <a:ext cx="45405" cy="57280"/>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
            <p:cNvSpPr/>
            <p:nvPr/>
          </p:nvSpPr>
          <p:spPr>
            <a:xfrm>
              <a:off x="7513570" y="3226799"/>
              <a:ext cx="64659" cy="44513"/>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
            <p:cNvSpPr/>
            <p:nvPr/>
          </p:nvSpPr>
          <p:spPr>
            <a:xfrm>
              <a:off x="7314102" y="3083856"/>
              <a:ext cx="72827" cy="35796"/>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
            <p:cNvSpPr/>
            <p:nvPr/>
          </p:nvSpPr>
          <p:spPr>
            <a:xfrm>
              <a:off x="7398941" y="3131217"/>
              <a:ext cx="85972" cy="3583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
            <p:cNvSpPr/>
            <p:nvPr/>
          </p:nvSpPr>
          <p:spPr>
            <a:xfrm>
              <a:off x="7542604" y="3139386"/>
              <a:ext cx="88305" cy="42214"/>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
            <p:cNvSpPr/>
            <p:nvPr/>
          </p:nvSpPr>
          <p:spPr>
            <a:xfrm>
              <a:off x="7550258" y="3194366"/>
              <a:ext cx="73308" cy="42488"/>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3"/>
            <p:cNvSpPr/>
            <p:nvPr/>
          </p:nvSpPr>
          <p:spPr>
            <a:xfrm>
              <a:off x="7458143" y="3129948"/>
              <a:ext cx="88717" cy="45817"/>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3"/>
            <p:cNvSpPr/>
            <p:nvPr/>
          </p:nvSpPr>
          <p:spPr>
            <a:xfrm>
              <a:off x="7599610" y="3181908"/>
              <a:ext cx="60335" cy="58378"/>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3"/>
            <p:cNvSpPr/>
            <p:nvPr/>
          </p:nvSpPr>
          <p:spPr>
            <a:xfrm>
              <a:off x="7406457" y="3083478"/>
              <a:ext cx="76740" cy="45852"/>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3"/>
            <p:cNvSpPr/>
            <p:nvPr/>
          </p:nvSpPr>
          <p:spPr>
            <a:xfrm>
              <a:off x="7267598" y="3134855"/>
              <a:ext cx="80995" cy="39193"/>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3"/>
            <p:cNvSpPr/>
            <p:nvPr/>
          </p:nvSpPr>
          <p:spPr>
            <a:xfrm>
              <a:off x="7435869" y="3172401"/>
              <a:ext cx="50656" cy="50622"/>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
            <p:cNvSpPr/>
            <p:nvPr/>
          </p:nvSpPr>
          <p:spPr>
            <a:xfrm>
              <a:off x="7470326" y="3397129"/>
              <a:ext cx="67233" cy="42145"/>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
            <p:cNvSpPr/>
            <p:nvPr/>
          </p:nvSpPr>
          <p:spPr>
            <a:xfrm>
              <a:off x="7281052" y="3222371"/>
              <a:ext cx="67542" cy="39228"/>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3"/>
            <p:cNvSpPr/>
            <p:nvPr/>
          </p:nvSpPr>
          <p:spPr>
            <a:xfrm>
              <a:off x="7543874" y="3434709"/>
              <a:ext cx="72690" cy="33256"/>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3"/>
            <p:cNvSpPr/>
            <p:nvPr/>
          </p:nvSpPr>
          <p:spPr>
            <a:xfrm>
              <a:off x="7345848" y="3134444"/>
              <a:ext cx="44513" cy="5704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3"/>
            <p:cNvSpPr/>
            <p:nvPr/>
          </p:nvSpPr>
          <p:spPr>
            <a:xfrm>
              <a:off x="7483711" y="3328352"/>
              <a:ext cx="62394" cy="48391"/>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3"/>
            <p:cNvSpPr/>
            <p:nvPr/>
          </p:nvSpPr>
          <p:spPr>
            <a:xfrm>
              <a:off x="7540236" y="3345923"/>
              <a:ext cx="72072" cy="38782"/>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3"/>
            <p:cNvSpPr/>
            <p:nvPr/>
          </p:nvSpPr>
          <p:spPr>
            <a:xfrm>
              <a:off x="7234308" y="3096966"/>
              <a:ext cx="82780" cy="37615"/>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3"/>
            <p:cNvSpPr/>
            <p:nvPr/>
          </p:nvSpPr>
          <p:spPr>
            <a:xfrm>
              <a:off x="7412051" y="3359034"/>
              <a:ext cx="70528" cy="33222"/>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
            <p:cNvSpPr/>
            <p:nvPr/>
          </p:nvSpPr>
          <p:spPr>
            <a:xfrm>
              <a:off x="7562338" y="3382714"/>
              <a:ext cx="69223" cy="46469"/>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3"/>
            <p:cNvSpPr/>
            <p:nvPr/>
          </p:nvSpPr>
          <p:spPr>
            <a:xfrm>
              <a:off x="7423480" y="3289536"/>
              <a:ext cx="85869" cy="4393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3"/>
            <p:cNvSpPr/>
            <p:nvPr/>
          </p:nvSpPr>
          <p:spPr>
            <a:xfrm>
              <a:off x="7386517" y="3176554"/>
              <a:ext cx="56800" cy="59408"/>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3"/>
            <p:cNvSpPr/>
            <p:nvPr/>
          </p:nvSpPr>
          <p:spPr>
            <a:xfrm>
              <a:off x="7637980" y="3388171"/>
              <a:ext cx="75813" cy="50588"/>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
            <p:cNvSpPr/>
            <p:nvPr/>
          </p:nvSpPr>
          <p:spPr>
            <a:xfrm>
              <a:off x="7483711" y="3262903"/>
              <a:ext cx="80961" cy="41321"/>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
            <p:cNvSpPr/>
            <p:nvPr/>
          </p:nvSpPr>
          <p:spPr>
            <a:xfrm>
              <a:off x="7503926" y="3379248"/>
              <a:ext cx="57761" cy="47911"/>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
            <p:cNvSpPr/>
            <p:nvPr/>
          </p:nvSpPr>
          <p:spPr>
            <a:xfrm>
              <a:off x="7296187" y="3296434"/>
              <a:ext cx="64419" cy="44616"/>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
            <p:cNvSpPr/>
            <p:nvPr/>
          </p:nvSpPr>
          <p:spPr>
            <a:xfrm>
              <a:off x="7310979" y="3193577"/>
              <a:ext cx="72415" cy="35212"/>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
            <p:cNvSpPr/>
            <p:nvPr/>
          </p:nvSpPr>
          <p:spPr>
            <a:xfrm>
              <a:off x="7614230" y="3408695"/>
              <a:ext cx="45337" cy="57211"/>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
            <p:cNvSpPr/>
            <p:nvPr/>
          </p:nvSpPr>
          <p:spPr>
            <a:xfrm>
              <a:off x="7364037" y="3321179"/>
              <a:ext cx="85972" cy="3583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
            <p:cNvSpPr/>
            <p:nvPr/>
          </p:nvSpPr>
          <p:spPr>
            <a:xfrm>
              <a:off x="7315612" y="3238502"/>
              <a:ext cx="65517" cy="53917"/>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
            <p:cNvSpPr/>
            <p:nvPr/>
          </p:nvSpPr>
          <p:spPr>
            <a:xfrm>
              <a:off x="7359404" y="3268497"/>
              <a:ext cx="60369" cy="58344"/>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
            <p:cNvSpPr/>
            <p:nvPr/>
          </p:nvSpPr>
          <p:spPr>
            <a:xfrm>
              <a:off x="7368465" y="3246224"/>
              <a:ext cx="76740" cy="45852"/>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
            <p:cNvSpPr/>
            <p:nvPr/>
          </p:nvSpPr>
          <p:spPr>
            <a:xfrm>
              <a:off x="7042219" y="3342835"/>
              <a:ext cx="21107" cy="1764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
            <p:cNvSpPr/>
            <p:nvPr/>
          </p:nvSpPr>
          <p:spPr>
            <a:xfrm>
              <a:off x="7049735" y="3409862"/>
              <a:ext cx="18876" cy="17812"/>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
            <p:cNvSpPr/>
            <p:nvPr/>
          </p:nvSpPr>
          <p:spPr>
            <a:xfrm>
              <a:off x="7078220" y="3373826"/>
              <a:ext cx="21244" cy="1764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
            <p:cNvSpPr/>
            <p:nvPr/>
          </p:nvSpPr>
          <p:spPr>
            <a:xfrm>
              <a:off x="7102210" y="3507056"/>
              <a:ext cx="18670" cy="1764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
            <p:cNvSpPr/>
            <p:nvPr/>
          </p:nvSpPr>
          <p:spPr>
            <a:xfrm>
              <a:off x="7326079" y="3523289"/>
              <a:ext cx="21244" cy="18052"/>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
            <p:cNvSpPr/>
            <p:nvPr/>
          </p:nvSpPr>
          <p:spPr>
            <a:xfrm>
              <a:off x="7559867" y="3640629"/>
              <a:ext cx="21862" cy="17915"/>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
            <p:cNvSpPr/>
            <p:nvPr/>
          </p:nvSpPr>
          <p:spPr>
            <a:xfrm>
              <a:off x="7590584" y="3592993"/>
              <a:ext cx="21141" cy="18052"/>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
            <p:cNvSpPr/>
            <p:nvPr/>
          </p:nvSpPr>
          <p:spPr>
            <a:xfrm>
              <a:off x="7108456" y="3067520"/>
              <a:ext cx="548777" cy="271506"/>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
            <p:cNvSpPr/>
            <p:nvPr/>
          </p:nvSpPr>
          <p:spPr>
            <a:xfrm>
              <a:off x="4819278" y="3295679"/>
              <a:ext cx="612303" cy="236671"/>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
            <p:cNvSpPr/>
            <p:nvPr/>
          </p:nvSpPr>
          <p:spPr>
            <a:xfrm>
              <a:off x="4700359" y="3340158"/>
              <a:ext cx="713410" cy="167722"/>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
            <p:cNvSpPr/>
            <p:nvPr/>
          </p:nvSpPr>
          <p:spPr>
            <a:xfrm>
              <a:off x="4864958" y="2995482"/>
              <a:ext cx="350510" cy="462428"/>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
            <p:cNvSpPr/>
            <p:nvPr/>
          </p:nvSpPr>
          <p:spPr>
            <a:xfrm>
              <a:off x="4907549" y="3080664"/>
              <a:ext cx="240549" cy="369112"/>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
            <p:cNvSpPr/>
            <p:nvPr/>
          </p:nvSpPr>
          <p:spPr>
            <a:xfrm>
              <a:off x="4643457" y="3330754"/>
              <a:ext cx="230459" cy="159622"/>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
            <p:cNvSpPr/>
            <p:nvPr/>
          </p:nvSpPr>
          <p:spPr>
            <a:xfrm>
              <a:off x="4727095" y="3343109"/>
              <a:ext cx="156499" cy="152003"/>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
            <p:cNvSpPr/>
            <p:nvPr/>
          </p:nvSpPr>
          <p:spPr>
            <a:xfrm>
              <a:off x="4642290" y="3421084"/>
              <a:ext cx="231626" cy="91806"/>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
            <p:cNvSpPr/>
            <p:nvPr/>
          </p:nvSpPr>
          <p:spPr>
            <a:xfrm>
              <a:off x="4746451" y="3437352"/>
              <a:ext cx="123209" cy="30236"/>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
            <p:cNvSpPr/>
            <p:nvPr/>
          </p:nvSpPr>
          <p:spPr>
            <a:xfrm>
              <a:off x="4772019" y="3445108"/>
              <a:ext cx="70116" cy="13591"/>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
            <p:cNvSpPr/>
            <p:nvPr/>
          </p:nvSpPr>
          <p:spPr>
            <a:xfrm>
              <a:off x="4783654" y="3435018"/>
              <a:ext cx="58481" cy="10776"/>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
            <p:cNvSpPr/>
            <p:nvPr/>
          </p:nvSpPr>
          <p:spPr>
            <a:xfrm>
              <a:off x="4792543" y="3188017"/>
              <a:ext cx="160755" cy="264092"/>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
            <p:cNvSpPr/>
            <p:nvPr/>
          </p:nvSpPr>
          <p:spPr>
            <a:xfrm>
              <a:off x="4801054" y="3306455"/>
              <a:ext cx="133642" cy="147988"/>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
            <p:cNvSpPr/>
            <p:nvPr/>
          </p:nvSpPr>
          <p:spPr>
            <a:xfrm>
              <a:off x="4761552" y="3190282"/>
              <a:ext cx="110819" cy="262273"/>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
            <p:cNvSpPr/>
            <p:nvPr/>
          </p:nvSpPr>
          <p:spPr>
            <a:xfrm>
              <a:off x="4827000" y="3371114"/>
              <a:ext cx="60060" cy="88752"/>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
            <p:cNvSpPr/>
            <p:nvPr/>
          </p:nvSpPr>
          <p:spPr>
            <a:xfrm>
              <a:off x="4847146" y="3377326"/>
              <a:ext cx="33359" cy="74406"/>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
            <p:cNvSpPr/>
            <p:nvPr/>
          </p:nvSpPr>
          <p:spPr>
            <a:xfrm>
              <a:off x="4865335" y="3387794"/>
              <a:ext cx="17881" cy="69738"/>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
            <p:cNvSpPr/>
            <p:nvPr/>
          </p:nvSpPr>
          <p:spPr>
            <a:xfrm>
              <a:off x="4870381" y="3332436"/>
              <a:ext cx="223114" cy="131686"/>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
            <p:cNvSpPr/>
            <p:nvPr/>
          </p:nvSpPr>
          <p:spPr>
            <a:xfrm>
              <a:off x="4861869" y="3366344"/>
              <a:ext cx="131686" cy="105225"/>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
            <p:cNvSpPr/>
            <p:nvPr/>
          </p:nvSpPr>
          <p:spPr>
            <a:xfrm>
              <a:off x="4862624" y="3304980"/>
              <a:ext cx="228537" cy="148297"/>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
            <p:cNvSpPr/>
            <p:nvPr/>
          </p:nvSpPr>
          <p:spPr>
            <a:xfrm>
              <a:off x="4868836" y="3367648"/>
              <a:ext cx="74406" cy="8679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
            <p:cNvSpPr/>
            <p:nvPr/>
          </p:nvSpPr>
          <p:spPr>
            <a:xfrm>
              <a:off x="4874259" y="3380415"/>
              <a:ext cx="85628" cy="70528"/>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
            <p:cNvSpPr/>
            <p:nvPr/>
          </p:nvSpPr>
          <p:spPr>
            <a:xfrm>
              <a:off x="4876970" y="3414907"/>
              <a:ext cx="60438" cy="34114"/>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
            <p:cNvSpPr/>
            <p:nvPr/>
          </p:nvSpPr>
          <p:spPr>
            <a:xfrm>
              <a:off x="4892071" y="3432410"/>
              <a:ext cx="48837" cy="10776"/>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
            <p:cNvSpPr/>
            <p:nvPr/>
          </p:nvSpPr>
          <p:spPr>
            <a:xfrm>
              <a:off x="4865335" y="3450531"/>
              <a:ext cx="200257" cy="172870"/>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
            <p:cNvSpPr/>
            <p:nvPr/>
          </p:nvSpPr>
          <p:spPr>
            <a:xfrm>
              <a:off x="4865335" y="3450531"/>
              <a:ext cx="129592" cy="117203"/>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
            <p:cNvSpPr/>
            <p:nvPr/>
          </p:nvSpPr>
          <p:spPr>
            <a:xfrm>
              <a:off x="4864958" y="3448575"/>
              <a:ext cx="228914" cy="139854"/>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
            <p:cNvSpPr/>
            <p:nvPr/>
          </p:nvSpPr>
          <p:spPr>
            <a:xfrm>
              <a:off x="4875048" y="3450531"/>
              <a:ext cx="120463" cy="79416"/>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
            <p:cNvSpPr/>
            <p:nvPr/>
          </p:nvSpPr>
          <p:spPr>
            <a:xfrm>
              <a:off x="4880059" y="3459420"/>
              <a:ext cx="59305" cy="54637"/>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
            <p:cNvSpPr/>
            <p:nvPr/>
          </p:nvSpPr>
          <p:spPr>
            <a:xfrm>
              <a:off x="4880471" y="3463298"/>
              <a:ext cx="50759" cy="62771"/>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
            <p:cNvSpPr/>
            <p:nvPr/>
          </p:nvSpPr>
          <p:spPr>
            <a:xfrm>
              <a:off x="4720505" y="3447819"/>
              <a:ext cx="163089" cy="206126"/>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
            <p:cNvSpPr/>
            <p:nvPr/>
          </p:nvSpPr>
          <p:spPr>
            <a:xfrm>
              <a:off x="4864203" y="3429218"/>
              <a:ext cx="3123" cy="5079"/>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
            <p:cNvSpPr/>
            <p:nvPr/>
          </p:nvSpPr>
          <p:spPr>
            <a:xfrm>
              <a:off x="4776275" y="3447819"/>
              <a:ext cx="107319" cy="145277"/>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
            <p:cNvSpPr/>
            <p:nvPr/>
          </p:nvSpPr>
          <p:spPr>
            <a:xfrm>
              <a:off x="4745696" y="3454786"/>
              <a:ext cx="156465" cy="22761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
            <p:cNvSpPr/>
            <p:nvPr/>
          </p:nvSpPr>
          <p:spPr>
            <a:xfrm>
              <a:off x="4832834" y="3466387"/>
              <a:ext cx="36414" cy="110819"/>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
            <p:cNvSpPr/>
            <p:nvPr/>
          </p:nvSpPr>
          <p:spPr>
            <a:xfrm>
              <a:off x="4792165" y="3453242"/>
              <a:ext cx="78627" cy="12822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
            <p:cNvSpPr/>
            <p:nvPr/>
          </p:nvSpPr>
          <p:spPr>
            <a:xfrm>
              <a:off x="4806889" y="3453242"/>
              <a:ext cx="62771" cy="86383"/>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
            <p:cNvSpPr/>
            <p:nvPr/>
          </p:nvSpPr>
          <p:spPr>
            <a:xfrm>
              <a:off x="4808021" y="3453242"/>
              <a:ext cx="61639" cy="60815"/>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
            <p:cNvSpPr/>
            <p:nvPr/>
          </p:nvSpPr>
          <p:spPr>
            <a:xfrm>
              <a:off x="5291727" y="2172145"/>
              <a:ext cx="670819" cy="63543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
            <p:cNvSpPr/>
            <p:nvPr/>
          </p:nvSpPr>
          <p:spPr>
            <a:xfrm>
              <a:off x="5264614" y="2167889"/>
              <a:ext cx="702565" cy="820248"/>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
            <p:cNvSpPr/>
            <p:nvPr/>
          </p:nvSpPr>
          <p:spPr>
            <a:xfrm>
              <a:off x="5705729" y="2492797"/>
              <a:ext cx="122797" cy="149120"/>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
            <p:cNvSpPr/>
            <p:nvPr/>
          </p:nvSpPr>
          <p:spPr>
            <a:xfrm>
              <a:off x="5795579" y="2636460"/>
              <a:ext cx="46126" cy="50794"/>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
            <p:cNvSpPr/>
            <p:nvPr/>
          </p:nvSpPr>
          <p:spPr>
            <a:xfrm>
              <a:off x="3646598" y="2273973"/>
              <a:ext cx="327276" cy="265328"/>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
            <p:cNvSpPr/>
            <p:nvPr/>
          </p:nvSpPr>
          <p:spPr>
            <a:xfrm>
              <a:off x="3804607" y="2288318"/>
              <a:ext cx="938000" cy="603792"/>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
            <p:cNvSpPr/>
            <p:nvPr/>
          </p:nvSpPr>
          <p:spPr>
            <a:xfrm>
              <a:off x="3804607" y="2288318"/>
              <a:ext cx="424504" cy="333076"/>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3"/>
            <p:cNvSpPr/>
            <p:nvPr/>
          </p:nvSpPr>
          <p:spPr>
            <a:xfrm>
              <a:off x="3829386" y="1922948"/>
              <a:ext cx="1020128" cy="964907"/>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3"/>
            <p:cNvSpPr/>
            <p:nvPr/>
          </p:nvSpPr>
          <p:spPr>
            <a:xfrm>
              <a:off x="3670999" y="1789134"/>
              <a:ext cx="1193238" cy="674251"/>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
            <p:cNvSpPr/>
            <p:nvPr/>
          </p:nvSpPr>
          <p:spPr>
            <a:xfrm>
              <a:off x="3829386" y="1922948"/>
              <a:ext cx="1020128" cy="64501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
            <p:cNvSpPr/>
            <p:nvPr/>
          </p:nvSpPr>
          <p:spPr>
            <a:xfrm>
              <a:off x="3670622" y="1787589"/>
              <a:ext cx="1193615" cy="602213"/>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
            <p:cNvSpPr/>
            <p:nvPr/>
          </p:nvSpPr>
          <p:spPr>
            <a:xfrm>
              <a:off x="4356850" y="2633372"/>
              <a:ext cx="88717" cy="69361"/>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
            <p:cNvSpPr/>
            <p:nvPr/>
          </p:nvSpPr>
          <p:spPr>
            <a:xfrm>
              <a:off x="4131848" y="2561334"/>
              <a:ext cx="246726" cy="123209"/>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
            <p:cNvSpPr/>
            <p:nvPr/>
          </p:nvSpPr>
          <p:spPr>
            <a:xfrm>
              <a:off x="4360729" y="2399481"/>
              <a:ext cx="134809" cy="20489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
            <p:cNvSpPr/>
            <p:nvPr/>
          </p:nvSpPr>
          <p:spPr>
            <a:xfrm>
              <a:off x="4734061" y="2222493"/>
              <a:ext cx="19391" cy="302496"/>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
            <p:cNvSpPr/>
            <p:nvPr/>
          </p:nvSpPr>
          <p:spPr>
            <a:xfrm>
              <a:off x="3997486" y="2297997"/>
              <a:ext cx="164221" cy="13831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
            <p:cNvSpPr/>
            <p:nvPr/>
          </p:nvSpPr>
          <p:spPr>
            <a:xfrm>
              <a:off x="4462213" y="2037748"/>
              <a:ext cx="79794" cy="32806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
            <p:cNvSpPr/>
            <p:nvPr/>
          </p:nvSpPr>
          <p:spPr>
            <a:xfrm>
              <a:off x="4747995" y="1944020"/>
              <a:ext cx="29858" cy="219614"/>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
            <p:cNvSpPr/>
            <p:nvPr/>
          </p:nvSpPr>
          <p:spPr>
            <a:xfrm>
              <a:off x="4490115" y="2431261"/>
              <a:ext cx="39674" cy="35384"/>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
            <p:cNvSpPr/>
            <p:nvPr/>
          </p:nvSpPr>
          <p:spPr>
            <a:xfrm>
              <a:off x="4601827" y="2487958"/>
              <a:ext cx="39640" cy="34903"/>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
            <p:cNvSpPr/>
            <p:nvPr/>
          </p:nvSpPr>
          <p:spPr>
            <a:xfrm>
              <a:off x="4754791" y="2297859"/>
              <a:ext cx="38095" cy="37374"/>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
            <p:cNvSpPr/>
            <p:nvPr/>
          </p:nvSpPr>
          <p:spPr>
            <a:xfrm>
              <a:off x="4609308" y="2752325"/>
              <a:ext cx="39262" cy="31849"/>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
            <p:cNvSpPr/>
            <p:nvPr/>
          </p:nvSpPr>
          <p:spPr>
            <a:xfrm>
              <a:off x="4618643" y="2364474"/>
              <a:ext cx="49043" cy="35247"/>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
            <p:cNvSpPr/>
            <p:nvPr/>
          </p:nvSpPr>
          <p:spPr>
            <a:xfrm>
              <a:off x="4268923" y="2514384"/>
              <a:ext cx="39537" cy="31609"/>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
            <p:cNvSpPr/>
            <p:nvPr/>
          </p:nvSpPr>
          <p:spPr>
            <a:xfrm>
              <a:off x="4620565" y="2595620"/>
              <a:ext cx="39811" cy="30579"/>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
            <p:cNvSpPr/>
            <p:nvPr/>
          </p:nvSpPr>
          <p:spPr>
            <a:xfrm>
              <a:off x="4362891" y="2314161"/>
              <a:ext cx="39777" cy="30373"/>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
            <p:cNvSpPr/>
            <p:nvPr/>
          </p:nvSpPr>
          <p:spPr>
            <a:xfrm>
              <a:off x="4719407" y="2632102"/>
              <a:ext cx="38404" cy="37512"/>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
            <p:cNvSpPr/>
            <p:nvPr/>
          </p:nvSpPr>
          <p:spPr>
            <a:xfrm>
              <a:off x="4556421" y="2639652"/>
              <a:ext cx="38027" cy="37649"/>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
            <p:cNvSpPr/>
            <p:nvPr/>
          </p:nvSpPr>
          <p:spPr>
            <a:xfrm>
              <a:off x="4644418" y="2677816"/>
              <a:ext cx="55049" cy="32226"/>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
            <p:cNvSpPr/>
            <p:nvPr/>
          </p:nvSpPr>
          <p:spPr>
            <a:xfrm>
              <a:off x="4673693" y="2771578"/>
              <a:ext cx="54878" cy="32398"/>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
            <p:cNvSpPr/>
            <p:nvPr/>
          </p:nvSpPr>
          <p:spPr>
            <a:xfrm>
              <a:off x="3918756" y="2435585"/>
              <a:ext cx="38953" cy="32158"/>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
            <p:cNvSpPr/>
            <p:nvPr/>
          </p:nvSpPr>
          <p:spPr>
            <a:xfrm>
              <a:off x="4462350" y="2706816"/>
              <a:ext cx="49078" cy="35178"/>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
            <p:cNvSpPr/>
            <p:nvPr/>
          </p:nvSpPr>
          <p:spPr>
            <a:xfrm>
              <a:off x="4394774" y="2598297"/>
              <a:ext cx="39228" cy="31952"/>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
            <p:cNvSpPr/>
            <p:nvPr/>
          </p:nvSpPr>
          <p:spPr>
            <a:xfrm>
              <a:off x="4174851" y="2280665"/>
              <a:ext cx="47979" cy="35212"/>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
            <p:cNvSpPr/>
            <p:nvPr/>
          </p:nvSpPr>
          <p:spPr>
            <a:xfrm>
              <a:off x="4522238" y="2579009"/>
              <a:ext cx="39777" cy="35109"/>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
            <p:cNvSpPr/>
            <p:nvPr/>
          </p:nvSpPr>
          <p:spPr>
            <a:xfrm>
              <a:off x="4541114" y="2709871"/>
              <a:ext cx="39537" cy="34972"/>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
            <p:cNvSpPr/>
            <p:nvPr/>
          </p:nvSpPr>
          <p:spPr>
            <a:xfrm>
              <a:off x="4608519" y="2048765"/>
              <a:ext cx="39262" cy="31849"/>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3"/>
            <p:cNvSpPr/>
            <p:nvPr/>
          </p:nvSpPr>
          <p:spPr>
            <a:xfrm>
              <a:off x="4677125" y="2814856"/>
              <a:ext cx="48975" cy="34869"/>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
            <p:cNvSpPr/>
            <p:nvPr/>
          </p:nvSpPr>
          <p:spPr>
            <a:xfrm>
              <a:off x="4708081" y="2528352"/>
              <a:ext cx="39296" cy="313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
            <p:cNvSpPr/>
            <p:nvPr/>
          </p:nvSpPr>
          <p:spPr>
            <a:xfrm>
              <a:off x="7894213" y="2655130"/>
              <a:ext cx="512020" cy="355384"/>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
            <p:cNvSpPr/>
            <p:nvPr/>
          </p:nvSpPr>
          <p:spPr>
            <a:xfrm>
              <a:off x="7912025" y="2596581"/>
              <a:ext cx="594525" cy="408991"/>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
            <p:cNvSpPr/>
            <p:nvPr/>
          </p:nvSpPr>
          <p:spPr>
            <a:xfrm>
              <a:off x="8147117" y="2689519"/>
              <a:ext cx="313719" cy="547644"/>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
            <p:cNvSpPr/>
            <p:nvPr/>
          </p:nvSpPr>
          <p:spPr>
            <a:xfrm>
              <a:off x="8221866" y="2698065"/>
              <a:ext cx="161132" cy="430270"/>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3"/>
            <p:cNvSpPr/>
            <p:nvPr/>
          </p:nvSpPr>
          <p:spPr>
            <a:xfrm>
              <a:off x="8360107" y="2582544"/>
              <a:ext cx="227748" cy="169129"/>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3"/>
            <p:cNvSpPr/>
            <p:nvPr/>
          </p:nvSpPr>
          <p:spPr>
            <a:xfrm>
              <a:off x="8357018" y="2599601"/>
              <a:ext cx="165388" cy="13930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3"/>
            <p:cNvSpPr/>
            <p:nvPr/>
          </p:nvSpPr>
          <p:spPr>
            <a:xfrm>
              <a:off x="8357773" y="2556975"/>
              <a:ext cx="217692" cy="135701"/>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3"/>
            <p:cNvSpPr/>
            <p:nvPr/>
          </p:nvSpPr>
          <p:spPr>
            <a:xfrm>
              <a:off x="8365152" y="2615937"/>
              <a:ext cx="99940" cy="7674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3"/>
            <p:cNvSpPr/>
            <p:nvPr/>
          </p:nvSpPr>
          <p:spPr>
            <a:xfrm>
              <a:off x="8386465" y="2641711"/>
              <a:ext cx="62771" cy="31574"/>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
            <p:cNvSpPr/>
            <p:nvPr/>
          </p:nvSpPr>
          <p:spPr>
            <a:xfrm>
              <a:off x="8387597" y="2655542"/>
              <a:ext cx="55427" cy="21244"/>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
            <p:cNvSpPr/>
            <p:nvPr/>
          </p:nvSpPr>
          <p:spPr>
            <a:xfrm>
              <a:off x="8345006" y="2680184"/>
              <a:ext cx="173934" cy="235332"/>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
            <p:cNvSpPr/>
            <p:nvPr/>
          </p:nvSpPr>
          <p:spPr>
            <a:xfrm>
              <a:off x="8341917" y="2675208"/>
              <a:ext cx="133642" cy="135598"/>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
            <p:cNvSpPr/>
            <p:nvPr/>
          </p:nvSpPr>
          <p:spPr>
            <a:xfrm>
              <a:off x="8355474" y="2675070"/>
              <a:ext cx="180111" cy="224796"/>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
            <p:cNvSpPr/>
            <p:nvPr/>
          </p:nvSpPr>
          <p:spPr>
            <a:xfrm>
              <a:off x="8339583" y="2680253"/>
              <a:ext cx="92595" cy="53059"/>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
            <p:cNvSpPr/>
            <p:nvPr/>
          </p:nvSpPr>
          <p:spPr>
            <a:xfrm>
              <a:off x="8348884" y="2684097"/>
              <a:ext cx="62771" cy="52338"/>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
            <p:cNvSpPr/>
            <p:nvPr/>
          </p:nvSpPr>
          <p:spPr>
            <a:xfrm>
              <a:off x="8343839" y="2680630"/>
              <a:ext cx="46504" cy="54637"/>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
            <p:cNvSpPr/>
            <p:nvPr/>
          </p:nvSpPr>
          <p:spPr>
            <a:xfrm>
              <a:off x="8184285" y="2678674"/>
              <a:ext cx="177812" cy="183406"/>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
            <p:cNvSpPr/>
            <p:nvPr/>
          </p:nvSpPr>
          <p:spPr>
            <a:xfrm>
              <a:off x="8253406" y="2670540"/>
              <a:ext cx="121458" cy="117683"/>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
            <p:cNvSpPr/>
            <p:nvPr/>
          </p:nvSpPr>
          <p:spPr>
            <a:xfrm>
              <a:off x="8197464" y="2678296"/>
              <a:ext cx="189412" cy="203964"/>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
            <p:cNvSpPr/>
            <p:nvPr/>
          </p:nvSpPr>
          <p:spPr>
            <a:xfrm>
              <a:off x="8329905" y="2676752"/>
              <a:ext cx="31403" cy="110785"/>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
            <p:cNvSpPr/>
            <p:nvPr/>
          </p:nvSpPr>
          <p:spPr>
            <a:xfrm>
              <a:off x="8308592" y="2682175"/>
              <a:ext cx="46915" cy="101107"/>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
            <p:cNvSpPr/>
            <p:nvPr/>
          </p:nvSpPr>
          <p:spPr>
            <a:xfrm>
              <a:off x="8314015" y="2685263"/>
              <a:ext cx="39159" cy="57349"/>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
            <p:cNvSpPr/>
            <p:nvPr/>
          </p:nvSpPr>
          <p:spPr>
            <a:xfrm>
              <a:off x="8302792" y="2697275"/>
              <a:ext cx="39537" cy="30236"/>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
            <p:cNvSpPr/>
            <p:nvPr/>
          </p:nvSpPr>
          <p:spPr>
            <a:xfrm>
              <a:off x="8122715" y="2574856"/>
              <a:ext cx="240137" cy="137349"/>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
            <p:cNvSpPr/>
            <p:nvPr/>
          </p:nvSpPr>
          <p:spPr>
            <a:xfrm>
              <a:off x="8213389" y="2601351"/>
              <a:ext cx="149464" cy="105122"/>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
            <p:cNvSpPr/>
            <p:nvPr/>
          </p:nvSpPr>
          <p:spPr>
            <a:xfrm>
              <a:off x="8113792" y="2643050"/>
              <a:ext cx="250227" cy="93213"/>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
            <p:cNvSpPr/>
            <p:nvPr/>
          </p:nvSpPr>
          <p:spPr>
            <a:xfrm>
              <a:off x="8213320" y="2662818"/>
              <a:ext cx="139854" cy="24024"/>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
            <p:cNvSpPr/>
            <p:nvPr/>
          </p:nvSpPr>
          <p:spPr>
            <a:xfrm>
              <a:off x="8268713" y="2654272"/>
              <a:ext cx="77117" cy="22891"/>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
            <p:cNvSpPr/>
            <p:nvPr/>
          </p:nvSpPr>
          <p:spPr>
            <a:xfrm>
              <a:off x="8271046"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
            <p:cNvSpPr/>
            <p:nvPr/>
          </p:nvSpPr>
          <p:spPr>
            <a:xfrm>
              <a:off x="8300081" y="2445161"/>
              <a:ext cx="147988" cy="237838"/>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
            <p:cNvSpPr/>
            <p:nvPr/>
          </p:nvSpPr>
          <p:spPr>
            <a:xfrm>
              <a:off x="8369030" y="2694187"/>
              <a:ext cx="3123" cy="4290"/>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
            <p:cNvSpPr/>
            <p:nvPr/>
          </p:nvSpPr>
          <p:spPr>
            <a:xfrm>
              <a:off x="8304749" y="2531098"/>
              <a:ext cx="107284" cy="15190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
            <p:cNvSpPr/>
            <p:nvPr/>
          </p:nvSpPr>
          <p:spPr>
            <a:xfrm>
              <a:off x="8258245" y="2434453"/>
              <a:ext cx="123586" cy="244667"/>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
            <p:cNvSpPr/>
            <p:nvPr/>
          </p:nvSpPr>
          <p:spPr>
            <a:xfrm>
              <a:off x="8330283" y="2550901"/>
              <a:ext cx="22514" cy="115041"/>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
            <p:cNvSpPr/>
            <p:nvPr/>
          </p:nvSpPr>
          <p:spPr>
            <a:xfrm>
              <a:off x="8347717" y="2528799"/>
              <a:ext cx="23269" cy="14991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
            <p:cNvSpPr/>
            <p:nvPr/>
          </p:nvSpPr>
          <p:spPr>
            <a:xfrm>
              <a:off x="8356640" y="2572968"/>
              <a:ext cx="19768" cy="105362"/>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
            <p:cNvSpPr/>
            <p:nvPr/>
          </p:nvSpPr>
          <p:spPr>
            <a:xfrm>
              <a:off x="8358185" y="2596581"/>
              <a:ext cx="28280" cy="817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
            <p:cNvSpPr/>
            <p:nvPr/>
          </p:nvSpPr>
          <p:spPr>
            <a:xfrm>
              <a:off x="7448773" y="1573810"/>
              <a:ext cx="709600" cy="526846"/>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3"/>
            <p:cNvSpPr/>
            <p:nvPr/>
          </p:nvSpPr>
          <p:spPr>
            <a:xfrm>
              <a:off x="7446543" y="1570310"/>
              <a:ext cx="831505" cy="647172"/>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3"/>
            <p:cNvSpPr/>
            <p:nvPr/>
          </p:nvSpPr>
          <p:spPr>
            <a:xfrm>
              <a:off x="7796641" y="1689606"/>
              <a:ext cx="164221" cy="102274"/>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3"/>
            <p:cNvSpPr/>
            <p:nvPr/>
          </p:nvSpPr>
          <p:spPr>
            <a:xfrm>
              <a:off x="7951150"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3"/>
            <p:cNvSpPr/>
            <p:nvPr/>
          </p:nvSpPr>
          <p:spPr>
            <a:xfrm>
              <a:off x="7187049" y="266355"/>
              <a:ext cx="295152" cy="246349"/>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3"/>
            <p:cNvSpPr/>
            <p:nvPr/>
          </p:nvSpPr>
          <p:spPr>
            <a:xfrm>
              <a:off x="7187049" y="437544"/>
              <a:ext cx="323432" cy="1007704"/>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3"/>
            <p:cNvSpPr/>
            <p:nvPr/>
          </p:nvSpPr>
          <p:spPr>
            <a:xfrm>
              <a:off x="7187049" y="437544"/>
              <a:ext cx="312964" cy="341621"/>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3"/>
            <p:cNvSpPr/>
            <p:nvPr/>
          </p:nvSpPr>
          <p:spPr>
            <a:xfrm>
              <a:off x="7198684" y="440632"/>
              <a:ext cx="938377" cy="1005027"/>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3"/>
            <p:cNvSpPr/>
            <p:nvPr/>
          </p:nvSpPr>
          <p:spPr>
            <a:xfrm>
              <a:off x="7266843" y="266355"/>
              <a:ext cx="1001149" cy="931822"/>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3"/>
            <p:cNvSpPr/>
            <p:nvPr/>
          </p:nvSpPr>
          <p:spPr>
            <a:xfrm>
              <a:off x="7250198" y="440632"/>
              <a:ext cx="886863" cy="862496"/>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3"/>
            <p:cNvSpPr/>
            <p:nvPr/>
          </p:nvSpPr>
          <p:spPr>
            <a:xfrm>
              <a:off x="7278855" y="266355"/>
              <a:ext cx="989137" cy="897743"/>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3"/>
            <p:cNvSpPr/>
            <p:nvPr/>
          </p:nvSpPr>
          <p:spPr>
            <a:xfrm>
              <a:off x="7264887" y="993665"/>
              <a:ext cx="33359" cy="108074"/>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3"/>
            <p:cNvSpPr/>
            <p:nvPr/>
          </p:nvSpPr>
          <p:spPr>
            <a:xfrm>
              <a:off x="7257920" y="758195"/>
              <a:ext cx="27147" cy="274217"/>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3"/>
            <p:cNvSpPr/>
            <p:nvPr/>
          </p:nvSpPr>
          <p:spPr>
            <a:xfrm>
              <a:off x="7374505" y="913905"/>
              <a:ext cx="142531" cy="198678"/>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3"/>
            <p:cNvSpPr/>
            <p:nvPr/>
          </p:nvSpPr>
          <p:spPr>
            <a:xfrm>
              <a:off x="7539481" y="1203566"/>
              <a:ext cx="279639" cy="115830"/>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3"/>
            <p:cNvSpPr/>
            <p:nvPr/>
          </p:nvSpPr>
          <p:spPr>
            <a:xfrm>
              <a:off x="7411674" y="538239"/>
              <a:ext cx="70150" cy="202968"/>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3"/>
            <p:cNvSpPr/>
            <p:nvPr/>
          </p:nvSpPr>
          <p:spPr>
            <a:xfrm>
              <a:off x="7613818" y="878247"/>
              <a:ext cx="277717" cy="192535"/>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3"/>
            <p:cNvSpPr/>
            <p:nvPr/>
          </p:nvSpPr>
          <p:spPr>
            <a:xfrm>
              <a:off x="7876778" y="1133485"/>
              <a:ext cx="213436" cy="56594"/>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3"/>
            <p:cNvSpPr/>
            <p:nvPr/>
          </p:nvSpPr>
          <p:spPr>
            <a:xfrm>
              <a:off x="7499190" y="1049950"/>
              <a:ext cx="47876" cy="34903"/>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3"/>
            <p:cNvSpPr/>
            <p:nvPr/>
          </p:nvSpPr>
          <p:spPr>
            <a:xfrm>
              <a:off x="7486800" y="1174222"/>
              <a:ext cx="47293" cy="35590"/>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3"/>
            <p:cNvSpPr/>
            <p:nvPr/>
          </p:nvSpPr>
          <p:spPr>
            <a:xfrm>
              <a:off x="7716367" y="1254909"/>
              <a:ext cx="51205" cy="28897"/>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3"/>
            <p:cNvSpPr/>
            <p:nvPr/>
          </p:nvSpPr>
          <p:spPr>
            <a:xfrm>
              <a:off x="7250335" y="1279001"/>
              <a:ext cx="38473" cy="37169"/>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3"/>
            <p:cNvSpPr/>
            <p:nvPr/>
          </p:nvSpPr>
          <p:spPr>
            <a:xfrm>
              <a:off x="7616118" y="1156822"/>
              <a:ext cx="42420" cy="28692"/>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3"/>
            <p:cNvSpPr/>
            <p:nvPr/>
          </p:nvSpPr>
          <p:spPr>
            <a:xfrm>
              <a:off x="7351339" y="873476"/>
              <a:ext cx="38370" cy="37477"/>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3"/>
            <p:cNvSpPr/>
            <p:nvPr/>
          </p:nvSpPr>
          <p:spPr>
            <a:xfrm>
              <a:off x="7399112" y="1231777"/>
              <a:ext cx="38576" cy="37546"/>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3"/>
            <p:cNvSpPr/>
            <p:nvPr/>
          </p:nvSpPr>
          <p:spPr>
            <a:xfrm>
              <a:off x="7569134" y="889813"/>
              <a:ext cx="38953" cy="37958"/>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3"/>
            <p:cNvSpPr/>
            <p:nvPr/>
          </p:nvSpPr>
          <p:spPr>
            <a:xfrm>
              <a:off x="7393690" y="1341258"/>
              <a:ext cx="51686" cy="29138"/>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3"/>
            <p:cNvSpPr/>
            <p:nvPr/>
          </p:nvSpPr>
          <p:spPr>
            <a:xfrm>
              <a:off x="7325942" y="1193339"/>
              <a:ext cx="52166" cy="29103"/>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3"/>
            <p:cNvSpPr/>
            <p:nvPr/>
          </p:nvSpPr>
          <p:spPr>
            <a:xfrm>
              <a:off x="7334213" y="1293038"/>
              <a:ext cx="39399" cy="31609"/>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3"/>
            <p:cNvSpPr/>
            <p:nvPr/>
          </p:nvSpPr>
          <p:spPr>
            <a:xfrm>
              <a:off x="7257268" y="1354265"/>
              <a:ext cx="39228" cy="31266"/>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3"/>
            <p:cNvSpPr/>
            <p:nvPr/>
          </p:nvSpPr>
          <p:spPr>
            <a:xfrm>
              <a:off x="7296805" y="517475"/>
              <a:ext cx="38747" cy="37100"/>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3"/>
            <p:cNvSpPr/>
            <p:nvPr/>
          </p:nvSpPr>
          <p:spPr>
            <a:xfrm>
              <a:off x="7235852" y="1132764"/>
              <a:ext cx="42488" cy="28794"/>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3"/>
            <p:cNvSpPr/>
            <p:nvPr/>
          </p:nvSpPr>
          <p:spPr>
            <a:xfrm>
              <a:off x="7316847" y="1023420"/>
              <a:ext cx="38610" cy="37443"/>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3"/>
            <p:cNvSpPr/>
            <p:nvPr/>
          </p:nvSpPr>
          <p:spPr>
            <a:xfrm>
              <a:off x="7534505" y="712344"/>
              <a:ext cx="43586" cy="28589"/>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3"/>
            <p:cNvSpPr/>
            <p:nvPr/>
          </p:nvSpPr>
          <p:spPr>
            <a:xfrm>
              <a:off x="7372549" y="1132901"/>
              <a:ext cx="48323" cy="35212"/>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3"/>
            <p:cNvSpPr/>
            <p:nvPr/>
          </p:nvSpPr>
          <p:spPr>
            <a:xfrm>
              <a:off x="7257920" y="1197457"/>
              <a:ext cx="47362" cy="35521"/>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3"/>
            <p:cNvSpPr/>
            <p:nvPr/>
          </p:nvSpPr>
          <p:spPr>
            <a:xfrm>
              <a:off x="7906362" y="1025377"/>
              <a:ext cx="38885" cy="37512"/>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3"/>
            <p:cNvSpPr/>
            <p:nvPr/>
          </p:nvSpPr>
          <p:spPr>
            <a:xfrm>
              <a:off x="7217216" y="1373004"/>
              <a:ext cx="42454" cy="28932"/>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3"/>
            <p:cNvSpPr/>
            <p:nvPr/>
          </p:nvSpPr>
          <p:spPr>
            <a:xfrm>
              <a:off x="7496169" y="1288268"/>
              <a:ext cx="38404" cy="37477"/>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3"/>
            <p:cNvSpPr/>
            <p:nvPr/>
          </p:nvSpPr>
          <p:spPr>
            <a:xfrm>
              <a:off x="6145369" y="4456416"/>
              <a:ext cx="224968" cy="101724"/>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3"/>
            <p:cNvSpPr/>
            <p:nvPr/>
          </p:nvSpPr>
          <p:spPr>
            <a:xfrm>
              <a:off x="6084485" y="4477042"/>
              <a:ext cx="983337" cy="710802"/>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3"/>
            <p:cNvSpPr/>
            <p:nvPr/>
          </p:nvSpPr>
          <p:spPr>
            <a:xfrm>
              <a:off x="5993880" y="4579796"/>
              <a:ext cx="90262" cy="60767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3"/>
            <p:cNvSpPr/>
            <p:nvPr/>
          </p:nvSpPr>
          <p:spPr>
            <a:xfrm>
              <a:off x="6012447" y="4478449"/>
              <a:ext cx="1048407" cy="709017"/>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3"/>
            <p:cNvSpPr/>
            <p:nvPr/>
          </p:nvSpPr>
          <p:spPr>
            <a:xfrm>
              <a:off x="6046149" y="4548050"/>
              <a:ext cx="257949" cy="639793"/>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3"/>
            <p:cNvSpPr/>
            <p:nvPr/>
          </p:nvSpPr>
          <p:spPr>
            <a:xfrm>
              <a:off x="6306398" y="4511534"/>
              <a:ext cx="709120" cy="675932"/>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3"/>
            <p:cNvSpPr/>
            <p:nvPr/>
          </p:nvSpPr>
          <p:spPr>
            <a:xfrm>
              <a:off x="6522683" y="5107741"/>
              <a:ext cx="40841" cy="29412"/>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3"/>
            <p:cNvSpPr/>
            <p:nvPr/>
          </p:nvSpPr>
          <p:spPr>
            <a:xfrm>
              <a:off x="6436745" y="5165982"/>
              <a:ext cx="40292" cy="29412"/>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3"/>
            <p:cNvSpPr/>
            <p:nvPr/>
          </p:nvSpPr>
          <p:spPr>
            <a:xfrm>
              <a:off x="6610954" y="5074038"/>
              <a:ext cx="43586" cy="28726"/>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3"/>
            <p:cNvSpPr/>
            <p:nvPr/>
          </p:nvSpPr>
          <p:spPr>
            <a:xfrm>
              <a:off x="6291572" y="5133412"/>
              <a:ext cx="40498" cy="38267"/>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3"/>
            <p:cNvSpPr/>
            <p:nvPr/>
          </p:nvSpPr>
          <p:spPr>
            <a:xfrm>
              <a:off x="6238582" y="5136947"/>
              <a:ext cx="50656" cy="29069"/>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3"/>
            <p:cNvSpPr/>
            <p:nvPr/>
          </p:nvSpPr>
          <p:spPr>
            <a:xfrm>
              <a:off x="6337389" y="5052417"/>
              <a:ext cx="51549" cy="34389"/>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3"/>
            <p:cNvSpPr/>
            <p:nvPr/>
          </p:nvSpPr>
          <p:spPr>
            <a:xfrm>
              <a:off x="6459637" y="5099435"/>
              <a:ext cx="50897" cy="34629"/>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3"/>
            <p:cNvSpPr/>
            <p:nvPr/>
          </p:nvSpPr>
          <p:spPr>
            <a:xfrm>
              <a:off x="6368105" y="5131147"/>
              <a:ext cx="39193" cy="32741"/>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3"/>
            <p:cNvSpPr/>
            <p:nvPr/>
          </p:nvSpPr>
          <p:spPr>
            <a:xfrm>
              <a:off x="6360040" y="4972348"/>
              <a:ext cx="38988" cy="3281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3"/>
            <p:cNvSpPr/>
            <p:nvPr/>
          </p:nvSpPr>
          <p:spPr>
            <a:xfrm>
              <a:off x="6417149" y="5071739"/>
              <a:ext cx="41081" cy="29206"/>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3"/>
            <p:cNvSpPr/>
            <p:nvPr/>
          </p:nvSpPr>
          <p:spPr>
            <a:xfrm>
              <a:off x="6370885" y="4994862"/>
              <a:ext cx="40498" cy="29652"/>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3"/>
            <p:cNvSpPr/>
            <p:nvPr/>
          </p:nvSpPr>
          <p:spPr>
            <a:xfrm>
              <a:off x="6511082" y="4991945"/>
              <a:ext cx="41218" cy="29241"/>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3"/>
            <p:cNvSpPr/>
            <p:nvPr/>
          </p:nvSpPr>
          <p:spPr>
            <a:xfrm>
              <a:off x="6391992" y="4913730"/>
              <a:ext cx="41287" cy="37134"/>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3"/>
            <p:cNvSpPr/>
            <p:nvPr/>
          </p:nvSpPr>
          <p:spPr>
            <a:xfrm>
              <a:off x="6573064" y="5111379"/>
              <a:ext cx="38953" cy="32913"/>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3"/>
            <p:cNvSpPr/>
            <p:nvPr/>
          </p:nvSpPr>
          <p:spPr>
            <a:xfrm>
              <a:off x="6550688" y="5091370"/>
              <a:ext cx="41562" cy="37134"/>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3"/>
            <p:cNvSpPr/>
            <p:nvPr/>
          </p:nvSpPr>
          <p:spPr>
            <a:xfrm>
              <a:off x="6372807" y="5074828"/>
              <a:ext cx="40875" cy="29241"/>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3"/>
            <p:cNvSpPr/>
            <p:nvPr/>
          </p:nvSpPr>
          <p:spPr>
            <a:xfrm>
              <a:off x="6569358" y="5149645"/>
              <a:ext cx="48357" cy="35590"/>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3"/>
            <p:cNvSpPr/>
            <p:nvPr/>
          </p:nvSpPr>
          <p:spPr>
            <a:xfrm>
              <a:off x="6412412" y="4998397"/>
              <a:ext cx="42728" cy="36619"/>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3"/>
            <p:cNvSpPr/>
            <p:nvPr/>
          </p:nvSpPr>
          <p:spPr>
            <a:xfrm>
              <a:off x="6328088" y="4955154"/>
              <a:ext cx="41596" cy="37134"/>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3"/>
            <p:cNvSpPr/>
            <p:nvPr/>
          </p:nvSpPr>
          <p:spPr>
            <a:xfrm>
              <a:off x="6335879" y="5163270"/>
              <a:ext cx="41218" cy="29344"/>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3"/>
            <p:cNvSpPr/>
            <p:nvPr/>
          </p:nvSpPr>
          <p:spPr>
            <a:xfrm>
              <a:off x="6400881" y="4934047"/>
              <a:ext cx="51377" cy="28966"/>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3"/>
            <p:cNvSpPr/>
            <p:nvPr/>
          </p:nvSpPr>
          <p:spPr>
            <a:xfrm>
              <a:off x="6352490" y="4829955"/>
              <a:ext cx="50862" cy="34595"/>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3"/>
            <p:cNvSpPr/>
            <p:nvPr/>
          </p:nvSpPr>
          <p:spPr>
            <a:xfrm>
              <a:off x="6403901" y="4847767"/>
              <a:ext cx="43106" cy="36688"/>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3"/>
            <p:cNvSpPr/>
            <p:nvPr/>
          </p:nvSpPr>
          <p:spPr>
            <a:xfrm>
              <a:off x="6507547" y="5144703"/>
              <a:ext cx="39571" cy="38164"/>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3"/>
            <p:cNvSpPr/>
            <p:nvPr/>
          </p:nvSpPr>
          <p:spPr>
            <a:xfrm>
              <a:off x="6508440" y="5058594"/>
              <a:ext cx="40429" cy="38061"/>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3"/>
            <p:cNvSpPr/>
            <p:nvPr/>
          </p:nvSpPr>
          <p:spPr>
            <a:xfrm>
              <a:off x="6609684" y="5153661"/>
              <a:ext cx="40738" cy="38164"/>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3"/>
            <p:cNvSpPr/>
            <p:nvPr/>
          </p:nvSpPr>
          <p:spPr>
            <a:xfrm>
              <a:off x="6323386" y="4730907"/>
              <a:ext cx="51205" cy="28932"/>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3"/>
            <p:cNvSpPr/>
            <p:nvPr/>
          </p:nvSpPr>
          <p:spPr>
            <a:xfrm>
              <a:off x="6353691" y="4897153"/>
              <a:ext cx="40017" cy="37031"/>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3"/>
            <p:cNvSpPr/>
            <p:nvPr/>
          </p:nvSpPr>
          <p:spPr>
            <a:xfrm>
              <a:off x="6312232" y="5105853"/>
              <a:ext cx="40875" cy="29206"/>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3"/>
            <p:cNvSpPr/>
            <p:nvPr/>
          </p:nvSpPr>
          <p:spPr>
            <a:xfrm>
              <a:off x="6421610" y="5137359"/>
              <a:ext cx="40326" cy="29378"/>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3"/>
            <p:cNvSpPr/>
            <p:nvPr/>
          </p:nvSpPr>
          <p:spPr>
            <a:xfrm>
              <a:off x="6330868" y="5023107"/>
              <a:ext cx="43346" cy="28726"/>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3"/>
            <p:cNvSpPr/>
            <p:nvPr/>
          </p:nvSpPr>
          <p:spPr>
            <a:xfrm>
              <a:off x="6304648" y="4984875"/>
              <a:ext cx="41287" cy="37134"/>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3"/>
            <p:cNvSpPr/>
            <p:nvPr/>
          </p:nvSpPr>
          <p:spPr>
            <a:xfrm>
              <a:off x="6438564" y="4950692"/>
              <a:ext cx="38850" cy="32844"/>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3"/>
            <p:cNvSpPr/>
            <p:nvPr/>
          </p:nvSpPr>
          <p:spPr>
            <a:xfrm>
              <a:off x="6482597" y="5013258"/>
              <a:ext cx="41630" cy="37134"/>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3"/>
            <p:cNvSpPr/>
            <p:nvPr/>
          </p:nvSpPr>
          <p:spPr>
            <a:xfrm>
              <a:off x="6455896" y="5014390"/>
              <a:ext cx="40498" cy="29481"/>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3"/>
            <p:cNvSpPr/>
            <p:nvPr/>
          </p:nvSpPr>
          <p:spPr>
            <a:xfrm>
              <a:off x="6468285" y="5054201"/>
              <a:ext cx="41287" cy="3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3"/>
            <p:cNvSpPr/>
            <p:nvPr/>
          </p:nvSpPr>
          <p:spPr>
            <a:xfrm>
              <a:off x="6248534" y="5082344"/>
              <a:ext cx="40292" cy="29550"/>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3"/>
            <p:cNvSpPr/>
            <p:nvPr/>
          </p:nvSpPr>
          <p:spPr>
            <a:xfrm>
              <a:off x="6314875" y="4923648"/>
              <a:ext cx="43072" cy="36619"/>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3"/>
            <p:cNvSpPr/>
            <p:nvPr/>
          </p:nvSpPr>
          <p:spPr>
            <a:xfrm>
              <a:off x="6285085" y="5061855"/>
              <a:ext cx="51446" cy="28726"/>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3"/>
            <p:cNvSpPr/>
            <p:nvPr/>
          </p:nvSpPr>
          <p:spPr>
            <a:xfrm>
              <a:off x="6468663" y="5155686"/>
              <a:ext cx="41218" cy="3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3"/>
            <p:cNvSpPr/>
            <p:nvPr/>
          </p:nvSpPr>
          <p:spPr>
            <a:xfrm>
              <a:off x="6246304" y="5005295"/>
              <a:ext cx="41150" cy="37821"/>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3"/>
            <p:cNvSpPr/>
            <p:nvPr/>
          </p:nvSpPr>
          <p:spPr>
            <a:xfrm>
              <a:off x="6416428" y="5036183"/>
              <a:ext cx="40017" cy="37031"/>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3"/>
            <p:cNvSpPr/>
            <p:nvPr/>
          </p:nvSpPr>
          <p:spPr>
            <a:xfrm>
              <a:off x="6473708" y="4988067"/>
              <a:ext cx="41287" cy="37134"/>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3"/>
            <p:cNvSpPr/>
            <p:nvPr/>
          </p:nvSpPr>
          <p:spPr>
            <a:xfrm>
              <a:off x="6405445" y="4977462"/>
              <a:ext cx="51240" cy="35006"/>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3"/>
            <p:cNvSpPr/>
            <p:nvPr/>
          </p:nvSpPr>
          <p:spPr>
            <a:xfrm>
              <a:off x="6340340" y="4788153"/>
              <a:ext cx="41218" cy="37134"/>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3"/>
            <p:cNvSpPr/>
            <p:nvPr/>
          </p:nvSpPr>
          <p:spPr>
            <a:xfrm>
              <a:off x="6312987" y="4849894"/>
              <a:ext cx="43346" cy="28692"/>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3"/>
            <p:cNvSpPr/>
            <p:nvPr/>
          </p:nvSpPr>
          <p:spPr>
            <a:xfrm>
              <a:off x="6650902" y="5117385"/>
              <a:ext cx="40292" cy="29515"/>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3"/>
            <p:cNvSpPr/>
            <p:nvPr/>
          </p:nvSpPr>
          <p:spPr>
            <a:xfrm>
              <a:off x="6354137" y="4872820"/>
              <a:ext cx="39228" cy="32673"/>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3"/>
            <p:cNvSpPr/>
            <p:nvPr/>
          </p:nvSpPr>
          <p:spPr>
            <a:xfrm>
              <a:off x="6557723" y="5027844"/>
              <a:ext cx="43037" cy="36585"/>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3"/>
            <p:cNvSpPr/>
            <p:nvPr/>
          </p:nvSpPr>
          <p:spPr>
            <a:xfrm>
              <a:off x="6370576" y="5036870"/>
              <a:ext cx="41356" cy="37821"/>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3"/>
            <p:cNvSpPr/>
            <p:nvPr/>
          </p:nvSpPr>
          <p:spPr>
            <a:xfrm>
              <a:off x="6465952" y="4954605"/>
              <a:ext cx="40154" cy="30099"/>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3"/>
            <p:cNvSpPr/>
            <p:nvPr/>
          </p:nvSpPr>
          <p:spPr>
            <a:xfrm>
              <a:off x="6444090" y="4877282"/>
              <a:ext cx="41390" cy="37683"/>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3"/>
            <p:cNvSpPr/>
            <p:nvPr/>
          </p:nvSpPr>
          <p:spPr>
            <a:xfrm>
              <a:off x="6276745" y="4914794"/>
              <a:ext cx="41321" cy="37134"/>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3"/>
            <p:cNvSpPr/>
            <p:nvPr/>
          </p:nvSpPr>
          <p:spPr>
            <a:xfrm>
              <a:off x="8858159" y="4386952"/>
              <a:ext cx="330742" cy="157632"/>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3"/>
            <p:cNvSpPr/>
            <p:nvPr/>
          </p:nvSpPr>
          <p:spPr>
            <a:xfrm>
              <a:off x="9122663" y="4178835"/>
              <a:ext cx="66238" cy="36963"/>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3"/>
            <p:cNvSpPr/>
            <p:nvPr/>
          </p:nvSpPr>
          <p:spPr>
            <a:xfrm>
              <a:off x="9001067" y="4278123"/>
              <a:ext cx="187833" cy="65860"/>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3"/>
            <p:cNvSpPr/>
            <p:nvPr/>
          </p:nvSpPr>
          <p:spPr>
            <a:xfrm>
              <a:off x="8924774" y="4486857"/>
              <a:ext cx="264127" cy="230836"/>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3"/>
            <p:cNvSpPr/>
            <p:nvPr/>
          </p:nvSpPr>
          <p:spPr>
            <a:xfrm>
              <a:off x="9141230" y="4847012"/>
              <a:ext cx="47670" cy="99974"/>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3"/>
            <p:cNvSpPr/>
            <p:nvPr/>
          </p:nvSpPr>
          <p:spPr>
            <a:xfrm>
              <a:off x="9011123" y="4635944"/>
              <a:ext cx="177778" cy="190201"/>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3"/>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3"/>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3"/>
            <p:cNvSpPr/>
            <p:nvPr/>
          </p:nvSpPr>
          <p:spPr>
            <a:xfrm>
              <a:off x="9010745" y="2288318"/>
              <a:ext cx="195590" cy="326109"/>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3"/>
            <p:cNvSpPr/>
            <p:nvPr/>
          </p:nvSpPr>
          <p:spPr>
            <a:xfrm>
              <a:off x="9125271" y="2435585"/>
              <a:ext cx="38953" cy="32158"/>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3"/>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3"/>
            <p:cNvSpPr/>
            <p:nvPr/>
          </p:nvSpPr>
          <p:spPr>
            <a:xfrm>
              <a:off x="8877138" y="2054016"/>
              <a:ext cx="329197" cy="335787"/>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3"/>
            <p:cNvSpPr/>
            <p:nvPr/>
          </p:nvSpPr>
          <p:spPr>
            <a:xfrm>
              <a:off x="8877515" y="2061772"/>
              <a:ext cx="328820" cy="401613"/>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3"/>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3"/>
            <p:cNvSpPr/>
            <p:nvPr/>
          </p:nvSpPr>
          <p:spPr>
            <a:xfrm>
              <a:off x="8577764" y="-174725"/>
              <a:ext cx="623526" cy="1299698"/>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3"/>
            <p:cNvSpPr/>
            <p:nvPr/>
          </p:nvSpPr>
          <p:spPr>
            <a:xfrm>
              <a:off x="9196417" y="-84944"/>
              <a:ext cx="15719" cy="1462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3"/>
            <p:cNvSpPr/>
            <p:nvPr/>
          </p:nvSpPr>
          <p:spPr>
            <a:xfrm>
              <a:off x="9182689" y="-109826"/>
              <a:ext cx="14758" cy="11669"/>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3"/>
            <p:cNvSpPr/>
            <p:nvPr/>
          </p:nvSpPr>
          <p:spPr>
            <a:xfrm>
              <a:off x="9190719" y="-25090"/>
              <a:ext cx="20317" cy="11566"/>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3"/>
            <p:cNvSpPr/>
            <p:nvPr/>
          </p:nvSpPr>
          <p:spPr>
            <a:xfrm>
              <a:off x="9169304" y="-76810"/>
              <a:ext cx="15684" cy="14723"/>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3"/>
            <p:cNvSpPr/>
            <p:nvPr/>
          </p:nvSpPr>
          <p:spPr>
            <a:xfrm>
              <a:off x="9137558" y="-98603"/>
              <a:ext cx="40841" cy="29412"/>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3"/>
            <p:cNvSpPr/>
            <p:nvPr/>
          </p:nvSpPr>
          <p:spPr>
            <a:xfrm>
              <a:off x="9051586" y="-40431"/>
              <a:ext cx="40326" cy="29618"/>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3"/>
            <p:cNvSpPr/>
            <p:nvPr/>
          </p:nvSpPr>
          <p:spPr>
            <a:xfrm>
              <a:off x="9144902" y="568166"/>
              <a:ext cx="39640" cy="37992"/>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3"/>
            <p:cNvSpPr/>
            <p:nvPr/>
          </p:nvSpPr>
          <p:spPr>
            <a:xfrm>
              <a:off x="9127914" y="291993"/>
              <a:ext cx="41356" cy="37683"/>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3"/>
            <p:cNvSpPr/>
            <p:nvPr/>
          </p:nvSpPr>
          <p:spPr>
            <a:xfrm>
              <a:off x="8952264" y="-154065"/>
              <a:ext cx="51514" cy="34389"/>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3"/>
            <p:cNvSpPr/>
            <p:nvPr/>
          </p:nvSpPr>
          <p:spPr>
            <a:xfrm>
              <a:off x="9074546"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3"/>
            <p:cNvSpPr/>
            <p:nvPr/>
          </p:nvSpPr>
          <p:spPr>
            <a:xfrm>
              <a:off x="8982980" y="-75163"/>
              <a:ext cx="39193" cy="32570"/>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3"/>
            <p:cNvSpPr/>
            <p:nvPr/>
          </p:nvSpPr>
          <p:spPr>
            <a:xfrm>
              <a:off x="8935207" y="1748"/>
              <a:ext cx="42763" cy="36963"/>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3"/>
            <p:cNvSpPr/>
            <p:nvPr/>
          </p:nvSpPr>
          <p:spPr>
            <a:xfrm>
              <a:off x="9138004" y="782700"/>
              <a:ext cx="39948" cy="38095"/>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3"/>
            <p:cNvSpPr/>
            <p:nvPr/>
          </p:nvSpPr>
          <p:spPr>
            <a:xfrm>
              <a:off x="9026979" y="276549"/>
              <a:ext cx="42900" cy="28692"/>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3"/>
            <p:cNvSpPr/>
            <p:nvPr/>
          </p:nvSpPr>
          <p:spPr>
            <a:xfrm>
              <a:off x="9069192" y="52919"/>
              <a:ext cx="40772" cy="38164"/>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3"/>
            <p:cNvSpPr/>
            <p:nvPr/>
          </p:nvSpPr>
          <p:spPr>
            <a:xfrm>
              <a:off x="8937953" y="73786"/>
              <a:ext cx="51240" cy="28897"/>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3"/>
            <p:cNvSpPr/>
            <p:nvPr/>
          </p:nvSpPr>
          <p:spPr>
            <a:xfrm>
              <a:off x="9130179" y="87274"/>
              <a:ext cx="40154" cy="30133"/>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3"/>
            <p:cNvSpPr/>
            <p:nvPr/>
          </p:nvSpPr>
          <p:spPr>
            <a:xfrm>
              <a:off x="9079488" y="450963"/>
              <a:ext cx="40292" cy="29550"/>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
            <p:cNvSpPr/>
            <p:nvPr/>
          </p:nvSpPr>
          <p:spPr>
            <a:xfrm>
              <a:off x="9032230" y="-134742"/>
              <a:ext cx="40841" cy="29378"/>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
            <p:cNvSpPr/>
            <p:nvPr/>
          </p:nvSpPr>
          <p:spPr>
            <a:xfrm>
              <a:off x="9077875" y="526295"/>
              <a:ext cx="41047" cy="37683"/>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
            <p:cNvSpPr/>
            <p:nvPr/>
          </p:nvSpPr>
          <p:spPr>
            <a:xfrm>
              <a:off x="9016134" y="440495"/>
              <a:ext cx="50588" cy="28794"/>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
            <p:cNvSpPr/>
            <p:nvPr/>
          </p:nvSpPr>
          <p:spPr>
            <a:xfrm>
              <a:off x="9063701" y="212061"/>
              <a:ext cx="51240" cy="34629"/>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
            <p:cNvSpPr/>
            <p:nvPr/>
          </p:nvSpPr>
          <p:spPr>
            <a:xfrm>
              <a:off x="9048532"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
            <p:cNvSpPr/>
            <p:nvPr/>
          </p:nvSpPr>
          <p:spPr>
            <a:xfrm>
              <a:off x="9047125" y="347968"/>
              <a:ext cx="42420" cy="36963"/>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
            <p:cNvSpPr/>
            <p:nvPr/>
          </p:nvSpPr>
          <p:spPr>
            <a:xfrm>
              <a:off x="9097678" y="441113"/>
              <a:ext cx="40875" cy="29206"/>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
            <p:cNvSpPr/>
            <p:nvPr/>
          </p:nvSpPr>
          <p:spPr>
            <a:xfrm>
              <a:off x="8913139" y="289384"/>
              <a:ext cx="42728" cy="36688"/>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
            <p:cNvSpPr/>
            <p:nvPr/>
          </p:nvSpPr>
          <p:spPr>
            <a:xfrm>
              <a:off x="9155404" y="138994"/>
              <a:ext cx="40292" cy="29550"/>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
            <p:cNvSpPr/>
            <p:nvPr/>
          </p:nvSpPr>
          <p:spPr>
            <a:xfrm>
              <a:off x="9165529" y="-115111"/>
              <a:ext cx="41596" cy="3686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
            <p:cNvSpPr/>
            <p:nvPr/>
          </p:nvSpPr>
          <p:spPr>
            <a:xfrm>
              <a:off x="9067648" y="16472"/>
              <a:ext cx="43346" cy="2876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
            <p:cNvSpPr/>
            <p:nvPr/>
          </p:nvSpPr>
          <p:spPr>
            <a:xfrm>
              <a:off x="9096305"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
            <p:cNvSpPr/>
            <p:nvPr/>
          </p:nvSpPr>
          <p:spPr>
            <a:xfrm>
              <a:off x="9163160" y="-42662"/>
              <a:ext cx="40292" cy="29550"/>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
            <p:cNvSpPr/>
            <p:nvPr/>
          </p:nvSpPr>
          <p:spPr>
            <a:xfrm>
              <a:off x="8964448" y="84974"/>
              <a:ext cx="38988" cy="3281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
            <p:cNvSpPr/>
            <p:nvPr/>
          </p:nvSpPr>
          <p:spPr>
            <a:xfrm>
              <a:off x="8918013" y="18119"/>
              <a:ext cx="41253" cy="37134"/>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
            <p:cNvSpPr/>
            <p:nvPr/>
          </p:nvSpPr>
          <p:spPr>
            <a:xfrm>
              <a:off x="8987682" y="-131654"/>
              <a:ext cx="41047" cy="29241"/>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
            <p:cNvSpPr/>
            <p:nvPr/>
          </p:nvSpPr>
          <p:spPr>
            <a:xfrm>
              <a:off x="9148918" y="374841"/>
              <a:ext cx="41287" cy="37649"/>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
            <p:cNvSpPr/>
            <p:nvPr/>
          </p:nvSpPr>
          <p:spPr>
            <a:xfrm>
              <a:off x="8950960" y="-43074"/>
              <a:ext cx="41012" cy="29378"/>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
            <p:cNvSpPr/>
            <p:nvPr/>
          </p:nvSpPr>
          <p:spPr>
            <a:xfrm>
              <a:off x="9162543" y="119191"/>
              <a:ext cx="51514" cy="34389"/>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
            <p:cNvSpPr/>
            <p:nvPr/>
          </p:nvSpPr>
          <p:spPr>
            <a:xfrm>
              <a:off x="8962285" y="243258"/>
              <a:ext cx="40189" cy="30030"/>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
            <p:cNvSpPr/>
            <p:nvPr/>
          </p:nvSpPr>
          <p:spPr>
            <a:xfrm>
              <a:off x="9111475" y="36892"/>
              <a:ext cx="39640" cy="37031"/>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
            <p:cNvSpPr/>
            <p:nvPr/>
          </p:nvSpPr>
          <p:spPr>
            <a:xfrm>
              <a:off x="8956142" y="36411"/>
              <a:ext cx="41527" cy="36757"/>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
            <p:cNvSpPr/>
            <p:nvPr/>
          </p:nvSpPr>
          <p:spPr>
            <a:xfrm>
              <a:off x="9027391" y="181722"/>
              <a:ext cx="40875" cy="29206"/>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
            <p:cNvSpPr/>
            <p:nvPr/>
          </p:nvSpPr>
          <p:spPr>
            <a:xfrm>
              <a:off x="9100286" y="271298"/>
              <a:ext cx="38850" cy="32913"/>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
            <p:cNvSpPr/>
            <p:nvPr/>
          </p:nvSpPr>
          <p:spPr>
            <a:xfrm>
              <a:off x="9140303" y="425085"/>
              <a:ext cx="38919" cy="32604"/>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3"/>
            <p:cNvSpPr/>
            <p:nvPr/>
          </p:nvSpPr>
          <p:spPr>
            <a:xfrm>
              <a:off x="8894366" y="60710"/>
              <a:ext cx="40292" cy="29687"/>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3"/>
            <p:cNvSpPr/>
            <p:nvPr/>
          </p:nvSpPr>
          <p:spPr>
            <a:xfrm>
              <a:off x="9122320" y="-61778"/>
              <a:ext cx="39674" cy="38027"/>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3"/>
            <p:cNvSpPr/>
            <p:nvPr/>
          </p:nvSpPr>
          <p:spPr>
            <a:xfrm>
              <a:off x="9127056" y="342580"/>
              <a:ext cx="50691" cy="28829"/>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3"/>
            <p:cNvSpPr/>
            <p:nvPr/>
          </p:nvSpPr>
          <p:spPr>
            <a:xfrm>
              <a:off x="9081204" y="77733"/>
              <a:ext cx="51240" cy="34629"/>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3"/>
            <p:cNvSpPr/>
            <p:nvPr/>
          </p:nvSpPr>
          <p:spPr>
            <a:xfrm>
              <a:off x="8901402"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3"/>
            <p:cNvSpPr/>
            <p:nvPr/>
          </p:nvSpPr>
          <p:spPr>
            <a:xfrm>
              <a:off x="9050419" y="101688"/>
              <a:ext cx="40292" cy="29550"/>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3"/>
            <p:cNvSpPr/>
            <p:nvPr/>
          </p:nvSpPr>
          <p:spPr>
            <a:xfrm>
              <a:off x="9173456" y="436377"/>
              <a:ext cx="40806" cy="29378"/>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3"/>
            <p:cNvSpPr/>
            <p:nvPr/>
          </p:nvSpPr>
          <p:spPr>
            <a:xfrm>
              <a:off x="9126507" y="-12117"/>
              <a:ext cx="38953" cy="32741"/>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3"/>
            <p:cNvSpPr/>
            <p:nvPr/>
          </p:nvSpPr>
          <p:spPr>
            <a:xfrm>
              <a:off x="9088000" y="294086"/>
              <a:ext cx="39228" cy="32501"/>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3"/>
            <p:cNvSpPr/>
            <p:nvPr/>
          </p:nvSpPr>
          <p:spPr>
            <a:xfrm>
              <a:off x="9018845" y="247754"/>
              <a:ext cx="43037" cy="36585"/>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3"/>
            <p:cNvSpPr/>
            <p:nvPr/>
          </p:nvSpPr>
          <p:spPr>
            <a:xfrm>
              <a:off x="9139891" y="181619"/>
              <a:ext cx="40498" cy="29550"/>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3"/>
            <p:cNvSpPr/>
            <p:nvPr/>
          </p:nvSpPr>
          <p:spPr>
            <a:xfrm>
              <a:off x="9106910" y="-146514"/>
              <a:ext cx="42934" cy="28692"/>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3"/>
            <p:cNvSpPr/>
            <p:nvPr/>
          </p:nvSpPr>
          <p:spPr>
            <a:xfrm>
              <a:off x="9044722" y="-9715"/>
              <a:ext cx="40841" cy="38267"/>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3"/>
            <p:cNvSpPr/>
            <p:nvPr/>
          </p:nvSpPr>
          <p:spPr>
            <a:xfrm>
              <a:off x="8927107" y="-100628"/>
              <a:ext cx="40875" cy="29241"/>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3"/>
            <p:cNvSpPr/>
            <p:nvPr/>
          </p:nvSpPr>
          <p:spPr>
            <a:xfrm>
              <a:off x="9161788" y="289007"/>
              <a:ext cx="40875" cy="29206"/>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3"/>
            <p:cNvSpPr/>
            <p:nvPr/>
          </p:nvSpPr>
          <p:spPr>
            <a:xfrm>
              <a:off x="8961771"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3"/>
            <p:cNvSpPr/>
            <p:nvPr/>
          </p:nvSpPr>
          <p:spPr>
            <a:xfrm>
              <a:off x="9036485" y="-69088"/>
              <a:ext cx="40292" cy="29515"/>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3"/>
            <p:cNvSpPr/>
            <p:nvPr/>
          </p:nvSpPr>
          <p:spPr>
            <a:xfrm>
              <a:off x="9013560" y="-13353"/>
              <a:ext cx="39605" cy="37992"/>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3"/>
            <p:cNvSpPr/>
            <p:nvPr/>
          </p:nvSpPr>
          <p:spPr>
            <a:xfrm>
              <a:off x="8945743" y="-183374"/>
              <a:ext cx="43346" cy="28932"/>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3"/>
            <p:cNvSpPr/>
            <p:nvPr/>
          </p:nvSpPr>
          <p:spPr>
            <a:xfrm>
              <a:off x="9122182" y="235296"/>
              <a:ext cx="40532" cy="38301"/>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3"/>
            <p:cNvSpPr/>
            <p:nvPr/>
          </p:nvSpPr>
          <p:spPr>
            <a:xfrm>
              <a:off x="9002200" y="150937"/>
              <a:ext cx="50897" cy="34595"/>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3"/>
            <p:cNvSpPr/>
            <p:nvPr/>
          </p:nvSpPr>
          <p:spPr>
            <a:xfrm>
              <a:off x="9096374"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3"/>
            <p:cNvSpPr/>
            <p:nvPr/>
          </p:nvSpPr>
          <p:spPr>
            <a:xfrm>
              <a:off x="9083538" y="146098"/>
              <a:ext cx="42728" cy="36688"/>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3"/>
            <p:cNvSpPr/>
            <p:nvPr/>
          </p:nvSpPr>
          <p:spPr>
            <a:xfrm>
              <a:off x="8993654" y="304039"/>
              <a:ext cx="38988" cy="32604"/>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3"/>
            <p:cNvSpPr/>
            <p:nvPr/>
          </p:nvSpPr>
          <p:spPr>
            <a:xfrm>
              <a:off x="9113225" y="683858"/>
              <a:ext cx="41596" cy="3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3"/>
            <p:cNvSpPr/>
            <p:nvPr/>
          </p:nvSpPr>
          <p:spPr>
            <a:xfrm>
              <a:off x="9162337" y="493005"/>
              <a:ext cx="40875" cy="29241"/>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3"/>
            <p:cNvSpPr/>
            <p:nvPr/>
          </p:nvSpPr>
          <p:spPr>
            <a:xfrm>
              <a:off x="8940664" y="227505"/>
              <a:ext cx="40292" cy="29687"/>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3"/>
            <p:cNvSpPr/>
            <p:nvPr/>
          </p:nvSpPr>
          <p:spPr>
            <a:xfrm>
              <a:off x="8957515" y="410808"/>
              <a:ext cx="41630" cy="37134"/>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3"/>
            <p:cNvSpPr/>
            <p:nvPr/>
          </p:nvSpPr>
          <p:spPr>
            <a:xfrm>
              <a:off x="8978244" y="365403"/>
              <a:ext cx="43621" cy="28863"/>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3"/>
            <p:cNvSpPr/>
            <p:nvPr/>
          </p:nvSpPr>
          <p:spPr>
            <a:xfrm>
              <a:off x="9050282" y="553854"/>
              <a:ext cx="50347" cy="28692"/>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3"/>
            <p:cNvSpPr/>
            <p:nvPr/>
          </p:nvSpPr>
          <p:spPr>
            <a:xfrm>
              <a:off x="9037858" y="470765"/>
              <a:ext cx="40772" cy="38130"/>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3"/>
            <p:cNvSpPr/>
            <p:nvPr/>
          </p:nvSpPr>
          <p:spPr>
            <a:xfrm>
              <a:off x="9072281" y="384554"/>
              <a:ext cx="40360" cy="30099"/>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3"/>
            <p:cNvSpPr/>
            <p:nvPr/>
          </p:nvSpPr>
          <p:spPr>
            <a:xfrm>
              <a:off x="9135224" y="633030"/>
              <a:ext cx="40498" cy="29550"/>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3"/>
            <p:cNvSpPr/>
            <p:nvPr/>
          </p:nvSpPr>
          <p:spPr>
            <a:xfrm>
              <a:off x="8932461" y="-119401"/>
              <a:ext cx="42660" cy="36619"/>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3"/>
            <p:cNvSpPr/>
            <p:nvPr/>
          </p:nvSpPr>
          <p:spPr>
            <a:xfrm>
              <a:off x="8911801" y="-17196"/>
              <a:ext cx="40498" cy="29652"/>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3"/>
            <p:cNvSpPr/>
            <p:nvPr/>
          </p:nvSpPr>
          <p:spPr>
            <a:xfrm>
              <a:off x="9097232" y="483635"/>
              <a:ext cx="42934" cy="28692"/>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3"/>
            <p:cNvSpPr/>
            <p:nvPr/>
          </p:nvSpPr>
          <p:spPr>
            <a:xfrm>
              <a:off x="9060269" y="225480"/>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3"/>
            <p:cNvSpPr/>
            <p:nvPr/>
          </p:nvSpPr>
          <p:spPr>
            <a:xfrm>
              <a:off x="9050625" y="181516"/>
              <a:ext cx="50862" cy="35006"/>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3"/>
            <p:cNvSpPr/>
            <p:nvPr/>
          </p:nvSpPr>
          <p:spPr>
            <a:xfrm>
              <a:off x="9088103" y="-79487"/>
              <a:ext cx="42728" cy="36585"/>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3"/>
            <p:cNvSpPr/>
            <p:nvPr/>
          </p:nvSpPr>
          <p:spPr>
            <a:xfrm>
              <a:off x="9033980" y="-172838"/>
              <a:ext cx="40498" cy="29241"/>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3"/>
            <p:cNvSpPr/>
            <p:nvPr/>
          </p:nvSpPr>
          <p:spPr>
            <a:xfrm>
              <a:off x="8996194" y="-55841"/>
              <a:ext cx="41287" cy="37134"/>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3"/>
            <p:cNvSpPr/>
            <p:nvPr/>
          </p:nvSpPr>
          <p:spPr>
            <a:xfrm>
              <a:off x="9135636" y="718007"/>
              <a:ext cx="40875" cy="29206"/>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3"/>
            <p:cNvSpPr/>
            <p:nvPr/>
          </p:nvSpPr>
          <p:spPr>
            <a:xfrm>
              <a:off x="8927828" y="139131"/>
              <a:ext cx="40463" cy="38027"/>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3"/>
            <p:cNvSpPr/>
            <p:nvPr/>
          </p:nvSpPr>
          <p:spPr>
            <a:xfrm>
              <a:off x="8951509" y="164253"/>
              <a:ext cx="51514" cy="34389"/>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3"/>
            <p:cNvSpPr/>
            <p:nvPr/>
          </p:nvSpPr>
          <p:spPr>
            <a:xfrm>
              <a:off x="9170265" y="465068"/>
              <a:ext cx="38953" cy="32570"/>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3"/>
            <p:cNvSpPr/>
            <p:nvPr/>
          </p:nvSpPr>
          <p:spPr>
            <a:xfrm>
              <a:off x="9172530" y="-178638"/>
              <a:ext cx="43106" cy="36688"/>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3"/>
            <p:cNvSpPr/>
            <p:nvPr/>
          </p:nvSpPr>
          <p:spPr>
            <a:xfrm>
              <a:off x="9139686" y="443824"/>
              <a:ext cx="41218" cy="36757"/>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3"/>
            <p:cNvSpPr/>
            <p:nvPr/>
          </p:nvSpPr>
          <p:spPr>
            <a:xfrm>
              <a:off x="8985451" y="-169440"/>
              <a:ext cx="41356" cy="37649"/>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3"/>
            <p:cNvSpPr/>
            <p:nvPr/>
          </p:nvSpPr>
          <p:spPr>
            <a:xfrm>
              <a:off x="9101590" y="348449"/>
              <a:ext cx="42797" cy="36963"/>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3"/>
            <p:cNvSpPr/>
            <p:nvPr/>
          </p:nvSpPr>
          <p:spPr>
            <a:xfrm>
              <a:off x="8861694" y="61843"/>
              <a:ext cx="38988" cy="33084"/>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3"/>
            <p:cNvSpPr/>
            <p:nvPr/>
          </p:nvSpPr>
          <p:spPr>
            <a:xfrm>
              <a:off x="9157395" y="683652"/>
              <a:ext cx="40498" cy="38267"/>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3"/>
            <p:cNvSpPr/>
            <p:nvPr/>
          </p:nvSpPr>
          <p:spPr>
            <a:xfrm>
              <a:off x="8980132" y="17982"/>
              <a:ext cx="50485" cy="28692"/>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3"/>
            <p:cNvSpPr/>
            <p:nvPr/>
          </p:nvSpPr>
          <p:spPr>
            <a:xfrm>
              <a:off x="9055155" y="65755"/>
              <a:ext cx="41184" cy="3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3"/>
            <p:cNvSpPr/>
            <p:nvPr/>
          </p:nvSpPr>
          <p:spPr>
            <a:xfrm>
              <a:off x="9052547"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3"/>
            <p:cNvSpPr/>
            <p:nvPr/>
          </p:nvSpPr>
          <p:spPr>
            <a:xfrm>
              <a:off x="9100218" y="550525"/>
              <a:ext cx="41150" cy="3833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3"/>
            <p:cNvSpPr/>
            <p:nvPr/>
          </p:nvSpPr>
          <p:spPr>
            <a:xfrm>
              <a:off x="9163744" y="535287"/>
              <a:ext cx="40738" cy="38095"/>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3"/>
            <p:cNvSpPr/>
            <p:nvPr/>
          </p:nvSpPr>
          <p:spPr>
            <a:xfrm>
              <a:off x="9117755" y="14927"/>
              <a:ext cx="53230" cy="29550"/>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3"/>
            <p:cNvSpPr/>
            <p:nvPr/>
          </p:nvSpPr>
          <p:spPr>
            <a:xfrm>
              <a:off x="8595576" y="-173970"/>
              <a:ext cx="606126" cy="1306322"/>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3"/>
            <p:cNvSpPr/>
            <p:nvPr/>
          </p:nvSpPr>
          <p:spPr>
            <a:xfrm>
              <a:off x="8633534" y="-174348"/>
              <a:ext cx="567756" cy="1263319"/>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3"/>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3"/>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3"/>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3"/>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3"/>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3"/>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3"/>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3"/>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3"/>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3"/>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3"/>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3"/>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3"/>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3"/>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3"/>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3"/>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3"/>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3"/>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3"/>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3"/>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3"/>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3"/>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3"/>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3"/>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3"/>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3"/>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3"/>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3"/>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3"/>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3"/>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3"/>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3"/>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3"/>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3"/>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3"/>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3"/>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3"/>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3"/>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3"/>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3"/>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3"/>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3"/>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3"/>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3"/>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3"/>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3"/>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3"/>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3"/>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3"/>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3"/>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3"/>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3"/>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3"/>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3"/>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3"/>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3"/>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3"/>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3"/>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3"/>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3"/>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3"/>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3"/>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3"/>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3"/>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3"/>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3"/>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3"/>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3"/>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3"/>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3"/>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3"/>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3"/>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3"/>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3"/>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3"/>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3"/>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3"/>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3"/>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3"/>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3"/>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3"/>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3"/>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3"/>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3"/>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3"/>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3"/>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3"/>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3"/>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3"/>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3"/>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3"/>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3"/>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3"/>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3"/>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3"/>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3"/>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3"/>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3"/>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3"/>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3"/>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3"/>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3"/>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3"/>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3"/>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3"/>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3"/>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3"/>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3"/>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3"/>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3"/>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3"/>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3"/>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3"/>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3"/>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3"/>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3"/>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3"/>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3"/>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3"/>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3"/>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3"/>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3"/>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3"/>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3"/>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3"/>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3"/>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3"/>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3"/>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3"/>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3"/>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3"/>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3"/>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3"/>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3"/>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3"/>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3"/>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3"/>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3"/>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3"/>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3"/>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3"/>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3"/>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3"/>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3"/>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3"/>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3"/>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3"/>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3"/>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3"/>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3"/>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3"/>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3"/>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3"/>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3"/>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3"/>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3"/>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3"/>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3"/>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3"/>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3"/>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3"/>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3"/>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3"/>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3"/>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3"/>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3"/>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3"/>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3"/>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3"/>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3"/>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3"/>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3"/>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3"/>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3"/>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3"/>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3"/>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3"/>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3"/>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3"/>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3"/>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3"/>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3"/>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3"/>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3"/>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3"/>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49" name="Google Shape;2349;p3"/>
            <p:cNvGrpSpPr/>
            <p:nvPr/>
          </p:nvGrpSpPr>
          <p:grpSpPr>
            <a:xfrm>
              <a:off x="5050253" y="1039860"/>
              <a:ext cx="637872" cy="599708"/>
              <a:chOff x="1071450" y="3263575"/>
              <a:chExt cx="464650" cy="436850"/>
            </a:xfrm>
          </p:grpSpPr>
          <p:sp>
            <p:nvSpPr>
              <p:cNvPr id="2350" name="Google Shape;2350;p3"/>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3"/>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3"/>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3"/>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3"/>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3"/>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3"/>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3"/>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58" name="Google Shape;2358;p3"/>
            <p:cNvGrpSpPr/>
            <p:nvPr/>
          </p:nvGrpSpPr>
          <p:grpSpPr>
            <a:xfrm>
              <a:off x="8402871" y="1367290"/>
              <a:ext cx="637872" cy="599708"/>
              <a:chOff x="1071450" y="3263575"/>
              <a:chExt cx="464650" cy="436850"/>
            </a:xfrm>
          </p:grpSpPr>
          <p:sp>
            <p:nvSpPr>
              <p:cNvPr id="2359" name="Google Shape;2359;p3"/>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3"/>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3"/>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3"/>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3"/>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3"/>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3"/>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3"/>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7" name="Google Shape;2367;p3"/>
            <p:cNvGrpSpPr/>
            <p:nvPr/>
          </p:nvGrpSpPr>
          <p:grpSpPr>
            <a:xfrm>
              <a:off x="5841484" y="3139832"/>
              <a:ext cx="637872" cy="599708"/>
              <a:chOff x="1071450" y="3263575"/>
              <a:chExt cx="464650" cy="436850"/>
            </a:xfrm>
          </p:grpSpPr>
          <p:sp>
            <p:nvSpPr>
              <p:cNvPr id="2368" name="Google Shape;2368;p3"/>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3"/>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3"/>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3"/>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3"/>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3"/>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3"/>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3"/>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376" name="Google Shape;2376;p3"/>
          <p:cNvSpPr/>
          <p:nvPr/>
        </p:nvSpPr>
        <p:spPr>
          <a:xfrm rot="-5660446" flipH="1">
            <a:off x="185480" y="1156096"/>
            <a:ext cx="6668426" cy="3058510"/>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3"/>
          <p:cNvSpPr/>
          <p:nvPr/>
        </p:nvSpPr>
        <p:spPr>
          <a:xfrm>
            <a:off x="0" y="0"/>
            <a:ext cx="2499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3"/>
          <p:cNvSpPr txBox="1"/>
          <p:nvPr>
            <p:ph type="title"/>
          </p:nvPr>
        </p:nvSpPr>
        <p:spPr>
          <a:xfrm>
            <a:off x="616667" y="1918363"/>
            <a:ext cx="5520000" cy="13068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379" name="Google Shape;2379;p3"/>
          <p:cNvSpPr txBox="1"/>
          <p:nvPr>
            <p:ph type="subTitle" idx="1"/>
          </p:nvPr>
        </p:nvSpPr>
        <p:spPr>
          <a:xfrm>
            <a:off x="616675" y="3370375"/>
            <a:ext cx="2900700" cy="58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itle and text">
  <p:cSld name="CUSTOM_1">
    <p:bg>
      <p:bgPr>
        <a:noFill/>
        <a:effectLst/>
      </p:bgPr>
    </p:bg>
    <p:spTree>
      <p:nvGrpSpPr>
        <p:cNvPr id="4043" name="Shape 4043"/>
        <p:cNvGrpSpPr/>
        <p:nvPr/>
      </p:nvGrpSpPr>
      <p:grpSpPr>
        <a:xfrm>
          <a:off x="0" y="0"/>
          <a:ext cx="0" cy="0"/>
          <a:chOff x="0" y="0"/>
          <a:chExt cx="0" cy="0"/>
        </a:xfrm>
      </p:grpSpPr>
      <p:grpSp>
        <p:nvGrpSpPr>
          <p:cNvPr id="4044" name="Google Shape;4044;p21"/>
          <p:cNvGrpSpPr/>
          <p:nvPr/>
        </p:nvGrpSpPr>
        <p:grpSpPr>
          <a:xfrm>
            <a:off x="-505367" y="-183374"/>
            <a:ext cx="9835632" cy="5510248"/>
            <a:chOff x="-505367" y="-183374"/>
            <a:chExt cx="9835632" cy="5510248"/>
          </a:xfrm>
        </p:grpSpPr>
        <p:sp>
          <p:nvSpPr>
            <p:cNvPr id="4045" name="Google Shape;4045;p21"/>
            <p:cNvSpPr/>
            <p:nvPr/>
          </p:nvSpPr>
          <p:spPr>
            <a:xfrm>
              <a:off x="8678837" y="3135645"/>
              <a:ext cx="622771" cy="574997"/>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21"/>
            <p:cNvSpPr/>
            <p:nvPr/>
          </p:nvSpPr>
          <p:spPr>
            <a:xfrm>
              <a:off x="8703238" y="3148446"/>
              <a:ext cx="580935" cy="549463"/>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21"/>
            <p:cNvSpPr/>
            <p:nvPr/>
          </p:nvSpPr>
          <p:spPr>
            <a:xfrm>
              <a:off x="8600209" y="3186027"/>
              <a:ext cx="670029" cy="606023"/>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21"/>
            <p:cNvSpPr/>
            <p:nvPr/>
          </p:nvSpPr>
          <p:spPr>
            <a:xfrm>
              <a:off x="9085082" y="3738887"/>
              <a:ext cx="27525" cy="15890"/>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21"/>
            <p:cNvSpPr/>
            <p:nvPr/>
          </p:nvSpPr>
          <p:spPr>
            <a:xfrm>
              <a:off x="9128840" y="3729346"/>
              <a:ext cx="19803" cy="15547"/>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21"/>
            <p:cNvSpPr/>
            <p:nvPr/>
          </p:nvSpPr>
          <p:spPr>
            <a:xfrm>
              <a:off x="8885821" y="3561899"/>
              <a:ext cx="29000" cy="18087"/>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21"/>
            <p:cNvSpPr/>
            <p:nvPr/>
          </p:nvSpPr>
          <p:spPr>
            <a:xfrm>
              <a:off x="8862105" y="3502594"/>
              <a:ext cx="33428" cy="18807"/>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21"/>
            <p:cNvSpPr/>
            <p:nvPr/>
          </p:nvSpPr>
          <p:spPr>
            <a:xfrm>
              <a:off x="8872470" y="3162586"/>
              <a:ext cx="26083" cy="19013"/>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21"/>
            <p:cNvSpPr/>
            <p:nvPr/>
          </p:nvSpPr>
          <p:spPr>
            <a:xfrm>
              <a:off x="9201873" y="3633182"/>
              <a:ext cx="34286" cy="19151"/>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21"/>
            <p:cNvSpPr/>
            <p:nvPr/>
          </p:nvSpPr>
          <p:spPr>
            <a:xfrm>
              <a:off x="8931157"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21"/>
            <p:cNvSpPr/>
            <p:nvPr/>
          </p:nvSpPr>
          <p:spPr>
            <a:xfrm>
              <a:off x="9119952" y="3642036"/>
              <a:ext cx="26461" cy="24127"/>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21"/>
            <p:cNvSpPr/>
            <p:nvPr/>
          </p:nvSpPr>
          <p:spPr>
            <a:xfrm>
              <a:off x="9170574" y="3658201"/>
              <a:ext cx="24848" cy="24402"/>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21"/>
            <p:cNvSpPr/>
            <p:nvPr/>
          </p:nvSpPr>
          <p:spPr>
            <a:xfrm>
              <a:off x="9209321" y="3589424"/>
              <a:ext cx="26426" cy="24367"/>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21"/>
            <p:cNvSpPr/>
            <p:nvPr/>
          </p:nvSpPr>
          <p:spPr>
            <a:xfrm>
              <a:off x="8927107" y="3613894"/>
              <a:ext cx="33119" cy="18842"/>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21"/>
            <p:cNvSpPr/>
            <p:nvPr/>
          </p:nvSpPr>
          <p:spPr>
            <a:xfrm>
              <a:off x="8920552" y="3540792"/>
              <a:ext cx="26426" cy="24402"/>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21"/>
            <p:cNvSpPr/>
            <p:nvPr/>
          </p:nvSpPr>
          <p:spPr>
            <a:xfrm>
              <a:off x="9240586" y="3556030"/>
              <a:ext cx="28657" cy="18430"/>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21"/>
            <p:cNvSpPr/>
            <p:nvPr/>
          </p:nvSpPr>
          <p:spPr>
            <a:xfrm>
              <a:off x="9069947" y="3670350"/>
              <a:ext cx="29241" cy="18464"/>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21"/>
            <p:cNvSpPr/>
            <p:nvPr/>
          </p:nvSpPr>
          <p:spPr>
            <a:xfrm>
              <a:off x="9240792" y="3598278"/>
              <a:ext cx="26426" cy="24367"/>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21"/>
            <p:cNvSpPr/>
            <p:nvPr/>
          </p:nvSpPr>
          <p:spPr>
            <a:xfrm>
              <a:off x="8987579" y="3617223"/>
              <a:ext cx="24813" cy="24539"/>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21"/>
            <p:cNvSpPr/>
            <p:nvPr/>
          </p:nvSpPr>
          <p:spPr>
            <a:xfrm>
              <a:off x="9039849" y="3205898"/>
              <a:ext cx="290416" cy="198576"/>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21"/>
            <p:cNvSpPr/>
            <p:nvPr/>
          </p:nvSpPr>
          <p:spPr>
            <a:xfrm>
              <a:off x="9053714" y="3199823"/>
              <a:ext cx="215358" cy="209695"/>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21"/>
            <p:cNvSpPr/>
            <p:nvPr/>
          </p:nvSpPr>
          <p:spPr>
            <a:xfrm>
              <a:off x="8904216" y="3151432"/>
              <a:ext cx="254105" cy="220712"/>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21"/>
            <p:cNvSpPr/>
            <p:nvPr/>
          </p:nvSpPr>
          <p:spPr>
            <a:xfrm>
              <a:off x="8911217" y="3145014"/>
              <a:ext cx="238970" cy="230836"/>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21"/>
            <p:cNvSpPr/>
            <p:nvPr/>
          </p:nvSpPr>
          <p:spPr>
            <a:xfrm>
              <a:off x="9071149" y="3324405"/>
              <a:ext cx="221158" cy="2669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21"/>
            <p:cNvSpPr/>
            <p:nvPr/>
          </p:nvSpPr>
          <p:spPr>
            <a:xfrm>
              <a:off x="9083538" y="3317301"/>
              <a:ext cx="209558" cy="274732"/>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21"/>
            <p:cNvSpPr/>
            <p:nvPr/>
          </p:nvSpPr>
          <p:spPr>
            <a:xfrm>
              <a:off x="8794392" y="3177447"/>
              <a:ext cx="359262" cy="281458"/>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21"/>
            <p:cNvSpPr/>
            <p:nvPr/>
          </p:nvSpPr>
          <p:spPr>
            <a:xfrm>
              <a:off x="8808189" y="3170514"/>
              <a:ext cx="340832" cy="289661"/>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21"/>
            <p:cNvSpPr/>
            <p:nvPr/>
          </p:nvSpPr>
          <p:spPr>
            <a:xfrm>
              <a:off x="8792299" y="3244508"/>
              <a:ext cx="359056" cy="277340"/>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21"/>
            <p:cNvSpPr/>
            <p:nvPr/>
          </p:nvSpPr>
          <p:spPr>
            <a:xfrm>
              <a:off x="8789587" y="3237438"/>
              <a:ext cx="353633" cy="284273"/>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21"/>
            <p:cNvSpPr/>
            <p:nvPr/>
          </p:nvSpPr>
          <p:spPr>
            <a:xfrm>
              <a:off x="8950308" y="3320801"/>
              <a:ext cx="276928" cy="332183"/>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21"/>
            <p:cNvSpPr/>
            <p:nvPr/>
          </p:nvSpPr>
          <p:spPr>
            <a:xfrm>
              <a:off x="8951097" y="3313045"/>
              <a:ext cx="278850" cy="342514"/>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21"/>
            <p:cNvSpPr/>
            <p:nvPr/>
          </p:nvSpPr>
          <p:spPr>
            <a:xfrm>
              <a:off x="9149776" y="3250308"/>
              <a:ext cx="37203" cy="63938"/>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21"/>
            <p:cNvSpPr/>
            <p:nvPr/>
          </p:nvSpPr>
          <p:spPr>
            <a:xfrm>
              <a:off x="9159454" y="3273165"/>
              <a:ext cx="41836" cy="37580"/>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21"/>
            <p:cNvSpPr/>
            <p:nvPr/>
          </p:nvSpPr>
          <p:spPr>
            <a:xfrm>
              <a:off x="9160209" y="3296228"/>
              <a:ext cx="52338" cy="21587"/>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21"/>
            <p:cNvSpPr/>
            <p:nvPr/>
          </p:nvSpPr>
          <p:spPr>
            <a:xfrm>
              <a:off x="9155198" y="3328523"/>
              <a:ext cx="85217" cy="6510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21"/>
            <p:cNvSpPr/>
            <p:nvPr/>
          </p:nvSpPr>
          <p:spPr>
            <a:xfrm>
              <a:off x="9190445" y="3359137"/>
              <a:ext cx="30613" cy="56182"/>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21"/>
            <p:cNvSpPr/>
            <p:nvPr/>
          </p:nvSpPr>
          <p:spPr>
            <a:xfrm>
              <a:off x="9102517" y="3327356"/>
              <a:ext cx="41870" cy="107319"/>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21"/>
            <p:cNvSpPr/>
            <p:nvPr/>
          </p:nvSpPr>
          <p:spPr>
            <a:xfrm>
              <a:off x="9136974" y="3349458"/>
              <a:ext cx="16302" cy="42625"/>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21"/>
            <p:cNvSpPr/>
            <p:nvPr/>
          </p:nvSpPr>
          <p:spPr>
            <a:xfrm>
              <a:off x="9142019" y="3539591"/>
              <a:ext cx="44959" cy="82917"/>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21"/>
            <p:cNvSpPr/>
            <p:nvPr/>
          </p:nvSpPr>
          <p:spPr>
            <a:xfrm>
              <a:off x="9169510" y="3560115"/>
              <a:ext cx="24436" cy="56971"/>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21"/>
            <p:cNvSpPr/>
            <p:nvPr/>
          </p:nvSpPr>
          <p:spPr>
            <a:xfrm>
              <a:off x="8810522" y="3294066"/>
              <a:ext cx="68949" cy="63526"/>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21"/>
            <p:cNvSpPr/>
            <p:nvPr/>
          </p:nvSpPr>
          <p:spPr>
            <a:xfrm>
              <a:off x="9051380" y="3292110"/>
              <a:ext cx="70528" cy="22514"/>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21"/>
            <p:cNvSpPr/>
            <p:nvPr/>
          </p:nvSpPr>
          <p:spPr>
            <a:xfrm>
              <a:off x="9063392" y="3318364"/>
              <a:ext cx="59682" cy="20661"/>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21"/>
            <p:cNvSpPr/>
            <p:nvPr/>
          </p:nvSpPr>
          <p:spPr>
            <a:xfrm>
              <a:off x="9043281" y="3234418"/>
              <a:ext cx="93350" cy="65860"/>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21"/>
            <p:cNvSpPr/>
            <p:nvPr/>
          </p:nvSpPr>
          <p:spPr>
            <a:xfrm>
              <a:off x="9090505" y="3214684"/>
              <a:ext cx="50004" cy="96062"/>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21"/>
            <p:cNvSpPr/>
            <p:nvPr/>
          </p:nvSpPr>
          <p:spPr>
            <a:xfrm>
              <a:off x="8887983" y="3192101"/>
              <a:ext cx="45337" cy="14483"/>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21"/>
            <p:cNvSpPr/>
            <p:nvPr/>
          </p:nvSpPr>
          <p:spPr>
            <a:xfrm>
              <a:off x="8980132" y="3466387"/>
              <a:ext cx="23646" cy="57761"/>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21"/>
            <p:cNvSpPr/>
            <p:nvPr/>
          </p:nvSpPr>
          <p:spPr>
            <a:xfrm>
              <a:off x="9006078" y="3450119"/>
              <a:ext cx="21725" cy="44582"/>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21"/>
            <p:cNvSpPr/>
            <p:nvPr/>
          </p:nvSpPr>
          <p:spPr>
            <a:xfrm>
              <a:off x="9254726" y="3488489"/>
              <a:ext cx="16680" cy="48803"/>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21"/>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21"/>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21"/>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21"/>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21"/>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21"/>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21"/>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21"/>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21"/>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21"/>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21"/>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21"/>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21"/>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21"/>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21"/>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21"/>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21"/>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21"/>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21"/>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21"/>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21"/>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21"/>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21"/>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21"/>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21"/>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21"/>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21"/>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21"/>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21"/>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21"/>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21"/>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21"/>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21"/>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21"/>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21"/>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21"/>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21"/>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21"/>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21"/>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21"/>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21"/>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21"/>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21"/>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21"/>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21"/>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21"/>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21"/>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21"/>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21"/>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21"/>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21"/>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21"/>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21"/>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21"/>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21"/>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21"/>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21"/>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21"/>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21"/>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21"/>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21"/>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21"/>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21"/>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21"/>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2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21"/>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2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21"/>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2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21"/>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21"/>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21"/>
            <p:cNvSpPr/>
            <p:nvPr/>
          </p:nvSpPr>
          <p:spPr>
            <a:xfrm>
              <a:off x="487202" y="69221"/>
              <a:ext cx="752535" cy="632346"/>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21"/>
            <p:cNvSpPr/>
            <p:nvPr/>
          </p:nvSpPr>
          <p:spPr>
            <a:xfrm>
              <a:off x="506181" y="84116"/>
              <a:ext cx="714577" cy="598678"/>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21"/>
            <p:cNvSpPr/>
            <p:nvPr/>
          </p:nvSpPr>
          <p:spPr>
            <a:xfrm>
              <a:off x="512015" y="138960"/>
              <a:ext cx="766434" cy="673530"/>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21"/>
            <p:cNvSpPr/>
            <p:nvPr/>
          </p:nvSpPr>
          <p:spPr>
            <a:xfrm>
              <a:off x="1236579" y="342649"/>
              <a:ext cx="17469" cy="34114"/>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21"/>
            <p:cNvSpPr/>
            <p:nvPr/>
          </p:nvSpPr>
          <p:spPr>
            <a:xfrm>
              <a:off x="1237368" y="299303"/>
              <a:ext cx="17469" cy="24813"/>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21"/>
            <p:cNvSpPr/>
            <p:nvPr/>
          </p:nvSpPr>
          <p:spPr>
            <a:xfrm>
              <a:off x="828411" y="777552"/>
              <a:ext cx="66238" cy="17091"/>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21"/>
            <p:cNvSpPr/>
            <p:nvPr/>
          </p:nvSpPr>
          <p:spPr>
            <a:xfrm>
              <a:off x="886515" y="758985"/>
              <a:ext cx="36825" cy="1668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21"/>
            <p:cNvSpPr/>
            <p:nvPr/>
          </p:nvSpPr>
          <p:spPr>
            <a:xfrm>
              <a:off x="591775"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21"/>
            <p:cNvSpPr/>
            <p:nvPr/>
          </p:nvSpPr>
          <p:spPr>
            <a:xfrm>
              <a:off x="807098" y="581310"/>
              <a:ext cx="31986" cy="27078"/>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21"/>
            <p:cNvSpPr/>
            <p:nvPr/>
          </p:nvSpPr>
          <p:spPr>
            <a:xfrm>
              <a:off x="974408" y="520049"/>
              <a:ext cx="31060" cy="27525"/>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21"/>
            <p:cNvSpPr/>
            <p:nvPr/>
          </p:nvSpPr>
          <p:spPr>
            <a:xfrm>
              <a:off x="760080" y="631108"/>
              <a:ext cx="40292" cy="22617"/>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21"/>
            <p:cNvSpPr/>
            <p:nvPr/>
          </p:nvSpPr>
          <p:spPr>
            <a:xfrm>
              <a:off x="903160" y="524888"/>
              <a:ext cx="29138" cy="28142"/>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21"/>
            <p:cNvSpPr/>
            <p:nvPr/>
          </p:nvSpPr>
          <p:spPr>
            <a:xfrm>
              <a:off x="583298" y="543489"/>
              <a:ext cx="39022" cy="21862"/>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21"/>
            <p:cNvSpPr/>
            <p:nvPr/>
          </p:nvSpPr>
          <p:spPr>
            <a:xfrm>
              <a:off x="519360" y="423541"/>
              <a:ext cx="37203" cy="26118"/>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21"/>
            <p:cNvSpPr/>
            <p:nvPr/>
          </p:nvSpPr>
          <p:spPr>
            <a:xfrm>
              <a:off x="1146180" y="179766"/>
              <a:ext cx="29996" cy="28417"/>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21"/>
            <p:cNvSpPr/>
            <p:nvPr/>
          </p:nvSpPr>
          <p:spPr>
            <a:xfrm>
              <a:off x="649981" y="638075"/>
              <a:ext cx="30133" cy="26564"/>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21"/>
            <p:cNvSpPr/>
            <p:nvPr/>
          </p:nvSpPr>
          <p:spPr>
            <a:xfrm>
              <a:off x="887442" y="599019"/>
              <a:ext cx="40292" cy="22548"/>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21"/>
            <p:cNvSpPr/>
            <p:nvPr/>
          </p:nvSpPr>
          <p:spPr>
            <a:xfrm>
              <a:off x="528729" y="359397"/>
              <a:ext cx="40669" cy="22926"/>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21"/>
            <p:cNvSpPr/>
            <p:nvPr/>
          </p:nvSpPr>
          <p:spPr>
            <a:xfrm>
              <a:off x="1134511" y="282280"/>
              <a:ext cx="36585" cy="21072"/>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21"/>
            <p:cNvSpPr/>
            <p:nvPr/>
          </p:nvSpPr>
          <p:spPr>
            <a:xfrm>
              <a:off x="1169792" y="230594"/>
              <a:ext cx="29961" cy="22342"/>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21"/>
            <p:cNvSpPr/>
            <p:nvPr/>
          </p:nvSpPr>
          <p:spPr>
            <a:xfrm>
              <a:off x="669818" y="587282"/>
              <a:ext cx="28623" cy="28074"/>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21"/>
            <p:cNvSpPr/>
            <p:nvPr/>
          </p:nvSpPr>
          <p:spPr>
            <a:xfrm>
              <a:off x="1098029" y="170362"/>
              <a:ext cx="34938" cy="21141"/>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21"/>
            <p:cNvSpPr/>
            <p:nvPr/>
          </p:nvSpPr>
          <p:spPr>
            <a:xfrm>
              <a:off x="1046789" y="483841"/>
              <a:ext cx="29172" cy="28005"/>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21"/>
            <p:cNvSpPr/>
            <p:nvPr/>
          </p:nvSpPr>
          <p:spPr>
            <a:xfrm>
              <a:off x="964387" y="477321"/>
              <a:ext cx="35830" cy="21107"/>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21"/>
            <p:cNvSpPr/>
            <p:nvPr/>
          </p:nvSpPr>
          <p:spPr>
            <a:xfrm>
              <a:off x="1068514" y="120084"/>
              <a:ext cx="31986" cy="27456"/>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21"/>
            <p:cNvSpPr/>
            <p:nvPr/>
          </p:nvSpPr>
          <p:spPr>
            <a:xfrm>
              <a:off x="1148685" y="343850"/>
              <a:ext cx="31403" cy="27525"/>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21"/>
            <p:cNvSpPr/>
            <p:nvPr/>
          </p:nvSpPr>
          <p:spPr>
            <a:xfrm>
              <a:off x="532058" y="521181"/>
              <a:ext cx="29927" cy="27628"/>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21"/>
            <p:cNvSpPr/>
            <p:nvPr/>
          </p:nvSpPr>
          <p:spPr>
            <a:xfrm>
              <a:off x="1120680" y="134086"/>
              <a:ext cx="34938" cy="2117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21"/>
            <p:cNvSpPr/>
            <p:nvPr/>
          </p:nvSpPr>
          <p:spPr>
            <a:xfrm>
              <a:off x="1068720" y="427659"/>
              <a:ext cx="30236" cy="22033"/>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21"/>
            <p:cNvSpPr/>
            <p:nvPr/>
          </p:nvSpPr>
          <p:spPr>
            <a:xfrm>
              <a:off x="612435" y="58308"/>
              <a:ext cx="288082" cy="233513"/>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21"/>
            <p:cNvSpPr/>
            <p:nvPr/>
          </p:nvSpPr>
          <p:spPr>
            <a:xfrm>
              <a:off x="637489" y="50826"/>
              <a:ext cx="259494" cy="242574"/>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21"/>
            <p:cNvSpPr/>
            <p:nvPr/>
          </p:nvSpPr>
          <p:spPr>
            <a:xfrm>
              <a:off x="521316" y="170774"/>
              <a:ext cx="321441" cy="242471"/>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21"/>
            <p:cNvSpPr/>
            <p:nvPr/>
          </p:nvSpPr>
          <p:spPr>
            <a:xfrm>
              <a:off x="533293" y="168338"/>
              <a:ext cx="287396" cy="252630"/>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8" name="Google Shape;4198;p21"/>
            <p:cNvSpPr/>
            <p:nvPr/>
          </p:nvSpPr>
          <p:spPr>
            <a:xfrm>
              <a:off x="739351" y="60367"/>
              <a:ext cx="375667" cy="224384"/>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9" name="Google Shape;4199;p21"/>
            <p:cNvSpPr/>
            <p:nvPr/>
          </p:nvSpPr>
          <p:spPr>
            <a:xfrm>
              <a:off x="771474" y="53366"/>
              <a:ext cx="326898" cy="236259"/>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21"/>
            <p:cNvSpPr/>
            <p:nvPr/>
          </p:nvSpPr>
          <p:spPr>
            <a:xfrm>
              <a:off x="544139" y="187728"/>
              <a:ext cx="335238" cy="369695"/>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21"/>
            <p:cNvSpPr/>
            <p:nvPr/>
          </p:nvSpPr>
          <p:spPr>
            <a:xfrm>
              <a:off x="542594" y="181928"/>
              <a:ext cx="335032" cy="381673"/>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21"/>
            <p:cNvSpPr/>
            <p:nvPr/>
          </p:nvSpPr>
          <p:spPr>
            <a:xfrm>
              <a:off x="616554" y="196377"/>
              <a:ext cx="328442" cy="404152"/>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21"/>
            <p:cNvSpPr/>
            <p:nvPr/>
          </p:nvSpPr>
          <p:spPr>
            <a:xfrm>
              <a:off x="620844" y="191195"/>
              <a:ext cx="323775" cy="412698"/>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21"/>
            <p:cNvSpPr/>
            <p:nvPr/>
          </p:nvSpPr>
          <p:spPr>
            <a:xfrm>
              <a:off x="779231" y="145377"/>
              <a:ext cx="384967" cy="31849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21"/>
            <p:cNvSpPr/>
            <p:nvPr/>
          </p:nvSpPr>
          <p:spPr>
            <a:xfrm>
              <a:off x="770719" y="137415"/>
              <a:ext cx="377623" cy="326623"/>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21"/>
            <p:cNvSpPr/>
            <p:nvPr/>
          </p:nvSpPr>
          <p:spPr>
            <a:xfrm>
              <a:off x="712238" y="119191"/>
              <a:ext cx="61227" cy="59682"/>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21"/>
            <p:cNvSpPr/>
            <p:nvPr/>
          </p:nvSpPr>
          <p:spPr>
            <a:xfrm>
              <a:off x="742062" y="109513"/>
              <a:ext cx="30613" cy="57761"/>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21"/>
            <p:cNvSpPr/>
            <p:nvPr/>
          </p:nvSpPr>
          <p:spPr>
            <a:xfrm>
              <a:off x="768385" y="103713"/>
              <a:ext cx="17469" cy="63938"/>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21"/>
            <p:cNvSpPr/>
            <p:nvPr/>
          </p:nvSpPr>
          <p:spPr>
            <a:xfrm>
              <a:off x="791243" y="100247"/>
              <a:ext cx="97229" cy="7670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21"/>
            <p:cNvSpPr/>
            <p:nvPr/>
          </p:nvSpPr>
          <p:spPr>
            <a:xfrm>
              <a:off x="835378" y="124648"/>
              <a:ext cx="72072" cy="21587"/>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21"/>
            <p:cNvSpPr/>
            <p:nvPr/>
          </p:nvSpPr>
          <p:spPr>
            <a:xfrm>
              <a:off x="785820" y="191641"/>
              <a:ext cx="109618" cy="75538"/>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21"/>
            <p:cNvSpPr/>
            <p:nvPr/>
          </p:nvSpPr>
          <p:spPr>
            <a:xfrm>
              <a:off x="812521" y="189307"/>
              <a:ext cx="47293" cy="20146"/>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21"/>
            <p:cNvSpPr/>
            <p:nvPr/>
          </p:nvSpPr>
          <p:spPr>
            <a:xfrm>
              <a:off x="1037145" y="202486"/>
              <a:ext cx="80583" cy="72827"/>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21"/>
            <p:cNvSpPr/>
            <p:nvPr/>
          </p:nvSpPr>
          <p:spPr>
            <a:xfrm>
              <a:off x="1062336" y="200907"/>
              <a:ext cx="57349" cy="4187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21"/>
            <p:cNvSpPr/>
            <p:nvPr/>
          </p:nvSpPr>
          <p:spPr>
            <a:xfrm>
              <a:off x="673868" y="476668"/>
              <a:ext cx="51549" cy="95684"/>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21"/>
            <p:cNvSpPr/>
            <p:nvPr/>
          </p:nvSpPr>
          <p:spPr>
            <a:xfrm>
              <a:off x="650256" y="483258"/>
              <a:ext cx="26770" cy="55392"/>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21"/>
            <p:cNvSpPr/>
            <p:nvPr/>
          </p:nvSpPr>
          <p:spPr>
            <a:xfrm>
              <a:off x="725005" y="210585"/>
              <a:ext cx="41459" cy="74028"/>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21"/>
            <p:cNvSpPr/>
            <p:nvPr/>
          </p:nvSpPr>
          <p:spPr>
            <a:xfrm>
              <a:off x="764130" y="210997"/>
              <a:ext cx="17846" cy="7166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21"/>
            <p:cNvSpPr/>
            <p:nvPr/>
          </p:nvSpPr>
          <p:spPr>
            <a:xfrm>
              <a:off x="653345" y="189685"/>
              <a:ext cx="100352" cy="86006"/>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21"/>
            <p:cNvSpPr/>
            <p:nvPr/>
          </p:nvSpPr>
          <p:spPr>
            <a:xfrm>
              <a:off x="644456" y="183232"/>
              <a:ext cx="122008" cy="33977"/>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21"/>
            <p:cNvSpPr/>
            <p:nvPr/>
          </p:nvSpPr>
          <p:spPr>
            <a:xfrm>
              <a:off x="567373" y="389530"/>
              <a:ext cx="17846" cy="52304"/>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21"/>
            <p:cNvSpPr/>
            <p:nvPr/>
          </p:nvSpPr>
          <p:spPr>
            <a:xfrm>
              <a:off x="903160" y="386407"/>
              <a:ext cx="58516" cy="40463"/>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21"/>
            <p:cNvSpPr/>
            <p:nvPr/>
          </p:nvSpPr>
          <p:spPr>
            <a:xfrm>
              <a:off x="891526" y="355038"/>
              <a:ext cx="44582" cy="34903"/>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21"/>
            <p:cNvSpPr/>
            <p:nvPr/>
          </p:nvSpPr>
          <p:spPr>
            <a:xfrm>
              <a:off x="1002688" y="96369"/>
              <a:ext cx="52304" cy="27147"/>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21"/>
            <p:cNvSpPr/>
            <p:nvPr/>
          </p:nvSpPr>
          <p:spPr>
            <a:xfrm>
              <a:off x="1587089" y="782597"/>
              <a:ext cx="20146" cy="64316"/>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21"/>
            <p:cNvSpPr/>
            <p:nvPr/>
          </p:nvSpPr>
          <p:spPr>
            <a:xfrm>
              <a:off x="1546420" y="707848"/>
              <a:ext cx="20558" cy="64728"/>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21"/>
            <p:cNvSpPr/>
            <p:nvPr/>
          </p:nvSpPr>
          <p:spPr>
            <a:xfrm>
              <a:off x="1530152" y="806998"/>
              <a:ext cx="20558" cy="64728"/>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21"/>
            <p:cNvSpPr/>
            <p:nvPr/>
          </p:nvSpPr>
          <p:spPr>
            <a:xfrm>
              <a:off x="1493361" y="741173"/>
              <a:ext cx="20180" cy="64693"/>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21"/>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21"/>
            <p:cNvSpPr/>
            <p:nvPr/>
          </p:nvSpPr>
          <p:spPr>
            <a:xfrm>
              <a:off x="1503417" y="651323"/>
              <a:ext cx="20558" cy="64693"/>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21"/>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21"/>
            <p:cNvSpPr/>
            <p:nvPr/>
          </p:nvSpPr>
          <p:spPr>
            <a:xfrm>
              <a:off x="1633558" y="732661"/>
              <a:ext cx="20558" cy="64693"/>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21"/>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21"/>
            <p:cNvSpPr/>
            <p:nvPr/>
          </p:nvSpPr>
          <p:spPr>
            <a:xfrm>
              <a:off x="-29158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21"/>
            <p:cNvSpPr/>
            <p:nvPr/>
          </p:nvSpPr>
          <p:spPr>
            <a:xfrm>
              <a:off x="-273398" y="221053"/>
              <a:ext cx="594525" cy="408236"/>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21"/>
            <p:cNvSpPr/>
            <p:nvPr/>
          </p:nvSpPr>
          <p:spPr>
            <a:xfrm>
              <a:off x="8421299" y="4016708"/>
              <a:ext cx="114286" cy="114663"/>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21"/>
            <p:cNvSpPr/>
            <p:nvPr/>
          </p:nvSpPr>
          <p:spPr>
            <a:xfrm>
              <a:off x="7884912" y="3848265"/>
              <a:ext cx="566246" cy="188623"/>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21"/>
            <p:cNvSpPr/>
            <p:nvPr/>
          </p:nvSpPr>
          <p:spPr>
            <a:xfrm>
              <a:off x="7937971" y="3881933"/>
              <a:ext cx="510476" cy="149532"/>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21"/>
            <p:cNvSpPr/>
            <p:nvPr/>
          </p:nvSpPr>
          <p:spPr>
            <a:xfrm>
              <a:off x="8103359" y="3856777"/>
              <a:ext cx="48837" cy="43792"/>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21"/>
            <p:cNvSpPr/>
            <p:nvPr/>
          </p:nvSpPr>
          <p:spPr>
            <a:xfrm>
              <a:off x="8040622" y="3896279"/>
              <a:ext cx="83295" cy="12801"/>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21"/>
            <p:cNvSpPr/>
            <p:nvPr/>
          </p:nvSpPr>
          <p:spPr>
            <a:xfrm>
              <a:off x="8010798" y="3864121"/>
              <a:ext cx="23269" cy="21347"/>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21"/>
            <p:cNvSpPr/>
            <p:nvPr/>
          </p:nvSpPr>
          <p:spPr>
            <a:xfrm>
              <a:off x="8160673"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21"/>
            <p:cNvSpPr/>
            <p:nvPr/>
          </p:nvSpPr>
          <p:spPr>
            <a:xfrm>
              <a:off x="8207143" y="3922980"/>
              <a:ext cx="25980" cy="26392"/>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21"/>
            <p:cNvSpPr/>
            <p:nvPr/>
          </p:nvSpPr>
          <p:spPr>
            <a:xfrm>
              <a:off x="8241600" y="3898990"/>
              <a:ext cx="13591" cy="32570"/>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21"/>
            <p:cNvSpPr/>
            <p:nvPr/>
          </p:nvSpPr>
          <p:spPr>
            <a:xfrm>
              <a:off x="8241977" y="3880389"/>
              <a:ext cx="31025" cy="58893"/>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21"/>
            <p:cNvSpPr/>
            <p:nvPr/>
          </p:nvSpPr>
          <p:spPr>
            <a:xfrm>
              <a:off x="8184663" y="3893156"/>
              <a:ext cx="19803" cy="22891"/>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21"/>
            <p:cNvSpPr/>
            <p:nvPr/>
          </p:nvSpPr>
          <p:spPr>
            <a:xfrm>
              <a:off x="8301248" y="3927647"/>
              <a:ext cx="15135" cy="313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21"/>
            <p:cNvSpPr/>
            <p:nvPr/>
          </p:nvSpPr>
          <p:spPr>
            <a:xfrm>
              <a:off x="8302415" y="3959393"/>
              <a:ext cx="31780" cy="10879"/>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21"/>
            <p:cNvSpPr/>
            <p:nvPr/>
          </p:nvSpPr>
          <p:spPr>
            <a:xfrm>
              <a:off x="8354307" y="3958227"/>
              <a:ext cx="9713" cy="18258"/>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21"/>
            <p:cNvSpPr/>
            <p:nvPr/>
          </p:nvSpPr>
          <p:spPr>
            <a:xfrm>
              <a:off x="8410454" y="4103469"/>
              <a:ext cx="192913" cy="134843"/>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21"/>
            <p:cNvSpPr/>
            <p:nvPr/>
          </p:nvSpPr>
          <p:spPr>
            <a:xfrm>
              <a:off x="7545281" y="3999857"/>
              <a:ext cx="962024" cy="845302"/>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21"/>
            <p:cNvSpPr/>
            <p:nvPr/>
          </p:nvSpPr>
          <p:spPr>
            <a:xfrm>
              <a:off x="8405821" y="4132126"/>
              <a:ext cx="106529" cy="127053"/>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21"/>
            <p:cNvSpPr/>
            <p:nvPr/>
          </p:nvSpPr>
          <p:spPr>
            <a:xfrm>
              <a:off x="8458468" y="4141015"/>
              <a:ext cx="40326" cy="6510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21"/>
            <p:cNvSpPr/>
            <p:nvPr/>
          </p:nvSpPr>
          <p:spPr>
            <a:xfrm>
              <a:off x="8482869" y="4132126"/>
              <a:ext cx="32570" cy="60815"/>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5" name="Google Shape;4255;p21"/>
            <p:cNvSpPr/>
            <p:nvPr/>
          </p:nvSpPr>
          <p:spPr>
            <a:xfrm>
              <a:off x="8491003" y="4087201"/>
              <a:ext cx="67439" cy="134020"/>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21"/>
            <p:cNvSpPr/>
            <p:nvPr/>
          </p:nvSpPr>
          <p:spPr>
            <a:xfrm>
              <a:off x="8545229" y="4102679"/>
              <a:ext cx="26358" cy="4846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21"/>
            <p:cNvSpPr/>
            <p:nvPr/>
          </p:nvSpPr>
          <p:spPr>
            <a:xfrm>
              <a:off x="8571552" y="4106935"/>
              <a:ext cx="23269" cy="39159"/>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8" name="Google Shape;4258;p21"/>
            <p:cNvSpPr/>
            <p:nvPr/>
          </p:nvSpPr>
          <p:spPr>
            <a:xfrm>
              <a:off x="7703668" y="4204919"/>
              <a:ext cx="16302" cy="24813"/>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21"/>
            <p:cNvSpPr/>
            <p:nvPr/>
          </p:nvSpPr>
          <p:spPr>
            <a:xfrm>
              <a:off x="7716469" y="4187862"/>
              <a:ext cx="23715" cy="19425"/>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21"/>
            <p:cNvSpPr/>
            <p:nvPr/>
          </p:nvSpPr>
          <p:spPr>
            <a:xfrm>
              <a:off x="7751304" y="4158449"/>
              <a:ext cx="31025" cy="29481"/>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21"/>
            <p:cNvSpPr/>
            <p:nvPr/>
          </p:nvSpPr>
          <p:spPr>
            <a:xfrm>
              <a:off x="7751304" y="4204919"/>
              <a:ext cx="31025" cy="24813"/>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21"/>
            <p:cNvSpPr/>
            <p:nvPr/>
          </p:nvSpPr>
          <p:spPr>
            <a:xfrm>
              <a:off x="7800897"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21"/>
            <p:cNvSpPr/>
            <p:nvPr/>
          </p:nvSpPr>
          <p:spPr>
            <a:xfrm>
              <a:off x="7826843"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21"/>
            <p:cNvSpPr/>
            <p:nvPr/>
          </p:nvSpPr>
          <p:spPr>
            <a:xfrm>
              <a:off x="7860133" y="4106558"/>
              <a:ext cx="36825" cy="43037"/>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21"/>
            <p:cNvSpPr/>
            <p:nvPr/>
          </p:nvSpPr>
          <p:spPr>
            <a:xfrm>
              <a:off x="7851999" y="4180517"/>
              <a:ext cx="26392" cy="2272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21"/>
            <p:cNvSpPr/>
            <p:nvPr/>
          </p:nvSpPr>
          <p:spPr>
            <a:xfrm>
              <a:off x="7785384" y="4118947"/>
              <a:ext cx="25603" cy="21793"/>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21"/>
            <p:cNvSpPr/>
            <p:nvPr/>
          </p:nvSpPr>
          <p:spPr>
            <a:xfrm>
              <a:off x="7678889" y="4267656"/>
              <a:ext cx="16302" cy="11257"/>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21"/>
            <p:cNvSpPr/>
            <p:nvPr/>
          </p:nvSpPr>
          <p:spPr>
            <a:xfrm>
              <a:off x="7708336" y="4253310"/>
              <a:ext cx="22445" cy="18121"/>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21"/>
            <p:cNvSpPr/>
            <p:nvPr/>
          </p:nvSpPr>
          <p:spPr>
            <a:xfrm>
              <a:off x="7695157" y="4309492"/>
              <a:ext cx="16680" cy="12424"/>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21"/>
            <p:cNvSpPr/>
            <p:nvPr/>
          </p:nvSpPr>
          <p:spPr>
            <a:xfrm>
              <a:off x="7667666" y="4348994"/>
              <a:ext cx="11257" cy="9678"/>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21"/>
            <p:cNvSpPr/>
            <p:nvPr/>
          </p:nvSpPr>
          <p:spPr>
            <a:xfrm>
              <a:off x="7748215" y="4278913"/>
              <a:ext cx="22891" cy="19356"/>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21"/>
            <p:cNvSpPr/>
            <p:nvPr/>
          </p:nvSpPr>
          <p:spPr>
            <a:xfrm>
              <a:off x="7645599" y="4303692"/>
              <a:ext cx="8546" cy="5834"/>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21"/>
            <p:cNvSpPr/>
            <p:nvPr/>
          </p:nvSpPr>
          <p:spPr>
            <a:xfrm>
              <a:off x="7821798" y="4238621"/>
              <a:ext cx="34114" cy="29172"/>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21"/>
            <p:cNvSpPr/>
            <p:nvPr/>
          </p:nvSpPr>
          <p:spPr>
            <a:xfrm>
              <a:off x="7792763" y="4229320"/>
              <a:ext cx="18224" cy="15547"/>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21"/>
            <p:cNvSpPr/>
            <p:nvPr/>
          </p:nvSpPr>
          <p:spPr>
            <a:xfrm>
              <a:off x="7907769"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21"/>
            <p:cNvSpPr/>
            <p:nvPr/>
          </p:nvSpPr>
          <p:spPr>
            <a:xfrm>
              <a:off x="7937971"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21"/>
            <p:cNvSpPr/>
            <p:nvPr/>
          </p:nvSpPr>
          <p:spPr>
            <a:xfrm>
              <a:off x="7937971"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21"/>
            <p:cNvSpPr/>
            <p:nvPr/>
          </p:nvSpPr>
          <p:spPr>
            <a:xfrm>
              <a:off x="7692445" y="4459367"/>
              <a:ext cx="669652" cy="622222"/>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21"/>
            <p:cNvSpPr/>
            <p:nvPr/>
          </p:nvSpPr>
          <p:spPr>
            <a:xfrm>
              <a:off x="7689357" y="4453945"/>
              <a:ext cx="784658" cy="756378"/>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21"/>
            <p:cNvSpPr/>
            <p:nvPr/>
          </p:nvSpPr>
          <p:spPr>
            <a:xfrm>
              <a:off x="7972840" y="4613498"/>
              <a:ext cx="125886" cy="146409"/>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21"/>
            <p:cNvSpPr/>
            <p:nvPr/>
          </p:nvSpPr>
          <p:spPr>
            <a:xfrm>
              <a:off x="8099103" y="4592975"/>
              <a:ext cx="42248" cy="53848"/>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21"/>
            <p:cNvSpPr/>
            <p:nvPr/>
          </p:nvSpPr>
          <p:spPr>
            <a:xfrm>
              <a:off x="6636728" y="3868789"/>
              <a:ext cx="435727" cy="438816"/>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21"/>
            <p:cNvSpPr/>
            <p:nvPr/>
          </p:nvSpPr>
          <p:spPr>
            <a:xfrm>
              <a:off x="6643317" y="3885811"/>
              <a:ext cx="512020" cy="508519"/>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21"/>
            <p:cNvSpPr/>
            <p:nvPr/>
          </p:nvSpPr>
          <p:spPr>
            <a:xfrm>
              <a:off x="6479886" y="4102679"/>
              <a:ext cx="550356" cy="284684"/>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21"/>
            <p:cNvSpPr/>
            <p:nvPr/>
          </p:nvSpPr>
          <p:spPr>
            <a:xfrm>
              <a:off x="6592970" y="4195240"/>
              <a:ext cx="429515" cy="137143"/>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21"/>
            <p:cNvSpPr/>
            <p:nvPr/>
          </p:nvSpPr>
          <p:spPr>
            <a:xfrm>
              <a:off x="6986449" y="4268445"/>
              <a:ext cx="193290" cy="208906"/>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21"/>
            <p:cNvSpPr/>
            <p:nvPr/>
          </p:nvSpPr>
          <p:spPr>
            <a:xfrm>
              <a:off x="6998461" y="4266454"/>
              <a:ext cx="158799" cy="157357"/>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21"/>
            <p:cNvSpPr/>
            <p:nvPr/>
          </p:nvSpPr>
          <p:spPr>
            <a:xfrm>
              <a:off x="7034085" y="4262782"/>
              <a:ext cx="177023" cy="201252"/>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21"/>
            <p:cNvSpPr/>
            <p:nvPr/>
          </p:nvSpPr>
          <p:spPr>
            <a:xfrm>
              <a:off x="7034874" y="4273078"/>
              <a:ext cx="94140" cy="84084"/>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21"/>
            <p:cNvSpPr/>
            <p:nvPr/>
          </p:nvSpPr>
          <p:spPr>
            <a:xfrm>
              <a:off x="7058109" y="4290135"/>
              <a:ext cx="41459" cy="56182"/>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21"/>
            <p:cNvSpPr/>
            <p:nvPr/>
          </p:nvSpPr>
          <p:spPr>
            <a:xfrm>
              <a:off x="7054608" y="4292057"/>
              <a:ext cx="29858" cy="51171"/>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21"/>
            <p:cNvSpPr/>
            <p:nvPr/>
          </p:nvSpPr>
          <p:spPr>
            <a:xfrm>
              <a:off x="6826895" y="4259007"/>
              <a:ext cx="225826" cy="191712"/>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21"/>
            <p:cNvSpPr/>
            <p:nvPr/>
          </p:nvSpPr>
          <p:spPr>
            <a:xfrm>
              <a:off x="6917122" y="4254511"/>
              <a:ext cx="134431" cy="135564"/>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21"/>
            <p:cNvSpPr/>
            <p:nvPr/>
          </p:nvSpPr>
          <p:spPr>
            <a:xfrm>
              <a:off x="6856719" y="4261478"/>
              <a:ext cx="205268" cy="206812"/>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21"/>
            <p:cNvSpPr/>
            <p:nvPr/>
          </p:nvSpPr>
          <p:spPr>
            <a:xfrm>
              <a:off x="7007350" y="4245210"/>
              <a:ext cx="35693" cy="101107"/>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21"/>
            <p:cNvSpPr/>
            <p:nvPr/>
          </p:nvSpPr>
          <p:spPr>
            <a:xfrm>
              <a:off x="7000383"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21"/>
            <p:cNvSpPr/>
            <p:nvPr/>
          </p:nvSpPr>
          <p:spPr>
            <a:xfrm>
              <a:off x="6997671" y="4249844"/>
              <a:ext cx="44959" cy="55804"/>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21"/>
            <p:cNvSpPr/>
            <p:nvPr/>
          </p:nvSpPr>
          <p:spPr>
            <a:xfrm>
              <a:off x="6841618" y="4118364"/>
              <a:ext cx="205680" cy="157563"/>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21"/>
            <p:cNvSpPr/>
            <p:nvPr/>
          </p:nvSpPr>
          <p:spPr>
            <a:xfrm>
              <a:off x="6920623" y="4171319"/>
              <a:ext cx="135564" cy="111403"/>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21"/>
            <p:cNvSpPr/>
            <p:nvPr/>
          </p:nvSpPr>
          <p:spPr>
            <a:xfrm>
              <a:off x="6817217" y="4138304"/>
              <a:ext cx="230459" cy="157083"/>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21"/>
            <p:cNvSpPr/>
            <p:nvPr/>
          </p:nvSpPr>
          <p:spPr>
            <a:xfrm>
              <a:off x="6934934" y="4256055"/>
              <a:ext cx="114286" cy="15890"/>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21"/>
            <p:cNvSpPr/>
            <p:nvPr/>
          </p:nvSpPr>
          <p:spPr>
            <a:xfrm>
              <a:off x="6935346" y="4234365"/>
              <a:ext cx="107696" cy="29858"/>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21"/>
            <p:cNvSpPr/>
            <p:nvPr/>
          </p:nvSpPr>
          <p:spPr>
            <a:xfrm>
              <a:off x="6976393" y="4232031"/>
              <a:ext cx="63526" cy="27936"/>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21"/>
            <p:cNvSpPr/>
            <p:nvPr/>
          </p:nvSpPr>
          <p:spPr>
            <a:xfrm>
              <a:off x="6989160" y="4218098"/>
              <a:ext cx="36825" cy="3332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21"/>
            <p:cNvSpPr/>
            <p:nvPr/>
          </p:nvSpPr>
          <p:spPr>
            <a:xfrm>
              <a:off x="6984115" y="4025631"/>
              <a:ext cx="151077" cy="242848"/>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21"/>
            <p:cNvSpPr/>
            <p:nvPr/>
          </p:nvSpPr>
          <p:spPr>
            <a:xfrm>
              <a:off x="7003060" y="4127355"/>
              <a:ext cx="104642" cy="141124"/>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21"/>
            <p:cNvSpPr/>
            <p:nvPr/>
          </p:nvSpPr>
          <p:spPr>
            <a:xfrm>
              <a:off x="6960880" y="4025631"/>
              <a:ext cx="86795" cy="244393"/>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21"/>
            <p:cNvSpPr/>
            <p:nvPr/>
          </p:nvSpPr>
          <p:spPr>
            <a:xfrm>
              <a:off x="7020529" y="4119393"/>
              <a:ext cx="24985" cy="139511"/>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21"/>
            <p:cNvSpPr/>
            <p:nvPr/>
          </p:nvSpPr>
          <p:spPr>
            <a:xfrm>
              <a:off x="7045719" y="4171251"/>
              <a:ext cx="9301" cy="80172"/>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21"/>
            <p:cNvSpPr/>
            <p:nvPr/>
          </p:nvSpPr>
          <p:spPr>
            <a:xfrm>
              <a:off x="7049186" y="4170839"/>
              <a:ext cx="19803" cy="77872"/>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21"/>
            <p:cNvSpPr/>
            <p:nvPr/>
          </p:nvSpPr>
          <p:spPr>
            <a:xfrm>
              <a:off x="7043386" y="4181409"/>
              <a:ext cx="237803" cy="136868"/>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21"/>
            <p:cNvSpPr/>
            <p:nvPr/>
          </p:nvSpPr>
          <p:spPr>
            <a:xfrm>
              <a:off x="7029829" y="4276956"/>
              <a:ext cx="3912" cy="3123"/>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21"/>
            <p:cNvSpPr/>
            <p:nvPr/>
          </p:nvSpPr>
          <p:spPr>
            <a:xfrm>
              <a:off x="7043763" y="4192220"/>
              <a:ext cx="148743" cy="107147"/>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21"/>
            <p:cNvSpPr/>
            <p:nvPr/>
          </p:nvSpPr>
          <p:spPr>
            <a:xfrm>
              <a:off x="7046097" y="4147467"/>
              <a:ext cx="250193" cy="110922"/>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21"/>
            <p:cNvSpPr/>
            <p:nvPr/>
          </p:nvSpPr>
          <p:spPr>
            <a:xfrm>
              <a:off x="7058864" y="4217789"/>
              <a:ext cx="110407" cy="38679"/>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21"/>
            <p:cNvSpPr/>
            <p:nvPr/>
          </p:nvSpPr>
          <p:spPr>
            <a:xfrm>
              <a:off x="7047264" y="4238998"/>
              <a:ext cx="149498" cy="23269"/>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21"/>
            <p:cNvSpPr/>
            <p:nvPr/>
          </p:nvSpPr>
          <p:spPr>
            <a:xfrm>
              <a:off x="7047641" y="4254511"/>
              <a:ext cx="106529" cy="8923"/>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21"/>
            <p:cNvSpPr/>
            <p:nvPr/>
          </p:nvSpPr>
          <p:spPr>
            <a:xfrm>
              <a:off x="7047641" y="4262096"/>
              <a:ext cx="85628" cy="1414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21"/>
            <p:cNvSpPr/>
            <p:nvPr/>
          </p:nvSpPr>
          <p:spPr>
            <a:xfrm>
              <a:off x="2141666" y="5012777"/>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21"/>
            <p:cNvSpPr/>
            <p:nvPr/>
          </p:nvSpPr>
          <p:spPr>
            <a:xfrm>
              <a:off x="2189302" y="5087526"/>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21"/>
            <p:cNvSpPr/>
            <p:nvPr/>
          </p:nvSpPr>
          <p:spPr>
            <a:xfrm>
              <a:off x="2208281" y="4988376"/>
              <a:ext cx="24024" cy="64728"/>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21"/>
            <p:cNvSpPr/>
            <p:nvPr/>
          </p:nvSpPr>
          <p:spPr>
            <a:xfrm>
              <a:off x="2251250" y="5054201"/>
              <a:ext cx="24058" cy="64728"/>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21"/>
            <p:cNvSpPr/>
            <p:nvPr/>
          </p:nvSpPr>
          <p:spPr>
            <a:xfrm>
              <a:off x="2272562" y="4955840"/>
              <a:ext cx="23646" cy="6510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21"/>
            <p:cNvSpPr/>
            <p:nvPr/>
          </p:nvSpPr>
          <p:spPr>
            <a:xfrm>
              <a:off x="2039015" y="4987621"/>
              <a:ext cx="24058" cy="64693"/>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21"/>
            <p:cNvSpPr/>
            <p:nvPr/>
          </p:nvSpPr>
          <p:spPr>
            <a:xfrm>
              <a:off x="2086651" y="5062335"/>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21"/>
            <p:cNvSpPr/>
            <p:nvPr/>
          </p:nvSpPr>
          <p:spPr>
            <a:xfrm>
              <a:off x="2098663" y="4955840"/>
              <a:ext cx="24058" cy="6510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21"/>
            <p:cNvSpPr/>
            <p:nvPr/>
          </p:nvSpPr>
          <p:spPr>
            <a:xfrm>
              <a:off x="5804880" y="3940792"/>
              <a:ext cx="24058" cy="64728"/>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21"/>
            <p:cNvSpPr/>
            <p:nvPr/>
          </p:nvSpPr>
          <p:spPr>
            <a:xfrm>
              <a:off x="5757244" y="3866077"/>
              <a:ext cx="24058" cy="64693"/>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21"/>
            <p:cNvSpPr/>
            <p:nvPr/>
          </p:nvSpPr>
          <p:spPr>
            <a:xfrm>
              <a:off x="5738642"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21"/>
            <p:cNvSpPr/>
            <p:nvPr/>
          </p:nvSpPr>
          <p:spPr>
            <a:xfrm>
              <a:off x="5695296" y="3899745"/>
              <a:ext cx="24024" cy="64728"/>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21"/>
            <p:cNvSpPr/>
            <p:nvPr/>
          </p:nvSpPr>
          <p:spPr>
            <a:xfrm>
              <a:off x="5674361" y="3997729"/>
              <a:ext cx="24058" cy="64728"/>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21"/>
            <p:cNvSpPr/>
            <p:nvPr/>
          </p:nvSpPr>
          <p:spPr>
            <a:xfrm>
              <a:off x="5707274"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21"/>
            <p:cNvSpPr/>
            <p:nvPr/>
          </p:nvSpPr>
          <p:spPr>
            <a:xfrm>
              <a:off x="5907497" y="3965983"/>
              <a:ext cx="24058" cy="64693"/>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21"/>
            <p:cNvSpPr/>
            <p:nvPr/>
          </p:nvSpPr>
          <p:spPr>
            <a:xfrm>
              <a:off x="5859860" y="3891234"/>
              <a:ext cx="23681" cy="64728"/>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21"/>
            <p:cNvSpPr/>
            <p:nvPr/>
          </p:nvSpPr>
          <p:spPr>
            <a:xfrm>
              <a:off x="5847883" y="3997729"/>
              <a:ext cx="24024" cy="64728"/>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21"/>
            <p:cNvSpPr/>
            <p:nvPr/>
          </p:nvSpPr>
          <p:spPr>
            <a:xfrm>
              <a:off x="1670727" y="2575680"/>
              <a:ext cx="22102" cy="18842"/>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21"/>
            <p:cNvSpPr/>
            <p:nvPr/>
          </p:nvSpPr>
          <p:spPr>
            <a:xfrm>
              <a:off x="950831" y="4456416"/>
              <a:ext cx="225002" cy="101724"/>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21"/>
            <p:cNvSpPr/>
            <p:nvPr/>
          </p:nvSpPr>
          <p:spPr>
            <a:xfrm>
              <a:off x="889604" y="4476870"/>
              <a:ext cx="983302" cy="710973"/>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21"/>
            <p:cNvSpPr/>
            <p:nvPr/>
          </p:nvSpPr>
          <p:spPr>
            <a:xfrm>
              <a:off x="799376" y="4579796"/>
              <a:ext cx="90639" cy="60767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21"/>
            <p:cNvSpPr/>
            <p:nvPr/>
          </p:nvSpPr>
          <p:spPr>
            <a:xfrm>
              <a:off x="817566" y="4478449"/>
              <a:ext cx="1048373" cy="709017"/>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21"/>
            <p:cNvSpPr/>
            <p:nvPr/>
          </p:nvSpPr>
          <p:spPr>
            <a:xfrm>
              <a:off x="851268" y="4548050"/>
              <a:ext cx="257949" cy="639793"/>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21"/>
            <p:cNvSpPr/>
            <p:nvPr/>
          </p:nvSpPr>
          <p:spPr>
            <a:xfrm>
              <a:off x="1111517" y="4511534"/>
              <a:ext cx="709120" cy="675932"/>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21"/>
            <p:cNvSpPr/>
            <p:nvPr/>
          </p:nvSpPr>
          <p:spPr>
            <a:xfrm>
              <a:off x="1327801" y="5107741"/>
              <a:ext cx="41012" cy="29412"/>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21"/>
            <p:cNvSpPr/>
            <p:nvPr/>
          </p:nvSpPr>
          <p:spPr>
            <a:xfrm>
              <a:off x="1242036" y="5165982"/>
              <a:ext cx="40292" cy="29412"/>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21"/>
            <p:cNvSpPr/>
            <p:nvPr/>
          </p:nvSpPr>
          <p:spPr>
            <a:xfrm>
              <a:off x="1416278" y="5074038"/>
              <a:ext cx="43552" cy="28726"/>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21"/>
            <p:cNvSpPr/>
            <p:nvPr/>
          </p:nvSpPr>
          <p:spPr>
            <a:xfrm>
              <a:off x="1096725" y="5133412"/>
              <a:ext cx="40498" cy="38267"/>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21"/>
            <p:cNvSpPr/>
            <p:nvPr/>
          </p:nvSpPr>
          <p:spPr>
            <a:xfrm>
              <a:off x="1043701" y="5136947"/>
              <a:ext cx="50931" cy="29069"/>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21"/>
            <p:cNvSpPr/>
            <p:nvPr/>
          </p:nvSpPr>
          <p:spPr>
            <a:xfrm>
              <a:off x="1142508" y="5052417"/>
              <a:ext cx="51514" cy="34389"/>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21"/>
            <p:cNvSpPr/>
            <p:nvPr/>
          </p:nvSpPr>
          <p:spPr>
            <a:xfrm>
              <a:off x="1264790" y="5099435"/>
              <a:ext cx="50828" cy="34629"/>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21"/>
            <p:cNvSpPr/>
            <p:nvPr/>
          </p:nvSpPr>
          <p:spPr>
            <a:xfrm>
              <a:off x="1173464" y="5131147"/>
              <a:ext cx="38953" cy="32741"/>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21"/>
            <p:cNvSpPr/>
            <p:nvPr/>
          </p:nvSpPr>
          <p:spPr>
            <a:xfrm>
              <a:off x="1165399" y="4972348"/>
              <a:ext cx="38988" cy="3281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21"/>
            <p:cNvSpPr/>
            <p:nvPr/>
          </p:nvSpPr>
          <p:spPr>
            <a:xfrm>
              <a:off x="1222473" y="5071739"/>
              <a:ext cx="40841" cy="29206"/>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21"/>
            <p:cNvSpPr/>
            <p:nvPr/>
          </p:nvSpPr>
          <p:spPr>
            <a:xfrm>
              <a:off x="1175970" y="4994862"/>
              <a:ext cx="40326" cy="29652"/>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21"/>
            <p:cNvSpPr/>
            <p:nvPr/>
          </p:nvSpPr>
          <p:spPr>
            <a:xfrm>
              <a:off x="1316167" y="4991945"/>
              <a:ext cx="41047" cy="29241"/>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21"/>
            <p:cNvSpPr/>
            <p:nvPr/>
          </p:nvSpPr>
          <p:spPr>
            <a:xfrm>
              <a:off x="1197488" y="4913730"/>
              <a:ext cx="40909" cy="37134"/>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21"/>
            <p:cNvSpPr/>
            <p:nvPr/>
          </p:nvSpPr>
          <p:spPr>
            <a:xfrm>
              <a:off x="1378423" y="5111379"/>
              <a:ext cx="38953" cy="32913"/>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21"/>
            <p:cNvSpPr/>
            <p:nvPr/>
          </p:nvSpPr>
          <p:spPr>
            <a:xfrm>
              <a:off x="1356184" y="5091370"/>
              <a:ext cx="41150" cy="37134"/>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21"/>
            <p:cNvSpPr/>
            <p:nvPr/>
          </p:nvSpPr>
          <p:spPr>
            <a:xfrm>
              <a:off x="1178304" y="5074828"/>
              <a:ext cx="40841" cy="29241"/>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21"/>
            <p:cNvSpPr/>
            <p:nvPr/>
          </p:nvSpPr>
          <p:spPr>
            <a:xfrm>
              <a:off x="1374854" y="5149645"/>
              <a:ext cx="47979" cy="35590"/>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21"/>
            <p:cNvSpPr/>
            <p:nvPr/>
          </p:nvSpPr>
          <p:spPr>
            <a:xfrm>
              <a:off x="1217600" y="4998397"/>
              <a:ext cx="42660" cy="36619"/>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21"/>
            <p:cNvSpPr/>
            <p:nvPr/>
          </p:nvSpPr>
          <p:spPr>
            <a:xfrm>
              <a:off x="1133585" y="4955154"/>
              <a:ext cx="41218" cy="37134"/>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21"/>
            <p:cNvSpPr/>
            <p:nvPr/>
          </p:nvSpPr>
          <p:spPr>
            <a:xfrm>
              <a:off x="1141375" y="5163270"/>
              <a:ext cx="40841" cy="29344"/>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21"/>
            <p:cNvSpPr/>
            <p:nvPr/>
          </p:nvSpPr>
          <p:spPr>
            <a:xfrm>
              <a:off x="1206274" y="4934047"/>
              <a:ext cx="51205" cy="28966"/>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21"/>
            <p:cNvSpPr/>
            <p:nvPr/>
          </p:nvSpPr>
          <p:spPr>
            <a:xfrm>
              <a:off x="1157986" y="4829955"/>
              <a:ext cx="50828" cy="34595"/>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21"/>
            <p:cNvSpPr/>
            <p:nvPr/>
          </p:nvSpPr>
          <p:spPr>
            <a:xfrm>
              <a:off x="1209397" y="4847767"/>
              <a:ext cx="42728" cy="36688"/>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21"/>
            <p:cNvSpPr/>
            <p:nvPr/>
          </p:nvSpPr>
          <p:spPr>
            <a:xfrm>
              <a:off x="1312632" y="5144703"/>
              <a:ext cx="39605" cy="38164"/>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21"/>
            <p:cNvSpPr/>
            <p:nvPr/>
          </p:nvSpPr>
          <p:spPr>
            <a:xfrm>
              <a:off x="1313593" y="5058594"/>
              <a:ext cx="40772" cy="38061"/>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21"/>
            <p:cNvSpPr/>
            <p:nvPr/>
          </p:nvSpPr>
          <p:spPr>
            <a:xfrm>
              <a:off x="1415112" y="5153661"/>
              <a:ext cx="40429" cy="38164"/>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21"/>
            <p:cNvSpPr/>
            <p:nvPr/>
          </p:nvSpPr>
          <p:spPr>
            <a:xfrm>
              <a:off x="1128574" y="4730907"/>
              <a:ext cx="51411" cy="28932"/>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21"/>
            <p:cNvSpPr/>
            <p:nvPr/>
          </p:nvSpPr>
          <p:spPr>
            <a:xfrm>
              <a:off x="1159187" y="4897153"/>
              <a:ext cx="39640" cy="37031"/>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21"/>
            <p:cNvSpPr/>
            <p:nvPr/>
          </p:nvSpPr>
          <p:spPr>
            <a:xfrm>
              <a:off x="1117351" y="5105853"/>
              <a:ext cx="40841" cy="29206"/>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21"/>
            <p:cNvSpPr/>
            <p:nvPr/>
          </p:nvSpPr>
          <p:spPr>
            <a:xfrm>
              <a:off x="1226729" y="5137359"/>
              <a:ext cx="40498" cy="29378"/>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21"/>
            <p:cNvSpPr/>
            <p:nvPr/>
          </p:nvSpPr>
          <p:spPr>
            <a:xfrm>
              <a:off x="1135953" y="5023107"/>
              <a:ext cx="43586" cy="28726"/>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21"/>
            <p:cNvSpPr/>
            <p:nvPr/>
          </p:nvSpPr>
          <p:spPr>
            <a:xfrm>
              <a:off x="1109801" y="4984875"/>
              <a:ext cx="41253" cy="37134"/>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21"/>
            <p:cNvSpPr/>
            <p:nvPr/>
          </p:nvSpPr>
          <p:spPr>
            <a:xfrm>
              <a:off x="1243923" y="4950692"/>
              <a:ext cx="38713" cy="32844"/>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21"/>
            <p:cNvSpPr/>
            <p:nvPr/>
          </p:nvSpPr>
          <p:spPr>
            <a:xfrm>
              <a:off x="1288093" y="5013258"/>
              <a:ext cx="41253" cy="37134"/>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21"/>
            <p:cNvSpPr/>
            <p:nvPr/>
          </p:nvSpPr>
          <p:spPr>
            <a:xfrm>
              <a:off x="1261221" y="5014390"/>
              <a:ext cx="40292" cy="29481"/>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21"/>
            <p:cNvSpPr/>
            <p:nvPr/>
          </p:nvSpPr>
          <p:spPr>
            <a:xfrm>
              <a:off x="1273782" y="5054201"/>
              <a:ext cx="41218" cy="3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21"/>
            <p:cNvSpPr/>
            <p:nvPr/>
          </p:nvSpPr>
          <p:spPr>
            <a:xfrm>
              <a:off x="1053619" y="5082344"/>
              <a:ext cx="40292" cy="29550"/>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21"/>
            <p:cNvSpPr/>
            <p:nvPr/>
          </p:nvSpPr>
          <p:spPr>
            <a:xfrm>
              <a:off x="1120303" y="4923648"/>
              <a:ext cx="42728" cy="36619"/>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21"/>
            <p:cNvSpPr/>
            <p:nvPr/>
          </p:nvSpPr>
          <p:spPr>
            <a:xfrm>
              <a:off x="1090204" y="5061855"/>
              <a:ext cx="51446" cy="28726"/>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21"/>
            <p:cNvSpPr/>
            <p:nvPr/>
          </p:nvSpPr>
          <p:spPr>
            <a:xfrm>
              <a:off x="1274159" y="5155686"/>
              <a:ext cx="41218" cy="3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21"/>
            <p:cNvSpPr/>
            <p:nvPr/>
          </p:nvSpPr>
          <p:spPr>
            <a:xfrm>
              <a:off x="1051388" y="5005295"/>
              <a:ext cx="41253" cy="37821"/>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21"/>
            <p:cNvSpPr/>
            <p:nvPr/>
          </p:nvSpPr>
          <p:spPr>
            <a:xfrm>
              <a:off x="1221924" y="5036183"/>
              <a:ext cx="39640" cy="37031"/>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21"/>
            <p:cNvSpPr/>
            <p:nvPr/>
          </p:nvSpPr>
          <p:spPr>
            <a:xfrm>
              <a:off x="1279204" y="4988067"/>
              <a:ext cx="41218" cy="37134"/>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21"/>
            <p:cNvSpPr/>
            <p:nvPr/>
          </p:nvSpPr>
          <p:spPr>
            <a:xfrm>
              <a:off x="1210942" y="4977462"/>
              <a:ext cx="50862" cy="35006"/>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21"/>
            <p:cNvSpPr/>
            <p:nvPr/>
          </p:nvSpPr>
          <p:spPr>
            <a:xfrm>
              <a:off x="1145425" y="4788153"/>
              <a:ext cx="41253" cy="37134"/>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21"/>
            <p:cNvSpPr/>
            <p:nvPr/>
          </p:nvSpPr>
          <p:spPr>
            <a:xfrm>
              <a:off x="1118106" y="4849894"/>
              <a:ext cx="43518" cy="28692"/>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21"/>
            <p:cNvSpPr/>
            <p:nvPr/>
          </p:nvSpPr>
          <p:spPr>
            <a:xfrm>
              <a:off x="1456193" y="5117385"/>
              <a:ext cx="40292" cy="29515"/>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21"/>
            <p:cNvSpPr/>
            <p:nvPr/>
          </p:nvSpPr>
          <p:spPr>
            <a:xfrm>
              <a:off x="1159496" y="4872820"/>
              <a:ext cx="38953" cy="32673"/>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21"/>
            <p:cNvSpPr/>
            <p:nvPr/>
          </p:nvSpPr>
          <p:spPr>
            <a:xfrm>
              <a:off x="1363151" y="5027844"/>
              <a:ext cx="42728" cy="36585"/>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21"/>
            <p:cNvSpPr/>
            <p:nvPr/>
          </p:nvSpPr>
          <p:spPr>
            <a:xfrm>
              <a:off x="1175764" y="5036870"/>
              <a:ext cx="41562" cy="37821"/>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21"/>
            <p:cNvSpPr/>
            <p:nvPr/>
          </p:nvSpPr>
          <p:spPr>
            <a:xfrm>
              <a:off x="1271242" y="4954605"/>
              <a:ext cx="40154" cy="30099"/>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21"/>
            <p:cNvSpPr/>
            <p:nvPr/>
          </p:nvSpPr>
          <p:spPr>
            <a:xfrm>
              <a:off x="1249209" y="4877282"/>
              <a:ext cx="41356" cy="37683"/>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21"/>
            <p:cNvSpPr/>
            <p:nvPr/>
          </p:nvSpPr>
          <p:spPr>
            <a:xfrm>
              <a:off x="1081933" y="4914794"/>
              <a:ext cx="41218" cy="37134"/>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21"/>
            <p:cNvSpPr/>
            <p:nvPr/>
          </p:nvSpPr>
          <p:spPr>
            <a:xfrm>
              <a:off x="3214784" y="4016708"/>
              <a:ext cx="114286" cy="114663"/>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21"/>
            <p:cNvSpPr/>
            <p:nvPr/>
          </p:nvSpPr>
          <p:spPr>
            <a:xfrm>
              <a:off x="2678808" y="3848265"/>
              <a:ext cx="566211" cy="188623"/>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21"/>
            <p:cNvSpPr/>
            <p:nvPr/>
          </p:nvSpPr>
          <p:spPr>
            <a:xfrm>
              <a:off x="2731455" y="3881933"/>
              <a:ext cx="510476" cy="149532"/>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21"/>
            <p:cNvSpPr/>
            <p:nvPr/>
          </p:nvSpPr>
          <p:spPr>
            <a:xfrm>
              <a:off x="2896843" y="3856777"/>
              <a:ext cx="48837" cy="43792"/>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21"/>
            <p:cNvSpPr/>
            <p:nvPr/>
          </p:nvSpPr>
          <p:spPr>
            <a:xfrm>
              <a:off x="2834106" y="3896279"/>
              <a:ext cx="83295" cy="12801"/>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21"/>
            <p:cNvSpPr/>
            <p:nvPr/>
          </p:nvSpPr>
          <p:spPr>
            <a:xfrm>
              <a:off x="2804282" y="3864121"/>
              <a:ext cx="23646" cy="21347"/>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21"/>
            <p:cNvSpPr/>
            <p:nvPr/>
          </p:nvSpPr>
          <p:spPr>
            <a:xfrm>
              <a:off x="2954158"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21"/>
            <p:cNvSpPr/>
            <p:nvPr/>
          </p:nvSpPr>
          <p:spPr>
            <a:xfrm>
              <a:off x="3000627" y="3922980"/>
              <a:ext cx="25980" cy="26392"/>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21"/>
            <p:cNvSpPr/>
            <p:nvPr/>
          </p:nvSpPr>
          <p:spPr>
            <a:xfrm>
              <a:off x="3035084" y="3898990"/>
              <a:ext cx="13591" cy="32570"/>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21"/>
            <p:cNvSpPr/>
            <p:nvPr/>
          </p:nvSpPr>
          <p:spPr>
            <a:xfrm>
              <a:off x="3035496" y="3880011"/>
              <a:ext cx="30613" cy="59271"/>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21"/>
            <p:cNvSpPr/>
            <p:nvPr/>
          </p:nvSpPr>
          <p:spPr>
            <a:xfrm>
              <a:off x="2978182" y="3893156"/>
              <a:ext cx="19768" cy="22891"/>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21"/>
            <p:cNvSpPr/>
            <p:nvPr/>
          </p:nvSpPr>
          <p:spPr>
            <a:xfrm>
              <a:off x="3094732" y="3927647"/>
              <a:ext cx="15135" cy="313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21"/>
            <p:cNvSpPr/>
            <p:nvPr/>
          </p:nvSpPr>
          <p:spPr>
            <a:xfrm>
              <a:off x="3095899" y="3959393"/>
              <a:ext cx="31780" cy="10879"/>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21"/>
            <p:cNvSpPr/>
            <p:nvPr/>
          </p:nvSpPr>
          <p:spPr>
            <a:xfrm>
              <a:off x="3147791" y="3958227"/>
              <a:ext cx="9713" cy="18258"/>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21"/>
            <p:cNvSpPr/>
            <p:nvPr/>
          </p:nvSpPr>
          <p:spPr>
            <a:xfrm>
              <a:off x="3203939" y="4103469"/>
              <a:ext cx="192913" cy="134843"/>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21"/>
            <p:cNvSpPr/>
            <p:nvPr/>
          </p:nvSpPr>
          <p:spPr>
            <a:xfrm>
              <a:off x="2338766" y="3999857"/>
              <a:ext cx="962436" cy="845302"/>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21"/>
            <p:cNvSpPr/>
            <p:nvPr/>
          </p:nvSpPr>
          <p:spPr>
            <a:xfrm>
              <a:off x="3199305" y="4132126"/>
              <a:ext cx="106907" cy="127053"/>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21"/>
            <p:cNvSpPr/>
            <p:nvPr/>
          </p:nvSpPr>
          <p:spPr>
            <a:xfrm>
              <a:off x="3251952" y="4141015"/>
              <a:ext cx="40326" cy="6510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21"/>
            <p:cNvSpPr/>
            <p:nvPr/>
          </p:nvSpPr>
          <p:spPr>
            <a:xfrm>
              <a:off x="3276354" y="4132126"/>
              <a:ext cx="32192" cy="60815"/>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21"/>
            <p:cNvSpPr/>
            <p:nvPr/>
          </p:nvSpPr>
          <p:spPr>
            <a:xfrm>
              <a:off x="3284899" y="4087201"/>
              <a:ext cx="67027" cy="134020"/>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21"/>
            <p:cNvSpPr/>
            <p:nvPr/>
          </p:nvSpPr>
          <p:spPr>
            <a:xfrm>
              <a:off x="3338713" y="4102679"/>
              <a:ext cx="26770" cy="4846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21"/>
            <p:cNvSpPr/>
            <p:nvPr/>
          </p:nvSpPr>
          <p:spPr>
            <a:xfrm>
              <a:off x="3365037" y="4106935"/>
              <a:ext cx="23681" cy="39159"/>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21"/>
            <p:cNvSpPr/>
            <p:nvPr/>
          </p:nvSpPr>
          <p:spPr>
            <a:xfrm>
              <a:off x="2497564" y="4204919"/>
              <a:ext cx="15890" cy="24813"/>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21"/>
            <p:cNvSpPr/>
            <p:nvPr/>
          </p:nvSpPr>
          <p:spPr>
            <a:xfrm>
              <a:off x="2510331" y="4187862"/>
              <a:ext cx="23338" cy="19425"/>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21"/>
            <p:cNvSpPr/>
            <p:nvPr/>
          </p:nvSpPr>
          <p:spPr>
            <a:xfrm>
              <a:off x="2544789" y="4158449"/>
              <a:ext cx="31437" cy="29481"/>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21"/>
            <p:cNvSpPr/>
            <p:nvPr/>
          </p:nvSpPr>
          <p:spPr>
            <a:xfrm>
              <a:off x="2544789" y="4204919"/>
              <a:ext cx="31437" cy="24813"/>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21"/>
            <p:cNvSpPr/>
            <p:nvPr/>
          </p:nvSpPr>
          <p:spPr>
            <a:xfrm>
              <a:off x="2594381"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21"/>
            <p:cNvSpPr/>
            <p:nvPr/>
          </p:nvSpPr>
          <p:spPr>
            <a:xfrm>
              <a:off x="2620327"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21"/>
            <p:cNvSpPr/>
            <p:nvPr/>
          </p:nvSpPr>
          <p:spPr>
            <a:xfrm>
              <a:off x="2653617" y="4106558"/>
              <a:ext cx="36825" cy="43037"/>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21"/>
            <p:cNvSpPr/>
            <p:nvPr/>
          </p:nvSpPr>
          <p:spPr>
            <a:xfrm>
              <a:off x="2645484" y="4180517"/>
              <a:ext cx="26770" cy="2272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21"/>
            <p:cNvSpPr/>
            <p:nvPr/>
          </p:nvSpPr>
          <p:spPr>
            <a:xfrm>
              <a:off x="2578903" y="4118947"/>
              <a:ext cx="25568" cy="21793"/>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21"/>
            <p:cNvSpPr/>
            <p:nvPr/>
          </p:nvSpPr>
          <p:spPr>
            <a:xfrm>
              <a:off x="2472373" y="4267656"/>
              <a:ext cx="16302" cy="11257"/>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21"/>
            <p:cNvSpPr/>
            <p:nvPr/>
          </p:nvSpPr>
          <p:spPr>
            <a:xfrm>
              <a:off x="2502198" y="4253310"/>
              <a:ext cx="22068" cy="18121"/>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21"/>
            <p:cNvSpPr/>
            <p:nvPr/>
          </p:nvSpPr>
          <p:spPr>
            <a:xfrm>
              <a:off x="2488641" y="4309492"/>
              <a:ext cx="16680" cy="12424"/>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21"/>
            <p:cNvSpPr/>
            <p:nvPr/>
          </p:nvSpPr>
          <p:spPr>
            <a:xfrm>
              <a:off x="2461151" y="4348994"/>
              <a:ext cx="11257" cy="9678"/>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21"/>
            <p:cNvSpPr/>
            <p:nvPr/>
          </p:nvSpPr>
          <p:spPr>
            <a:xfrm>
              <a:off x="2542112" y="4278913"/>
              <a:ext cx="22480" cy="19356"/>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21"/>
            <p:cNvSpPr/>
            <p:nvPr/>
          </p:nvSpPr>
          <p:spPr>
            <a:xfrm>
              <a:off x="2439083" y="4303692"/>
              <a:ext cx="8546" cy="5834"/>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21"/>
            <p:cNvSpPr/>
            <p:nvPr/>
          </p:nvSpPr>
          <p:spPr>
            <a:xfrm>
              <a:off x="2615282" y="4238621"/>
              <a:ext cx="34114" cy="29172"/>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21"/>
            <p:cNvSpPr/>
            <p:nvPr/>
          </p:nvSpPr>
          <p:spPr>
            <a:xfrm>
              <a:off x="2586625" y="4229320"/>
              <a:ext cx="17846" cy="15547"/>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21"/>
            <p:cNvSpPr/>
            <p:nvPr/>
          </p:nvSpPr>
          <p:spPr>
            <a:xfrm>
              <a:off x="2701254"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21"/>
            <p:cNvSpPr/>
            <p:nvPr/>
          </p:nvSpPr>
          <p:spPr>
            <a:xfrm>
              <a:off x="2731455"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21"/>
            <p:cNvSpPr/>
            <p:nvPr/>
          </p:nvSpPr>
          <p:spPr>
            <a:xfrm>
              <a:off x="2731455"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21"/>
            <p:cNvSpPr/>
            <p:nvPr/>
          </p:nvSpPr>
          <p:spPr>
            <a:xfrm>
              <a:off x="2486273" y="4459367"/>
              <a:ext cx="669309" cy="622222"/>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21"/>
            <p:cNvSpPr/>
            <p:nvPr/>
          </p:nvSpPr>
          <p:spPr>
            <a:xfrm>
              <a:off x="2482841" y="4453945"/>
              <a:ext cx="784658" cy="756378"/>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21"/>
            <p:cNvSpPr/>
            <p:nvPr/>
          </p:nvSpPr>
          <p:spPr>
            <a:xfrm>
              <a:off x="2766324" y="4613498"/>
              <a:ext cx="126298" cy="146409"/>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21"/>
            <p:cNvSpPr/>
            <p:nvPr/>
          </p:nvSpPr>
          <p:spPr>
            <a:xfrm>
              <a:off x="2892588" y="4592975"/>
              <a:ext cx="42248" cy="53848"/>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21"/>
            <p:cNvSpPr/>
            <p:nvPr/>
          </p:nvSpPr>
          <p:spPr>
            <a:xfrm>
              <a:off x="3651643" y="3855575"/>
              <a:ext cx="1687377" cy="1471298"/>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21"/>
            <p:cNvSpPr/>
            <p:nvPr/>
          </p:nvSpPr>
          <p:spPr>
            <a:xfrm>
              <a:off x="5124829" y="4143349"/>
              <a:ext cx="493796" cy="779991"/>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21"/>
            <p:cNvSpPr/>
            <p:nvPr/>
          </p:nvSpPr>
          <p:spPr>
            <a:xfrm>
              <a:off x="5245258" y="4162705"/>
              <a:ext cx="265328" cy="911299"/>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21"/>
            <p:cNvSpPr/>
            <p:nvPr/>
          </p:nvSpPr>
          <p:spPr>
            <a:xfrm>
              <a:off x="4911050" y="4222731"/>
              <a:ext cx="478318" cy="58443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21"/>
            <p:cNvSpPr/>
            <p:nvPr/>
          </p:nvSpPr>
          <p:spPr>
            <a:xfrm>
              <a:off x="4978420" y="4352460"/>
              <a:ext cx="337366" cy="447739"/>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21"/>
            <p:cNvSpPr/>
            <p:nvPr/>
          </p:nvSpPr>
          <p:spPr>
            <a:xfrm>
              <a:off x="5103928" y="4836578"/>
              <a:ext cx="228125" cy="287224"/>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21"/>
            <p:cNvSpPr/>
            <p:nvPr/>
          </p:nvSpPr>
          <p:spPr>
            <a:xfrm>
              <a:off x="5133546" y="4836647"/>
              <a:ext cx="201767" cy="191677"/>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21"/>
            <p:cNvSpPr/>
            <p:nvPr/>
          </p:nvSpPr>
          <p:spPr>
            <a:xfrm>
              <a:off x="5169376" y="4854768"/>
              <a:ext cx="176611" cy="282831"/>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21"/>
            <p:cNvSpPr/>
            <p:nvPr/>
          </p:nvSpPr>
          <p:spPr>
            <a:xfrm>
              <a:off x="5268115" y="4858269"/>
              <a:ext cx="41870" cy="160755"/>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21"/>
            <p:cNvSpPr/>
            <p:nvPr/>
          </p:nvSpPr>
          <p:spPr>
            <a:xfrm>
              <a:off x="5260359" y="4895815"/>
              <a:ext cx="34526" cy="84084"/>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21"/>
            <p:cNvSpPr/>
            <p:nvPr/>
          </p:nvSpPr>
          <p:spPr>
            <a:xfrm>
              <a:off x="5253804" y="4893481"/>
              <a:ext cx="35658" cy="67439"/>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21"/>
            <p:cNvSpPr/>
            <p:nvPr/>
          </p:nvSpPr>
          <p:spPr>
            <a:xfrm>
              <a:off x="4983465" y="4696347"/>
              <a:ext cx="335032" cy="203003"/>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21"/>
            <p:cNvSpPr/>
            <p:nvPr/>
          </p:nvSpPr>
          <p:spPr>
            <a:xfrm>
              <a:off x="5122118" y="4742747"/>
              <a:ext cx="194045" cy="164667"/>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21"/>
            <p:cNvSpPr/>
            <p:nvPr/>
          </p:nvSpPr>
          <p:spPr>
            <a:xfrm>
              <a:off x="4979999" y="4779641"/>
              <a:ext cx="336954" cy="159828"/>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21"/>
            <p:cNvSpPr/>
            <p:nvPr/>
          </p:nvSpPr>
          <p:spPr>
            <a:xfrm>
              <a:off x="5197622" y="4848556"/>
              <a:ext cx="135976" cy="35281"/>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21"/>
            <p:cNvSpPr/>
            <p:nvPr/>
          </p:nvSpPr>
          <p:spPr>
            <a:xfrm>
              <a:off x="5214301" y="4852057"/>
              <a:ext cx="106529" cy="12046"/>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21"/>
            <p:cNvSpPr/>
            <p:nvPr/>
          </p:nvSpPr>
          <p:spPr>
            <a:xfrm>
              <a:off x="5236369" y="4839290"/>
              <a:ext cx="92184" cy="14346"/>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21"/>
            <p:cNvSpPr/>
            <p:nvPr/>
          </p:nvSpPr>
          <p:spPr>
            <a:xfrm>
              <a:off x="5220479" y="4556973"/>
              <a:ext cx="189790" cy="30788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21"/>
            <p:cNvSpPr/>
            <p:nvPr/>
          </p:nvSpPr>
          <p:spPr>
            <a:xfrm>
              <a:off x="5237810" y="4705853"/>
              <a:ext cx="152724" cy="171806"/>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21"/>
            <p:cNvSpPr/>
            <p:nvPr/>
          </p:nvSpPr>
          <p:spPr>
            <a:xfrm>
              <a:off x="5177510" y="4555257"/>
              <a:ext cx="140197" cy="310768"/>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21"/>
            <p:cNvSpPr/>
            <p:nvPr/>
          </p:nvSpPr>
          <p:spPr>
            <a:xfrm>
              <a:off x="5248759" y="4736261"/>
              <a:ext cx="69361" cy="13172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21"/>
            <p:cNvSpPr/>
            <p:nvPr/>
          </p:nvSpPr>
          <p:spPr>
            <a:xfrm>
              <a:off x="5272371" y="4721949"/>
              <a:ext cx="44204" cy="137108"/>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21"/>
            <p:cNvSpPr/>
            <p:nvPr/>
          </p:nvSpPr>
          <p:spPr>
            <a:xfrm>
              <a:off x="5289805" y="4766085"/>
              <a:ext cx="25603" cy="89095"/>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21"/>
            <p:cNvSpPr/>
            <p:nvPr/>
          </p:nvSpPr>
          <p:spPr>
            <a:xfrm>
              <a:off x="5313829" y="4770341"/>
              <a:ext cx="13179" cy="63561"/>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21"/>
            <p:cNvSpPr/>
            <p:nvPr/>
          </p:nvSpPr>
          <p:spPr>
            <a:xfrm>
              <a:off x="5311495" y="4685913"/>
              <a:ext cx="288151" cy="198267"/>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21"/>
            <p:cNvSpPr/>
            <p:nvPr/>
          </p:nvSpPr>
          <p:spPr>
            <a:xfrm>
              <a:off x="5311495" y="4755549"/>
              <a:ext cx="183612" cy="129798"/>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21"/>
            <p:cNvSpPr/>
            <p:nvPr/>
          </p:nvSpPr>
          <p:spPr>
            <a:xfrm>
              <a:off x="5309162" y="4656570"/>
              <a:ext cx="264950" cy="212956"/>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21"/>
            <p:cNvSpPr/>
            <p:nvPr/>
          </p:nvSpPr>
          <p:spPr>
            <a:xfrm>
              <a:off x="5318840"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21"/>
            <p:cNvSpPr/>
            <p:nvPr/>
          </p:nvSpPr>
          <p:spPr>
            <a:xfrm>
              <a:off x="5329685" y="4811010"/>
              <a:ext cx="94140" cy="45337"/>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21"/>
            <p:cNvSpPr/>
            <p:nvPr/>
          </p:nvSpPr>
          <p:spPr>
            <a:xfrm>
              <a:off x="5334353" y="4826900"/>
              <a:ext cx="99940" cy="30991"/>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21"/>
            <p:cNvSpPr/>
            <p:nvPr/>
          </p:nvSpPr>
          <p:spPr>
            <a:xfrm>
              <a:off x="5310329" y="4860980"/>
              <a:ext cx="227370" cy="252424"/>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21"/>
            <p:cNvSpPr/>
            <p:nvPr/>
          </p:nvSpPr>
          <p:spPr>
            <a:xfrm>
              <a:off x="5287094" y="4857479"/>
              <a:ext cx="5457" cy="4668"/>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21"/>
            <p:cNvSpPr/>
            <p:nvPr/>
          </p:nvSpPr>
          <p:spPr>
            <a:xfrm>
              <a:off x="5310329" y="4860980"/>
              <a:ext cx="166967" cy="163844"/>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21"/>
            <p:cNvSpPr/>
            <p:nvPr/>
          </p:nvSpPr>
          <p:spPr>
            <a:xfrm>
              <a:off x="5321551" y="4857548"/>
              <a:ext cx="253316" cy="253625"/>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21"/>
            <p:cNvSpPr/>
            <p:nvPr/>
          </p:nvSpPr>
          <p:spPr>
            <a:xfrm>
              <a:off x="5332396" y="4873369"/>
              <a:ext cx="116208" cy="96439"/>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21"/>
            <p:cNvSpPr/>
            <p:nvPr/>
          </p:nvSpPr>
          <p:spPr>
            <a:xfrm>
              <a:off x="5317673" y="4864824"/>
              <a:ext cx="116619" cy="156122"/>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21"/>
            <p:cNvSpPr/>
            <p:nvPr/>
          </p:nvSpPr>
          <p:spPr>
            <a:xfrm>
              <a:off x="5316541" y="4865991"/>
              <a:ext cx="74371" cy="116997"/>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21"/>
            <p:cNvSpPr/>
            <p:nvPr/>
          </p:nvSpPr>
          <p:spPr>
            <a:xfrm>
              <a:off x="5316541" y="4865991"/>
              <a:ext cx="44170" cy="10344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21"/>
            <p:cNvSpPr/>
            <p:nvPr/>
          </p:nvSpPr>
          <p:spPr>
            <a:xfrm>
              <a:off x="1430247" y="3868789"/>
              <a:ext cx="435692" cy="438816"/>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21"/>
            <p:cNvSpPr/>
            <p:nvPr/>
          </p:nvSpPr>
          <p:spPr>
            <a:xfrm>
              <a:off x="1436802" y="3885811"/>
              <a:ext cx="512020" cy="508519"/>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21"/>
            <p:cNvSpPr/>
            <p:nvPr/>
          </p:nvSpPr>
          <p:spPr>
            <a:xfrm>
              <a:off x="1273370" y="4102679"/>
              <a:ext cx="550356" cy="284684"/>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21"/>
            <p:cNvSpPr/>
            <p:nvPr/>
          </p:nvSpPr>
          <p:spPr>
            <a:xfrm>
              <a:off x="1386077" y="4195240"/>
              <a:ext cx="429927" cy="137143"/>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21"/>
            <p:cNvSpPr/>
            <p:nvPr/>
          </p:nvSpPr>
          <p:spPr>
            <a:xfrm>
              <a:off x="1779933" y="4268445"/>
              <a:ext cx="193290" cy="209009"/>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21"/>
            <p:cNvSpPr/>
            <p:nvPr/>
          </p:nvSpPr>
          <p:spPr>
            <a:xfrm>
              <a:off x="1792323" y="4266454"/>
              <a:ext cx="158833" cy="157357"/>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21"/>
            <p:cNvSpPr/>
            <p:nvPr/>
          </p:nvSpPr>
          <p:spPr>
            <a:xfrm>
              <a:off x="1827569" y="4262782"/>
              <a:ext cx="177023" cy="201252"/>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21"/>
            <p:cNvSpPr/>
            <p:nvPr/>
          </p:nvSpPr>
          <p:spPr>
            <a:xfrm>
              <a:off x="1828359" y="4273078"/>
              <a:ext cx="94140" cy="84084"/>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21"/>
            <p:cNvSpPr/>
            <p:nvPr/>
          </p:nvSpPr>
          <p:spPr>
            <a:xfrm>
              <a:off x="1851593" y="4290135"/>
              <a:ext cx="41459" cy="56182"/>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21"/>
            <p:cNvSpPr/>
            <p:nvPr/>
          </p:nvSpPr>
          <p:spPr>
            <a:xfrm>
              <a:off x="1848470" y="4292057"/>
              <a:ext cx="29858" cy="51171"/>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21"/>
            <p:cNvSpPr/>
            <p:nvPr/>
          </p:nvSpPr>
          <p:spPr>
            <a:xfrm>
              <a:off x="1620379" y="4259007"/>
              <a:ext cx="225826" cy="191712"/>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21"/>
            <p:cNvSpPr/>
            <p:nvPr/>
          </p:nvSpPr>
          <p:spPr>
            <a:xfrm>
              <a:off x="1710607" y="4254511"/>
              <a:ext cx="134431" cy="135564"/>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21"/>
            <p:cNvSpPr/>
            <p:nvPr/>
          </p:nvSpPr>
          <p:spPr>
            <a:xfrm>
              <a:off x="1650204" y="4261478"/>
              <a:ext cx="205680" cy="206812"/>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21"/>
            <p:cNvSpPr/>
            <p:nvPr/>
          </p:nvSpPr>
          <p:spPr>
            <a:xfrm>
              <a:off x="1800868" y="4245210"/>
              <a:ext cx="35658" cy="101107"/>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21"/>
            <p:cNvSpPr/>
            <p:nvPr/>
          </p:nvSpPr>
          <p:spPr>
            <a:xfrm>
              <a:off x="1793867"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21"/>
            <p:cNvSpPr/>
            <p:nvPr/>
          </p:nvSpPr>
          <p:spPr>
            <a:xfrm>
              <a:off x="1791156" y="4249844"/>
              <a:ext cx="45371" cy="55804"/>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21"/>
            <p:cNvSpPr/>
            <p:nvPr/>
          </p:nvSpPr>
          <p:spPr>
            <a:xfrm>
              <a:off x="1635103" y="4118364"/>
              <a:ext cx="205680" cy="157563"/>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21"/>
            <p:cNvSpPr/>
            <p:nvPr/>
          </p:nvSpPr>
          <p:spPr>
            <a:xfrm>
              <a:off x="1714107" y="4171319"/>
              <a:ext cx="135564" cy="111403"/>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21"/>
            <p:cNvSpPr/>
            <p:nvPr/>
          </p:nvSpPr>
          <p:spPr>
            <a:xfrm>
              <a:off x="1611079" y="4138304"/>
              <a:ext cx="230081" cy="157083"/>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21"/>
            <p:cNvSpPr/>
            <p:nvPr/>
          </p:nvSpPr>
          <p:spPr>
            <a:xfrm>
              <a:off x="1728419" y="4256055"/>
              <a:ext cx="114286" cy="15890"/>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21"/>
            <p:cNvSpPr/>
            <p:nvPr/>
          </p:nvSpPr>
          <p:spPr>
            <a:xfrm>
              <a:off x="1728831" y="4234365"/>
              <a:ext cx="108074" cy="29858"/>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21"/>
            <p:cNvSpPr/>
            <p:nvPr/>
          </p:nvSpPr>
          <p:spPr>
            <a:xfrm>
              <a:off x="1769877" y="4232031"/>
              <a:ext cx="63526" cy="27936"/>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21"/>
            <p:cNvSpPr/>
            <p:nvPr/>
          </p:nvSpPr>
          <p:spPr>
            <a:xfrm>
              <a:off x="1782644" y="4218098"/>
              <a:ext cx="37203" cy="3332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21"/>
            <p:cNvSpPr/>
            <p:nvPr/>
          </p:nvSpPr>
          <p:spPr>
            <a:xfrm>
              <a:off x="1778011" y="4025631"/>
              <a:ext cx="151077" cy="242848"/>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21"/>
            <p:cNvSpPr/>
            <p:nvPr/>
          </p:nvSpPr>
          <p:spPr>
            <a:xfrm>
              <a:off x="1796956" y="4127355"/>
              <a:ext cx="104230" cy="141124"/>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21"/>
            <p:cNvSpPr/>
            <p:nvPr/>
          </p:nvSpPr>
          <p:spPr>
            <a:xfrm>
              <a:off x="1754777" y="4025631"/>
              <a:ext cx="86761" cy="244393"/>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21"/>
            <p:cNvSpPr/>
            <p:nvPr/>
          </p:nvSpPr>
          <p:spPr>
            <a:xfrm>
              <a:off x="1814013" y="4119393"/>
              <a:ext cx="24985" cy="139511"/>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21"/>
            <p:cNvSpPr/>
            <p:nvPr/>
          </p:nvSpPr>
          <p:spPr>
            <a:xfrm>
              <a:off x="1839204" y="4171251"/>
              <a:ext cx="9301" cy="80172"/>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21"/>
            <p:cNvSpPr/>
            <p:nvPr/>
          </p:nvSpPr>
          <p:spPr>
            <a:xfrm>
              <a:off x="1843082" y="4170839"/>
              <a:ext cx="19768" cy="77872"/>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21"/>
            <p:cNvSpPr/>
            <p:nvPr/>
          </p:nvSpPr>
          <p:spPr>
            <a:xfrm>
              <a:off x="1837248" y="4181409"/>
              <a:ext cx="237426" cy="136868"/>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21"/>
            <p:cNvSpPr/>
            <p:nvPr/>
          </p:nvSpPr>
          <p:spPr>
            <a:xfrm>
              <a:off x="1823691" y="4276956"/>
              <a:ext cx="3912" cy="3123"/>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21"/>
            <p:cNvSpPr/>
            <p:nvPr/>
          </p:nvSpPr>
          <p:spPr>
            <a:xfrm>
              <a:off x="1837248" y="4192220"/>
              <a:ext cx="148743" cy="107147"/>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21"/>
            <p:cNvSpPr/>
            <p:nvPr/>
          </p:nvSpPr>
          <p:spPr>
            <a:xfrm>
              <a:off x="1839581" y="4147467"/>
              <a:ext cx="250605" cy="110922"/>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21"/>
            <p:cNvSpPr/>
            <p:nvPr/>
          </p:nvSpPr>
          <p:spPr>
            <a:xfrm>
              <a:off x="1852348" y="4217789"/>
              <a:ext cx="110030" cy="38679"/>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21"/>
            <p:cNvSpPr/>
            <p:nvPr/>
          </p:nvSpPr>
          <p:spPr>
            <a:xfrm>
              <a:off x="1840748" y="4238998"/>
              <a:ext cx="149532" cy="23269"/>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21"/>
            <p:cNvSpPr/>
            <p:nvPr/>
          </p:nvSpPr>
          <p:spPr>
            <a:xfrm>
              <a:off x="1841126" y="4254511"/>
              <a:ext cx="106529" cy="8923"/>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21"/>
            <p:cNvSpPr/>
            <p:nvPr/>
          </p:nvSpPr>
          <p:spPr>
            <a:xfrm>
              <a:off x="1841126" y="4262096"/>
              <a:ext cx="85628" cy="1414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21"/>
            <p:cNvSpPr/>
            <p:nvPr/>
          </p:nvSpPr>
          <p:spPr>
            <a:xfrm>
              <a:off x="598742" y="3940792"/>
              <a:ext cx="24058" cy="64728"/>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21"/>
            <p:cNvSpPr/>
            <p:nvPr/>
          </p:nvSpPr>
          <p:spPr>
            <a:xfrm>
              <a:off x="551106" y="3866077"/>
              <a:ext cx="24058" cy="64693"/>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21"/>
            <p:cNvSpPr/>
            <p:nvPr/>
          </p:nvSpPr>
          <p:spPr>
            <a:xfrm>
              <a:off x="532127"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21"/>
            <p:cNvSpPr/>
            <p:nvPr/>
          </p:nvSpPr>
          <p:spPr>
            <a:xfrm>
              <a:off x="489158" y="3899745"/>
              <a:ext cx="23646" cy="64728"/>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21"/>
            <p:cNvSpPr/>
            <p:nvPr/>
          </p:nvSpPr>
          <p:spPr>
            <a:xfrm>
              <a:off x="467845" y="3997729"/>
              <a:ext cx="24058" cy="64728"/>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21"/>
            <p:cNvSpPr/>
            <p:nvPr/>
          </p:nvSpPr>
          <p:spPr>
            <a:xfrm>
              <a:off x="500758"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21"/>
            <p:cNvSpPr/>
            <p:nvPr/>
          </p:nvSpPr>
          <p:spPr>
            <a:xfrm>
              <a:off x="700981" y="3965983"/>
              <a:ext cx="24058" cy="64693"/>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21"/>
            <p:cNvSpPr/>
            <p:nvPr/>
          </p:nvSpPr>
          <p:spPr>
            <a:xfrm>
              <a:off x="653345" y="3891234"/>
              <a:ext cx="24058" cy="64728"/>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21"/>
            <p:cNvSpPr/>
            <p:nvPr/>
          </p:nvSpPr>
          <p:spPr>
            <a:xfrm>
              <a:off x="641367" y="3997729"/>
              <a:ext cx="23646" cy="64728"/>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21"/>
            <p:cNvSpPr/>
            <p:nvPr/>
          </p:nvSpPr>
          <p:spPr>
            <a:xfrm>
              <a:off x="-81687" y="4143349"/>
              <a:ext cx="493796" cy="779991"/>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21"/>
            <p:cNvSpPr/>
            <p:nvPr/>
          </p:nvSpPr>
          <p:spPr>
            <a:xfrm>
              <a:off x="38742" y="4162705"/>
              <a:ext cx="265328" cy="911676"/>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21"/>
            <p:cNvSpPr/>
            <p:nvPr/>
          </p:nvSpPr>
          <p:spPr>
            <a:xfrm>
              <a:off x="-295466" y="4222731"/>
              <a:ext cx="478318" cy="58443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21"/>
            <p:cNvSpPr/>
            <p:nvPr/>
          </p:nvSpPr>
          <p:spPr>
            <a:xfrm>
              <a:off x="-228061" y="4352083"/>
              <a:ext cx="337331" cy="448116"/>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21"/>
            <p:cNvSpPr/>
            <p:nvPr/>
          </p:nvSpPr>
          <p:spPr>
            <a:xfrm>
              <a:off x="-102999" y="4836578"/>
              <a:ext cx="228537" cy="287224"/>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21"/>
            <p:cNvSpPr/>
            <p:nvPr/>
          </p:nvSpPr>
          <p:spPr>
            <a:xfrm>
              <a:off x="-72592" y="4836647"/>
              <a:ext cx="201458" cy="191677"/>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21"/>
            <p:cNvSpPr/>
            <p:nvPr/>
          </p:nvSpPr>
          <p:spPr>
            <a:xfrm>
              <a:off x="-37139" y="4854768"/>
              <a:ext cx="176611" cy="282831"/>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21"/>
            <p:cNvSpPr/>
            <p:nvPr/>
          </p:nvSpPr>
          <p:spPr>
            <a:xfrm>
              <a:off x="61599" y="4858269"/>
              <a:ext cx="42248" cy="160755"/>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21"/>
            <p:cNvSpPr/>
            <p:nvPr/>
          </p:nvSpPr>
          <p:spPr>
            <a:xfrm>
              <a:off x="53843" y="4895815"/>
              <a:ext cx="34526" cy="84084"/>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21"/>
            <p:cNvSpPr/>
            <p:nvPr/>
          </p:nvSpPr>
          <p:spPr>
            <a:xfrm>
              <a:off x="47288" y="4893481"/>
              <a:ext cx="36036" cy="67439"/>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21"/>
            <p:cNvSpPr/>
            <p:nvPr/>
          </p:nvSpPr>
          <p:spPr>
            <a:xfrm>
              <a:off x="-222639" y="4696347"/>
              <a:ext cx="334620" cy="203003"/>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21"/>
            <p:cNvSpPr/>
            <p:nvPr/>
          </p:nvSpPr>
          <p:spPr>
            <a:xfrm>
              <a:off x="-84020" y="4742747"/>
              <a:ext cx="193668" cy="164667"/>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21"/>
            <p:cNvSpPr/>
            <p:nvPr/>
          </p:nvSpPr>
          <p:spPr>
            <a:xfrm>
              <a:off x="-226139" y="4779641"/>
              <a:ext cx="336954" cy="159828"/>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21"/>
            <p:cNvSpPr/>
            <p:nvPr/>
          </p:nvSpPr>
          <p:spPr>
            <a:xfrm>
              <a:off x="-8894" y="4848556"/>
              <a:ext cx="135976" cy="35281"/>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21"/>
            <p:cNvSpPr/>
            <p:nvPr/>
          </p:nvSpPr>
          <p:spPr>
            <a:xfrm>
              <a:off x="8163" y="4852057"/>
              <a:ext cx="106152" cy="12046"/>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21"/>
            <p:cNvSpPr/>
            <p:nvPr/>
          </p:nvSpPr>
          <p:spPr>
            <a:xfrm>
              <a:off x="29853" y="4839290"/>
              <a:ext cx="92184" cy="14346"/>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21"/>
            <p:cNvSpPr/>
            <p:nvPr/>
          </p:nvSpPr>
          <p:spPr>
            <a:xfrm>
              <a:off x="13963" y="4556973"/>
              <a:ext cx="189790" cy="30788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21"/>
            <p:cNvSpPr/>
            <p:nvPr/>
          </p:nvSpPr>
          <p:spPr>
            <a:xfrm>
              <a:off x="31672" y="4705853"/>
              <a:ext cx="152346" cy="171806"/>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21"/>
            <p:cNvSpPr/>
            <p:nvPr/>
          </p:nvSpPr>
          <p:spPr>
            <a:xfrm>
              <a:off x="-29005" y="4555257"/>
              <a:ext cx="140232" cy="310768"/>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21"/>
            <p:cNvSpPr/>
            <p:nvPr/>
          </p:nvSpPr>
          <p:spPr>
            <a:xfrm>
              <a:off x="42620" y="4736261"/>
              <a:ext cx="68983" cy="13172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21"/>
            <p:cNvSpPr/>
            <p:nvPr/>
          </p:nvSpPr>
          <p:spPr>
            <a:xfrm>
              <a:off x="65855" y="4721949"/>
              <a:ext cx="44582" cy="137108"/>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21"/>
            <p:cNvSpPr/>
            <p:nvPr/>
          </p:nvSpPr>
          <p:spPr>
            <a:xfrm>
              <a:off x="83290" y="4766085"/>
              <a:ext cx="25603" cy="89095"/>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21"/>
            <p:cNvSpPr/>
            <p:nvPr/>
          </p:nvSpPr>
          <p:spPr>
            <a:xfrm>
              <a:off x="107314" y="4770341"/>
              <a:ext cx="13591" cy="63561"/>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21"/>
            <p:cNvSpPr/>
            <p:nvPr/>
          </p:nvSpPr>
          <p:spPr>
            <a:xfrm>
              <a:off x="104980" y="4685913"/>
              <a:ext cx="288151" cy="198267"/>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21"/>
            <p:cNvSpPr/>
            <p:nvPr/>
          </p:nvSpPr>
          <p:spPr>
            <a:xfrm>
              <a:off x="104980" y="4755549"/>
              <a:ext cx="183612" cy="129798"/>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21"/>
            <p:cNvSpPr/>
            <p:nvPr/>
          </p:nvSpPr>
          <p:spPr>
            <a:xfrm>
              <a:off x="102646" y="4656570"/>
              <a:ext cx="264950" cy="212956"/>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21"/>
            <p:cNvSpPr/>
            <p:nvPr/>
          </p:nvSpPr>
          <p:spPr>
            <a:xfrm>
              <a:off x="112324"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21"/>
            <p:cNvSpPr/>
            <p:nvPr/>
          </p:nvSpPr>
          <p:spPr>
            <a:xfrm>
              <a:off x="123169" y="4811010"/>
              <a:ext cx="94140" cy="45337"/>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21"/>
            <p:cNvSpPr/>
            <p:nvPr/>
          </p:nvSpPr>
          <p:spPr>
            <a:xfrm>
              <a:off x="128215" y="4826900"/>
              <a:ext cx="99562" cy="30991"/>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21"/>
            <p:cNvSpPr/>
            <p:nvPr/>
          </p:nvSpPr>
          <p:spPr>
            <a:xfrm>
              <a:off x="103813" y="4860980"/>
              <a:ext cx="227748" cy="252424"/>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21"/>
            <p:cNvSpPr/>
            <p:nvPr/>
          </p:nvSpPr>
          <p:spPr>
            <a:xfrm>
              <a:off x="80956" y="4857479"/>
              <a:ext cx="5457" cy="4668"/>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21"/>
            <p:cNvSpPr/>
            <p:nvPr/>
          </p:nvSpPr>
          <p:spPr>
            <a:xfrm>
              <a:off x="103813" y="4860980"/>
              <a:ext cx="166967" cy="163844"/>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21"/>
            <p:cNvSpPr/>
            <p:nvPr/>
          </p:nvSpPr>
          <p:spPr>
            <a:xfrm>
              <a:off x="115036" y="4857548"/>
              <a:ext cx="253316" cy="253625"/>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21"/>
            <p:cNvSpPr/>
            <p:nvPr/>
          </p:nvSpPr>
          <p:spPr>
            <a:xfrm>
              <a:off x="125881" y="4873369"/>
              <a:ext cx="116619" cy="96439"/>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21"/>
            <p:cNvSpPr/>
            <p:nvPr/>
          </p:nvSpPr>
          <p:spPr>
            <a:xfrm>
              <a:off x="111192" y="4864824"/>
              <a:ext cx="116585" cy="156122"/>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21"/>
            <p:cNvSpPr/>
            <p:nvPr/>
          </p:nvSpPr>
          <p:spPr>
            <a:xfrm>
              <a:off x="110402" y="4865991"/>
              <a:ext cx="74406" cy="116997"/>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21"/>
            <p:cNvSpPr/>
            <p:nvPr/>
          </p:nvSpPr>
          <p:spPr>
            <a:xfrm>
              <a:off x="110402" y="4865991"/>
              <a:ext cx="44170" cy="10344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2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2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2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21"/>
            <p:cNvSpPr/>
            <p:nvPr/>
          </p:nvSpPr>
          <p:spPr>
            <a:xfrm>
              <a:off x="7894213" y="2655130"/>
              <a:ext cx="512020" cy="355384"/>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21"/>
            <p:cNvSpPr/>
            <p:nvPr/>
          </p:nvSpPr>
          <p:spPr>
            <a:xfrm>
              <a:off x="7912025" y="2596581"/>
              <a:ext cx="594525" cy="408991"/>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21"/>
            <p:cNvSpPr/>
            <p:nvPr/>
          </p:nvSpPr>
          <p:spPr>
            <a:xfrm>
              <a:off x="8147117" y="2689519"/>
              <a:ext cx="313719" cy="547644"/>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21"/>
            <p:cNvSpPr/>
            <p:nvPr/>
          </p:nvSpPr>
          <p:spPr>
            <a:xfrm>
              <a:off x="8221866" y="2698065"/>
              <a:ext cx="161132" cy="430270"/>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21"/>
            <p:cNvSpPr/>
            <p:nvPr/>
          </p:nvSpPr>
          <p:spPr>
            <a:xfrm>
              <a:off x="8360107" y="2582544"/>
              <a:ext cx="227748" cy="169129"/>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21"/>
            <p:cNvSpPr/>
            <p:nvPr/>
          </p:nvSpPr>
          <p:spPr>
            <a:xfrm>
              <a:off x="8357018" y="2599601"/>
              <a:ext cx="165388" cy="13930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21"/>
            <p:cNvSpPr/>
            <p:nvPr/>
          </p:nvSpPr>
          <p:spPr>
            <a:xfrm>
              <a:off x="8357773" y="2556975"/>
              <a:ext cx="217692" cy="135701"/>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21"/>
            <p:cNvSpPr/>
            <p:nvPr/>
          </p:nvSpPr>
          <p:spPr>
            <a:xfrm>
              <a:off x="8365152" y="2615937"/>
              <a:ext cx="99940" cy="7674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21"/>
            <p:cNvSpPr/>
            <p:nvPr/>
          </p:nvSpPr>
          <p:spPr>
            <a:xfrm>
              <a:off x="8386465" y="2641711"/>
              <a:ext cx="62771" cy="31574"/>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21"/>
            <p:cNvSpPr/>
            <p:nvPr/>
          </p:nvSpPr>
          <p:spPr>
            <a:xfrm>
              <a:off x="8387597" y="2655542"/>
              <a:ext cx="55427" cy="21244"/>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21"/>
            <p:cNvSpPr/>
            <p:nvPr/>
          </p:nvSpPr>
          <p:spPr>
            <a:xfrm>
              <a:off x="8345006" y="2680184"/>
              <a:ext cx="173934" cy="235332"/>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21"/>
            <p:cNvSpPr/>
            <p:nvPr/>
          </p:nvSpPr>
          <p:spPr>
            <a:xfrm>
              <a:off x="8341917" y="2675208"/>
              <a:ext cx="133642" cy="135598"/>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21"/>
            <p:cNvSpPr/>
            <p:nvPr/>
          </p:nvSpPr>
          <p:spPr>
            <a:xfrm>
              <a:off x="8355474" y="2675070"/>
              <a:ext cx="180111" cy="224796"/>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21"/>
            <p:cNvSpPr/>
            <p:nvPr/>
          </p:nvSpPr>
          <p:spPr>
            <a:xfrm>
              <a:off x="8339583" y="2680253"/>
              <a:ext cx="92595" cy="53059"/>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21"/>
            <p:cNvSpPr/>
            <p:nvPr/>
          </p:nvSpPr>
          <p:spPr>
            <a:xfrm>
              <a:off x="8348884" y="2684097"/>
              <a:ext cx="62771" cy="52338"/>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21"/>
            <p:cNvSpPr/>
            <p:nvPr/>
          </p:nvSpPr>
          <p:spPr>
            <a:xfrm>
              <a:off x="8343839" y="2680630"/>
              <a:ext cx="46504" cy="54637"/>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21"/>
            <p:cNvSpPr/>
            <p:nvPr/>
          </p:nvSpPr>
          <p:spPr>
            <a:xfrm>
              <a:off x="8184285" y="2678674"/>
              <a:ext cx="177812" cy="183406"/>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21"/>
            <p:cNvSpPr/>
            <p:nvPr/>
          </p:nvSpPr>
          <p:spPr>
            <a:xfrm>
              <a:off x="8253406" y="2670540"/>
              <a:ext cx="121458" cy="117683"/>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21"/>
            <p:cNvSpPr/>
            <p:nvPr/>
          </p:nvSpPr>
          <p:spPr>
            <a:xfrm>
              <a:off x="8197464" y="2678296"/>
              <a:ext cx="189412" cy="203964"/>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21"/>
            <p:cNvSpPr/>
            <p:nvPr/>
          </p:nvSpPr>
          <p:spPr>
            <a:xfrm>
              <a:off x="8329905" y="2676752"/>
              <a:ext cx="31403" cy="110785"/>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21"/>
            <p:cNvSpPr/>
            <p:nvPr/>
          </p:nvSpPr>
          <p:spPr>
            <a:xfrm>
              <a:off x="8308592" y="2682175"/>
              <a:ext cx="46915" cy="101107"/>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21"/>
            <p:cNvSpPr/>
            <p:nvPr/>
          </p:nvSpPr>
          <p:spPr>
            <a:xfrm>
              <a:off x="8314015" y="2685263"/>
              <a:ext cx="39159" cy="57349"/>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21"/>
            <p:cNvSpPr/>
            <p:nvPr/>
          </p:nvSpPr>
          <p:spPr>
            <a:xfrm>
              <a:off x="8302792" y="2697275"/>
              <a:ext cx="39537" cy="30236"/>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21"/>
            <p:cNvSpPr/>
            <p:nvPr/>
          </p:nvSpPr>
          <p:spPr>
            <a:xfrm>
              <a:off x="8122715" y="2574856"/>
              <a:ext cx="240137" cy="137349"/>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21"/>
            <p:cNvSpPr/>
            <p:nvPr/>
          </p:nvSpPr>
          <p:spPr>
            <a:xfrm>
              <a:off x="8213389" y="2601351"/>
              <a:ext cx="149464" cy="105122"/>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21"/>
            <p:cNvSpPr/>
            <p:nvPr/>
          </p:nvSpPr>
          <p:spPr>
            <a:xfrm>
              <a:off x="8113792" y="2643050"/>
              <a:ext cx="250227" cy="93213"/>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21"/>
            <p:cNvSpPr/>
            <p:nvPr/>
          </p:nvSpPr>
          <p:spPr>
            <a:xfrm>
              <a:off x="8213320" y="2662818"/>
              <a:ext cx="139854" cy="24024"/>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21"/>
            <p:cNvSpPr/>
            <p:nvPr/>
          </p:nvSpPr>
          <p:spPr>
            <a:xfrm>
              <a:off x="8268713" y="2654272"/>
              <a:ext cx="77117" cy="22891"/>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21"/>
            <p:cNvSpPr/>
            <p:nvPr/>
          </p:nvSpPr>
          <p:spPr>
            <a:xfrm>
              <a:off x="8271046"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21"/>
            <p:cNvSpPr/>
            <p:nvPr/>
          </p:nvSpPr>
          <p:spPr>
            <a:xfrm>
              <a:off x="8300081" y="2445161"/>
              <a:ext cx="147988" cy="237838"/>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21"/>
            <p:cNvSpPr/>
            <p:nvPr/>
          </p:nvSpPr>
          <p:spPr>
            <a:xfrm>
              <a:off x="8369030" y="2694187"/>
              <a:ext cx="3123" cy="4290"/>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21"/>
            <p:cNvSpPr/>
            <p:nvPr/>
          </p:nvSpPr>
          <p:spPr>
            <a:xfrm>
              <a:off x="8304749" y="2531098"/>
              <a:ext cx="107284" cy="15190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21"/>
            <p:cNvSpPr/>
            <p:nvPr/>
          </p:nvSpPr>
          <p:spPr>
            <a:xfrm>
              <a:off x="8258245" y="2434453"/>
              <a:ext cx="123586" cy="244667"/>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21"/>
            <p:cNvSpPr/>
            <p:nvPr/>
          </p:nvSpPr>
          <p:spPr>
            <a:xfrm>
              <a:off x="8330283" y="2550901"/>
              <a:ext cx="22514" cy="115041"/>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21"/>
            <p:cNvSpPr/>
            <p:nvPr/>
          </p:nvSpPr>
          <p:spPr>
            <a:xfrm>
              <a:off x="8347717" y="2528799"/>
              <a:ext cx="23269" cy="14991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21"/>
            <p:cNvSpPr/>
            <p:nvPr/>
          </p:nvSpPr>
          <p:spPr>
            <a:xfrm>
              <a:off x="8356640" y="2572968"/>
              <a:ext cx="19768" cy="105362"/>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21"/>
            <p:cNvSpPr/>
            <p:nvPr/>
          </p:nvSpPr>
          <p:spPr>
            <a:xfrm>
              <a:off x="8358185" y="2596581"/>
              <a:ext cx="28280" cy="817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21"/>
            <p:cNvSpPr/>
            <p:nvPr/>
          </p:nvSpPr>
          <p:spPr>
            <a:xfrm>
              <a:off x="7448773" y="1573810"/>
              <a:ext cx="709600" cy="526846"/>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21"/>
            <p:cNvSpPr/>
            <p:nvPr/>
          </p:nvSpPr>
          <p:spPr>
            <a:xfrm>
              <a:off x="7446543" y="1570310"/>
              <a:ext cx="831505" cy="647172"/>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21"/>
            <p:cNvSpPr/>
            <p:nvPr/>
          </p:nvSpPr>
          <p:spPr>
            <a:xfrm>
              <a:off x="7796641" y="1689606"/>
              <a:ext cx="164221" cy="102274"/>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21"/>
            <p:cNvSpPr/>
            <p:nvPr/>
          </p:nvSpPr>
          <p:spPr>
            <a:xfrm>
              <a:off x="7951150"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21"/>
            <p:cNvSpPr/>
            <p:nvPr/>
          </p:nvSpPr>
          <p:spPr>
            <a:xfrm>
              <a:off x="862491" y="1336007"/>
              <a:ext cx="887652" cy="1003757"/>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21"/>
            <p:cNvSpPr/>
            <p:nvPr/>
          </p:nvSpPr>
          <p:spPr>
            <a:xfrm>
              <a:off x="631689" y="1213656"/>
              <a:ext cx="1056129" cy="1051496"/>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21"/>
            <p:cNvSpPr/>
            <p:nvPr/>
          </p:nvSpPr>
          <p:spPr>
            <a:xfrm>
              <a:off x="691303" y="1252678"/>
              <a:ext cx="962813" cy="972114"/>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21"/>
            <p:cNvSpPr/>
            <p:nvPr/>
          </p:nvSpPr>
          <p:spPr>
            <a:xfrm>
              <a:off x="855112" y="1404063"/>
              <a:ext cx="622771" cy="679021"/>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21"/>
            <p:cNvSpPr/>
            <p:nvPr/>
          </p:nvSpPr>
          <p:spPr>
            <a:xfrm>
              <a:off x="977909" y="1546663"/>
              <a:ext cx="518953" cy="571565"/>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21"/>
            <p:cNvSpPr/>
            <p:nvPr/>
          </p:nvSpPr>
          <p:spPr>
            <a:xfrm>
              <a:off x="1505751" y="2008336"/>
              <a:ext cx="96062" cy="148743"/>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21"/>
            <p:cNvSpPr/>
            <p:nvPr/>
          </p:nvSpPr>
          <p:spPr>
            <a:xfrm>
              <a:off x="1601023" y="2053226"/>
              <a:ext cx="24813" cy="4691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21"/>
            <p:cNvSpPr/>
            <p:nvPr/>
          </p:nvSpPr>
          <p:spPr>
            <a:xfrm>
              <a:off x="1579710" y="1941309"/>
              <a:ext cx="53471" cy="96474"/>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21"/>
            <p:cNvSpPr/>
            <p:nvPr/>
          </p:nvSpPr>
          <p:spPr>
            <a:xfrm>
              <a:off x="1620002" y="1904518"/>
              <a:ext cx="41836" cy="79828"/>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21"/>
            <p:cNvSpPr/>
            <p:nvPr/>
          </p:nvSpPr>
          <p:spPr>
            <a:xfrm>
              <a:off x="1631602" y="1806157"/>
              <a:ext cx="60060" cy="168134"/>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21"/>
            <p:cNvSpPr/>
            <p:nvPr/>
          </p:nvSpPr>
          <p:spPr>
            <a:xfrm>
              <a:off x="1680405" y="1804990"/>
              <a:ext cx="41493" cy="180523"/>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21"/>
            <p:cNvSpPr/>
            <p:nvPr/>
          </p:nvSpPr>
          <p:spPr>
            <a:xfrm>
              <a:off x="1681195" y="1706629"/>
              <a:ext cx="36414" cy="114286"/>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21"/>
            <p:cNvSpPr/>
            <p:nvPr/>
          </p:nvSpPr>
          <p:spPr>
            <a:xfrm>
              <a:off x="1685073" y="1632291"/>
              <a:ext cx="63526" cy="208769"/>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21"/>
            <p:cNvSpPr/>
            <p:nvPr/>
          </p:nvSpPr>
          <p:spPr>
            <a:xfrm>
              <a:off x="1642070" y="1500606"/>
              <a:ext cx="83295" cy="140609"/>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21"/>
            <p:cNvSpPr/>
            <p:nvPr/>
          </p:nvSpPr>
          <p:spPr>
            <a:xfrm>
              <a:off x="1679238" y="1485882"/>
              <a:ext cx="26770" cy="40326"/>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21"/>
            <p:cNvSpPr/>
            <p:nvPr/>
          </p:nvSpPr>
          <p:spPr>
            <a:xfrm>
              <a:off x="1483683" y="2062939"/>
              <a:ext cx="61982" cy="77460"/>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21"/>
            <p:cNvSpPr/>
            <p:nvPr/>
          </p:nvSpPr>
          <p:spPr>
            <a:xfrm>
              <a:off x="1453069" y="2116753"/>
              <a:ext cx="57349" cy="56971"/>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21"/>
            <p:cNvSpPr/>
            <p:nvPr/>
          </p:nvSpPr>
          <p:spPr>
            <a:xfrm>
              <a:off x="1411645" y="2205813"/>
              <a:ext cx="69361" cy="38541"/>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21"/>
            <p:cNvSpPr/>
            <p:nvPr/>
          </p:nvSpPr>
          <p:spPr>
            <a:xfrm>
              <a:off x="1403134" y="2237971"/>
              <a:ext cx="72072" cy="28897"/>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21"/>
            <p:cNvSpPr/>
            <p:nvPr/>
          </p:nvSpPr>
          <p:spPr>
            <a:xfrm>
              <a:off x="1335729" y="2227915"/>
              <a:ext cx="47293" cy="20077"/>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21"/>
            <p:cNvSpPr/>
            <p:nvPr/>
          </p:nvSpPr>
          <p:spPr>
            <a:xfrm>
              <a:off x="1278793" y="2243393"/>
              <a:ext cx="106564" cy="47053"/>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21"/>
            <p:cNvSpPr/>
            <p:nvPr/>
          </p:nvSpPr>
          <p:spPr>
            <a:xfrm>
              <a:off x="1126618" y="2255783"/>
              <a:ext cx="79794" cy="48837"/>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21"/>
            <p:cNvSpPr/>
            <p:nvPr/>
          </p:nvSpPr>
          <p:spPr>
            <a:xfrm>
              <a:off x="1076270" y="2262372"/>
              <a:ext cx="103818" cy="56971"/>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21"/>
            <p:cNvSpPr/>
            <p:nvPr/>
          </p:nvSpPr>
          <p:spPr>
            <a:xfrm>
              <a:off x="1229234" y="2284680"/>
              <a:ext cx="54637" cy="24196"/>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21"/>
            <p:cNvSpPr/>
            <p:nvPr/>
          </p:nvSpPr>
          <p:spPr>
            <a:xfrm>
              <a:off x="1013121"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21"/>
            <p:cNvSpPr/>
            <p:nvPr/>
          </p:nvSpPr>
          <p:spPr>
            <a:xfrm>
              <a:off x="919805"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21"/>
            <p:cNvSpPr/>
            <p:nvPr/>
          </p:nvSpPr>
          <p:spPr>
            <a:xfrm>
              <a:off x="-387238" y="3295679"/>
              <a:ext cx="612303" cy="236808"/>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21"/>
            <p:cNvSpPr/>
            <p:nvPr/>
          </p:nvSpPr>
          <p:spPr>
            <a:xfrm>
              <a:off x="-505367" y="3340158"/>
              <a:ext cx="712998" cy="167722"/>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21"/>
            <p:cNvSpPr/>
            <p:nvPr/>
          </p:nvSpPr>
          <p:spPr>
            <a:xfrm>
              <a:off x="-341146" y="2995482"/>
              <a:ext cx="350510" cy="462428"/>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21"/>
            <p:cNvSpPr/>
            <p:nvPr/>
          </p:nvSpPr>
          <p:spPr>
            <a:xfrm>
              <a:off x="-298932" y="3080664"/>
              <a:ext cx="240892" cy="369112"/>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21"/>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21"/>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21"/>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21"/>
            <p:cNvSpPr/>
            <p:nvPr/>
          </p:nvSpPr>
          <p:spPr>
            <a:xfrm>
              <a:off x="85212" y="2172145"/>
              <a:ext cx="670819" cy="63543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21"/>
            <p:cNvSpPr/>
            <p:nvPr/>
          </p:nvSpPr>
          <p:spPr>
            <a:xfrm>
              <a:off x="58133" y="2167889"/>
              <a:ext cx="702530" cy="820248"/>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21"/>
            <p:cNvSpPr/>
            <p:nvPr/>
          </p:nvSpPr>
          <p:spPr>
            <a:xfrm>
              <a:off x="499214" y="2492797"/>
              <a:ext cx="122797" cy="149120"/>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21"/>
            <p:cNvSpPr/>
            <p:nvPr/>
          </p:nvSpPr>
          <p:spPr>
            <a:xfrm>
              <a:off x="589063" y="2636460"/>
              <a:ext cx="46126" cy="50794"/>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21"/>
            <p:cNvSpPr/>
            <p:nvPr/>
          </p:nvSpPr>
          <p:spPr>
            <a:xfrm>
              <a:off x="2242258" y="1573810"/>
              <a:ext cx="709600" cy="526846"/>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21"/>
            <p:cNvSpPr/>
            <p:nvPr/>
          </p:nvSpPr>
          <p:spPr>
            <a:xfrm>
              <a:off x="2240027" y="1569932"/>
              <a:ext cx="831505" cy="64755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21"/>
            <p:cNvSpPr/>
            <p:nvPr/>
          </p:nvSpPr>
          <p:spPr>
            <a:xfrm>
              <a:off x="2590503" y="1689606"/>
              <a:ext cx="163844" cy="102274"/>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21"/>
            <p:cNvSpPr/>
            <p:nvPr/>
          </p:nvSpPr>
          <p:spPr>
            <a:xfrm>
              <a:off x="2744634"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21"/>
            <p:cNvSpPr/>
            <p:nvPr/>
          </p:nvSpPr>
          <p:spPr>
            <a:xfrm>
              <a:off x="1977445" y="267145"/>
              <a:ext cx="295152" cy="246349"/>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21"/>
            <p:cNvSpPr/>
            <p:nvPr/>
          </p:nvSpPr>
          <p:spPr>
            <a:xfrm>
              <a:off x="1977822" y="438711"/>
              <a:ext cx="323020" cy="1007326"/>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21"/>
            <p:cNvSpPr/>
            <p:nvPr/>
          </p:nvSpPr>
          <p:spPr>
            <a:xfrm>
              <a:off x="1977822" y="439088"/>
              <a:ext cx="312587" cy="341209"/>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21"/>
            <p:cNvSpPr/>
            <p:nvPr/>
          </p:nvSpPr>
          <p:spPr>
            <a:xfrm>
              <a:off x="1989079" y="441422"/>
              <a:ext cx="938789" cy="1004615"/>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21"/>
            <p:cNvSpPr/>
            <p:nvPr/>
          </p:nvSpPr>
          <p:spPr>
            <a:xfrm>
              <a:off x="2057616" y="267145"/>
              <a:ext cx="1000737" cy="93220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21"/>
            <p:cNvSpPr/>
            <p:nvPr/>
          </p:nvSpPr>
          <p:spPr>
            <a:xfrm>
              <a:off x="2040559" y="441422"/>
              <a:ext cx="887309" cy="862084"/>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21"/>
            <p:cNvSpPr/>
            <p:nvPr/>
          </p:nvSpPr>
          <p:spPr>
            <a:xfrm>
              <a:off x="2069216" y="267145"/>
              <a:ext cx="989549" cy="897743"/>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21"/>
            <p:cNvSpPr/>
            <p:nvPr/>
          </p:nvSpPr>
          <p:spPr>
            <a:xfrm>
              <a:off x="2055694" y="994454"/>
              <a:ext cx="32947" cy="108074"/>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21"/>
            <p:cNvSpPr/>
            <p:nvPr/>
          </p:nvSpPr>
          <p:spPr>
            <a:xfrm>
              <a:off x="2047938" y="758985"/>
              <a:ext cx="27147" cy="274217"/>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21"/>
            <p:cNvSpPr/>
            <p:nvPr/>
          </p:nvSpPr>
          <p:spPr>
            <a:xfrm>
              <a:off x="2164901" y="914660"/>
              <a:ext cx="142531" cy="198713"/>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21"/>
            <p:cNvSpPr/>
            <p:nvPr/>
          </p:nvSpPr>
          <p:spPr>
            <a:xfrm>
              <a:off x="2329877" y="1204355"/>
              <a:ext cx="279639" cy="116208"/>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21"/>
            <p:cNvSpPr/>
            <p:nvPr/>
          </p:nvSpPr>
          <p:spPr>
            <a:xfrm>
              <a:off x="2202069" y="538616"/>
              <a:ext cx="70116" cy="203346"/>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21"/>
            <p:cNvSpPr/>
            <p:nvPr/>
          </p:nvSpPr>
          <p:spPr>
            <a:xfrm>
              <a:off x="2404214" y="879036"/>
              <a:ext cx="277717" cy="192501"/>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21"/>
            <p:cNvSpPr/>
            <p:nvPr/>
          </p:nvSpPr>
          <p:spPr>
            <a:xfrm>
              <a:off x="2667174" y="1134240"/>
              <a:ext cx="213436" cy="56628"/>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21"/>
            <p:cNvSpPr/>
            <p:nvPr/>
          </p:nvSpPr>
          <p:spPr>
            <a:xfrm>
              <a:off x="2289585" y="1050773"/>
              <a:ext cx="48357" cy="35178"/>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21"/>
            <p:cNvSpPr/>
            <p:nvPr/>
          </p:nvSpPr>
          <p:spPr>
            <a:xfrm>
              <a:off x="2277196" y="1175046"/>
              <a:ext cx="47362" cy="35556"/>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21"/>
            <p:cNvSpPr/>
            <p:nvPr/>
          </p:nvSpPr>
          <p:spPr>
            <a:xfrm>
              <a:off x="2506934" y="1255835"/>
              <a:ext cx="51102" cy="28829"/>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21"/>
            <p:cNvSpPr/>
            <p:nvPr/>
          </p:nvSpPr>
          <p:spPr>
            <a:xfrm>
              <a:off x="2040731" y="1280100"/>
              <a:ext cx="38438" cy="3686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21"/>
            <p:cNvSpPr/>
            <p:nvPr/>
          </p:nvSpPr>
          <p:spPr>
            <a:xfrm>
              <a:off x="2406685" y="1157646"/>
              <a:ext cx="42454" cy="28623"/>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21"/>
            <p:cNvSpPr/>
            <p:nvPr/>
          </p:nvSpPr>
          <p:spPr>
            <a:xfrm>
              <a:off x="2141735" y="874266"/>
              <a:ext cx="38370" cy="37477"/>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21"/>
            <p:cNvSpPr/>
            <p:nvPr/>
          </p:nvSpPr>
          <p:spPr>
            <a:xfrm>
              <a:off x="2189748" y="1232566"/>
              <a:ext cx="38301" cy="37786"/>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21"/>
            <p:cNvSpPr/>
            <p:nvPr/>
          </p:nvSpPr>
          <p:spPr>
            <a:xfrm>
              <a:off x="2359907" y="890602"/>
              <a:ext cx="38576" cy="38061"/>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21"/>
            <p:cNvSpPr/>
            <p:nvPr/>
          </p:nvSpPr>
          <p:spPr>
            <a:xfrm>
              <a:off x="2184085" y="1342047"/>
              <a:ext cx="51789" cy="29103"/>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21"/>
            <p:cNvSpPr/>
            <p:nvPr/>
          </p:nvSpPr>
          <p:spPr>
            <a:xfrm>
              <a:off x="2116338" y="1194128"/>
              <a:ext cx="52235" cy="29103"/>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21"/>
            <p:cNvSpPr/>
            <p:nvPr/>
          </p:nvSpPr>
          <p:spPr>
            <a:xfrm>
              <a:off x="2124815" y="1294102"/>
              <a:ext cx="39159" cy="31403"/>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21"/>
            <p:cNvSpPr/>
            <p:nvPr/>
          </p:nvSpPr>
          <p:spPr>
            <a:xfrm>
              <a:off x="2047663" y="1355123"/>
              <a:ext cx="39434" cy="31403"/>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21"/>
            <p:cNvSpPr/>
            <p:nvPr/>
          </p:nvSpPr>
          <p:spPr>
            <a:xfrm>
              <a:off x="2087131" y="518470"/>
              <a:ext cx="39090" cy="37237"/>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21"/>
            <p:cNvSpPr/>
            <p:nvPr/>
          </p:nvSpPr>
          <p:spPr>
            <a:xfrm>
              <a:off x="2026488" y="1133793"/>
              <a:ext cx="42420" cy="28657"/>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21"/>
            <p:cNvSpPr/>
            <p:nvPr/>
          </p:nvSpPr>
          <p:spPr>
            <a:xfrm>
              <a:off x="2107243" y="1024210"/>
              <a:ext cx="38988" cy="37409"/>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21"/>
            <p:cNvSpPr/>
            <p:nvPr/>
          </p:nvSpPr>
          <p:spPr>
            <a:xfrm>
              <a:off x="2325106" y="713133"/>
              <a:ext cx="43380" cy="28554"/>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21"/>
            <p:cNvSpPr/>
            <p:nvPr/>
          </p:nvSpPr>
          <p:spPr>
            <a:xfrm>
              <a:off x="2163356" y="1133656"/>
              <a:ext cx="47911" cy="35247"/>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21"/>
            <p:cNvSpPr/>
            <p:nvPr/>
          </p:nvSpPr>
          <p:spPr>
            <a:xfrm>
              <a:off x="2048316" y="1198246"/>
              <a:ext cx="47327" cy="35590"/>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21"/>
            <p:cNvSpPr/>
            <p:nvPr/>
          </p:nvSpPr>
          <p:spPr>
            <a:xfrm>
              <a:off x="2697101" y="1026818"/>
              <a:ext cx="38507" cy="3686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21"/>
            <p:cNvSpPr/>
            <p:nvPr/>
          </p:nvSpPr>
          <p:spPr>
            <a:xfrm>
              <a:off x="2007612" y="1374171"/>
              <a:ext cx="42454" cy="28657"/>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21"/>
            <p:cNvSpPr/>
            <p:nvPr/>
          </p:nvSpPr>
          <p:spPr>
            <a:xfrm>
              <a:off x="2286565" y="1289023"/>
              <a:ext cx="38370" cy="37477"/>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21"/>
            <p:cNvSpPr/>
            <p:nvPr/>
          </p:nvSpPr>
          <p:spPr>
            <a:xfrm>
              <a:off x="7187049" y="266355"/>
              <a:ext cx="295152" cy="246349"/>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21"/>
            <p:cNvSpPr/>
            <p:nvPr/>
          </p:nvSpPr>
          <p:spPr>
            <a:xfrm>
              <a:off x="7187049" y="437544"/>
              <a:ext cx="323432" cy="1007704"/>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21"/>
            <p:cNvSpPr/>
            <p:nvPr/>
          </p:nvSpPr>
          <p:spPr>
            <a:xfrm>
              <a:off x="7187049" y="437544"/>
              <a:ext cx="312964" cy="341621"/>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21"/>
            <p:cNvSpPr/>
            <p:nvPr/>
          </p:nvSpPr>
          <p:spPr>
            <a:xfrm>
              <a:off x="7198684" y="440632"/>
              <a:ext cx="938377" cy="1005027"/>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21"/>
            <p:cNvSpPr/>
            <p:nvPr/>
          </p:nvSpPr>
          <p:spPr>
            <a:xfrm>
              <a:off x="7266843" y="266355"/>
              <a:ext cx="1001149" cy="931822"/>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21"/>
            <p:cNvSpPr/>
            <p:nvPr/>
          </p:nvSpPr>
          <p:spPr>
            <a:xfrm>
              <a:off x="7250198" y="440632"/>
              <a:ext cx="886863" cy="862496"/>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21"/>
            <p:cNvSpPr/>
            <p:nvPr/>
          </p:nvSpPr>
          <p:spPr>
            <a:xfrm>
              <a:off x="7278855" y="266355"/>
              <a:ext cx="989137" cy="897743"/>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21"/>
            <p:cNvSpPr/>
            <p:nvPr/>
          </p:nvSpPr>
          <p:spPr>
            <a:xfrm>
              <a:off x="7264887" y="993665"/>
              <a:ext cx="33359" cy="108074"/>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21"/>
            <p:cNvSpPr/>
            <p:nvPr/>
          </p:nvSpPr>
          <p:spPr>
            <a:xfrm>
              <a:off x="7257920" y="758195"/>
              <a:ext cx="27147" cy="274217"/>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21"/>
            <p:cNvSpPr/>
            <p:nvPr/>
          </p:nvSpPr>
          <p:spPr>
            <a:xfrm>
              <a:off x="7374505" y="913905"/>
              <a:ext cx="142531" cy="198678"/>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21"/>
            <p:cNvSpPr/>
            <p:nvPr/>
          </p:nvSpPr>
          <p:spPr>
            <a:xfrm>
              <a:off x="7539481" y="1203566"/>
              <a:ext cx="279639" cy="115830"/>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21"/>
            <p:cNvSpPr/>
            <p:nvPr/>
          </p:nvSpPr>
          <p:spPr>
            <a:xfrm>
              <a:off x="7411674" y="538239"/>
              <a:ext cx="70150" cy="202968"/>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21"/>
            <p:cNvSpPr/>
            <p:nvPr/>
          </p:nvSpPr>
          <p:spPr>
            <a:xfrm>
              <a:off x="7613818" y="878247"/>
              <a:ext cx="277717" cy="192535"/>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21"/>
            <p:cNvSpPr/>
            <p:nvPr/>
          </p:nvSpPr>
          <p:spPr>
            <a:xfrm>
              <a:off x="7876778" y="1133485"/>
              <a:ext cx="213436" cy="56594"/>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21"/>
            <p:cNvSpPr/>
            <p:nvPr/>
          </p:nvSpPr>
          <p:spPr>
            <a:xfrm>
              <a:off x="7499190" y="1049950"/>
              <a:ext cx="47876" cy="34903"/>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21"/>
            <p:cNvSpPr/>
            <p:nvPr/>
          </p:nvSpPr>
          <p:spPr>
            <a:xfrm>
              <a:off x="7486800" y="1174222"/>
              <a:ext cx="47293" cy="35590"/>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21"/>
            <p:cNvSpPr/>
            <p:nvPr/>
          </p:nvSpPr>
          <p:spPr>
            <a:xfrm>
              <a:off x="7716367" y="1254909"/>
              <a:ext cx="51205" cy="28897"/>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21"/>
            <p:cNvSpPr/>
            <p:nvPr/>
          </p:nvSpPr>
          <p:spPr>
            <a:xfrm>
              <a:off x="7250335" y="1279001"/>
              <a:ext cx="38473" cy="37169"/>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21"/>
            <p:cNvSpPr/>
            <p:nvPr/>
          </p:nvSpPr>
          <p:spPr>
            <a:xfrm>
              <a:off x="7616118" y="1156822"/>
              <a:ext cx="42420" cy="28692"/>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21"/>
            <p:cNvSpPr/>
            <p:nvPr/>
          </p:nvSpPr>
          <p:spPr>
            <a:xfrm>
              <a:off x="7351339" y="873476"/>
              <a:ext cx="38370" cy="37477"/>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21"/>
            <p:cNvSpPr/>
            <p:nvPr/>
          </p:nvSpPr>
          <p:spPr>
            <a:xfrm>
              <a:off x="7399112" y="1231777"/>
              <a:ext cx="38576" cy="37546"/>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21"/>
            <p:cNvSpPr/>
            <p:nvPr/>
          </p:nvSpPr>
          <p:spPr>
            <a:xfrm>
              <a:off x="7569134" y="889813"/>
              <a:ext cx="38953" cy="37958"/>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21"/>
            <p:cNvSpPr/>
            <p:nvPr/>
          </p:nvSpPr>
          <p:spPr>
            <a:xfrm>
              <a:off x="7393690" y="1341258"/>
              <a:ext cx="51686" cy="29138"/>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21"/>
            <p:cNvSpPr/>
            <p:nvPr/>
          </p:nvSpPr>
          <p:spPr>
            <a:xfrm>
              <a:off x="7325942" y="1193339"/>
              <a:ext cx="52166" cy="29103"/>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21"/>
            <p:cNvSpPr/>
            <p:nvPr/>
          </p:nvSpPr>
          <p:spPr>
            <a:xfrm>
              <a:off x="7334213" y="1293038"/>
              <a:ext cx="39399" cy="31609"/>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21"/>
            <p:cNvSpPr/>
            <p:nvPr/>
          </p:nvSpPr>
          <p:spPr>
            <a:xfrm>
              <a:off x="7257268" y="1354265"/>
              <a:ext cx="39228" cy="31266"/>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21"/>
            <p:cNvSpPr/>
            <p:nvPr/>
          </p:nvSpPr>
          <p:spPr>
            <a:xfrm>
              <a:off x="7296805" y="517475"/>
              <a:ext cx="38747" cy="37100"/>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21"/>
            <p:cNvSpPr/>
            <p:nvPr/>
          </p:nvSpPr>
          <p:spPr>
            <a:xfrm>
              <a:off x="7235852" y="1132764"/>
              <a:ext cx="42488" cy="28794"/>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21"/>
            <p:cNvSpPr/>
            <p:nvPr/>
          </p:nvSpPr>
          <p:spPr>
            <a:xfrm>
              <a:off x="7316847" y="1023420"/>
              <a:ext cx="38610" cy="37443"/>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21"/>
            <p:cNvSpPr/>
            <p:nvPr/>
          </p:nvSpPr>
          <p:spPr>
            <a:xfrm>
              <a:off x="7534505" y="712344"/>
              <a:ext cx="43586" cy="28589"/>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21"/>
            <p:cNvSpPr/>
            <p:nvPr/>
          </p:nvSpPr>
          <p:spPr>
            <a:xfrm>
              <a:off x="7372549" y="1132901"/>
              <a:ext cx="48323" cy="35212"/>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21"/>
            <p:cNvSpPr/>
            <p:nvPr/>
          </p:nvSpPr>
          <p:spPr>
            <a:xfrm>
              <a:off x="7257920" y="1197457"/>
              <a:ext cx="47362" cy="35521"/>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21"/>
            <p:cNvSpPr/>
            <p:nvPr/>
          </p:nvSpPr>
          <p:spPr>
            <a:xfrm>
              <a:off x="7906362" y="1025377"/>
              <a:ext cx="38885" cy="37512"/>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21"/>
            <p:cNvSpPr/>
            <p:nvPr/>
          </p:nvSpPr>
          <p:spPr>
            <a:xfrm>
              <a:off x="7217216" y="1373004"/>
              <a:ext cx="42454" cy="28932"/>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21"/>
            <p:cNvSpPr/>
            <p:nvPr/>
          </p:nvSpPr>
          <p:spPr>
            <a:xfrm>
              <a:off x="7496169" y="1288268"/>
              <a:ext cx="38404" cy="37477"/>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21"/>
            <p:cNvSpPr/>
            <p:nvPr/>
          </p:nvSpPr>
          <p:spPr>
            <a:xfrm>
              <a:off x="6145369" y="4456416"/>
              <a:ext cx="224968" cy="101724"/>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21"/>
            <p:cNvSpPr/>
            <p:nvPr/>
          </p:nvSpPr>
          <p:spPr>
            <a:xfrm>
              <a:off x="6084485" y="4477042"/>
              <a:ext cx="983337" cy="710802"/>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21"/>
            <p:cNvSpPr/>
            <p:nvPr/>
          </p:nvSpPr>
          <p:spPr>
            <a:xfrm>
              <a:off x="5993880" y="4579796"/>
              <a:ext cx="90262" cy="60767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21"/>
            <p:cNvSpPr/>
            <p:nvPr/>
          </p:nvSpPr>
          <p:spPr>
            <a:xfrm>
              <a:off x="6012447" y="4478449"/>
              <a:ext cx="1048407" cy="709017"/>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21"/>
            <p:cNvSpPr/>
            <p:nvPr/>
          </p:nvSpPr>
          <p:spPr>
            <a:xfrm>
              <a:off x="6046149" y="4548050"/>
              <a:ext cx="257949" cy="639793"/>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21"/>
            <p:cNvSpPr/>
            <p:nvPr/>
          </p:nvSpPr>
          <p:spPr>
            <a:xfrm>
              <a:off x="6306398" y="4511534"/>
              <a:ext cx="709120" cy="675932"/>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21"/>
            <p:cNvSpPr/>
            <p:nvPr/>
          </p:nvSpPr>
          <p:spPr>
            <a:xfrm>
              <a:off x="6522683" y="5107741"/>
              <a:ext cx="40841" cy="29412"/>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21"/>
            <p:cNvSpPr/>
            <p:nvPr/>
          </p:nvSpPr>
          <p:spPr>
            <a:xfrm>
              <a:off x="6436745" y="5165982"/>
              <a:ext cx="40292" cy="29412"/>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21"/>
            <p:cNvSpPr/>
            <p:nvPr/>
          </p:nvSpPr>
          <p:spPr>
            <a:xfrm>
              <a:off x="6610954" y="5074038"/>
              <a:ext cx="43586" cy="28726"/>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21"/>
            <p:cNvSpPr/>
            <p:nvPr/>
          </p:nvSpPr>
          <p:spPr>
            <a:xfrm>
              <a:off x="6291572" y="5133412"/>
              <a:ext cx="40498" cy="38267"/>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21"/>
            <p:cNvSpPr/>
            <p:nvPr/>
          </p:nvSpPr>
          <p:spPr>
            <a:xfrm>
              <a:off x="6238582" y="5136947"/>
              <a:ext cx="50656" cy="29069"/>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21"/>
            <p:cNvSpPr/>
            <p:nvPr/>
          </p:nvSpPr>
          <p:spPr>
            <a:xfrm>
              <a:off x="6337389" y="5052417"/>
              <a:ext cx="51549" cy="34389"/>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21"/>
            <p:cNvSpPr/>
            <p:nvPr/>
          </p:nvSpPr>
          <p:spPr>
            <a:xfrm>
              <a:off x="6459637" y="5099435"/>
              <a:ext cx="50897" cy="34629"/>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21"/>
            <p:cNvSpPr/>
            <p:nvPr/>
          </p:nvSpPr>
          <p:spPr>
            <a:xfrm>
              <a:off x="6368105" y="5131147"/>
              <a:ext cx="39193" cy="32741"/>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21"/>
            <p:cNvSpPr/>
            <p:nvPr/>
          </p:nvSpPr>
          <p:spPr>
            <a:xfrm>
              <a:off x="6360040" y="4972348"/>
              <a:ext cx="38988" cy="3281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21"/>
            <p:cNvSpPr/>
            <p:nvPr/>
          </p:nvSpPr>
          <p:spPr>
            <a:xfrm>
              <a:off x="6417149" y="5071739"/>
              <a:ext cx="41081" cy="29206"/>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21"/>
            <p:cNvSpPr/>
            <p:nvPr/>
          </p:nvSpPr>
          <p:spPr>
            <a:xfrm>
              <a:off x="6370885" y="4994862"/>
              <a:ext cx="40498" cy="29652"/>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21"/>
            <p:cNvSpPr/>
            <p:nvPr/>
          </p:nvSpPr>
          <p:spPr>
            <a:xfrm>
              <a:off x="6511082" y="4991945"/>
              <a:ext cx="41218" cy="29241"/>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21"/>
            <p:cNvSpPr/>
            <p:nvPr/>
          </p:nvSpPr>
          <p:spPr>
            <a:xfrm>
              <a:off x="6391992" y="4913730"/>
              <a:ext cx="41287" cy="37134"/>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21"/>
            <p:cNvSpPr/>
            <p:nvPr/>
          </p:nvSpPr>
          <p:spPr>
            <a:xfrm>
              <a:off x="6573064" y="5111379"/>
              <a:ext cx="38953" cy="32913"/>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21"/>
            <p:cNvSpPr/>
            <p:nvPr/>
          </p:nvSpPr>
          <p:spPr>
            <a:xfrm>
              <a:off x="6550688" y="5091370"/>
              <a:ext cx="41562" cy="37134"/>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21"/>
            <p:cNvSpPr/>
            <p:nvPr/>
          </p:nvSpPr>
          <p:spPr>
            <a:xfrm>
              <a:off x="6372807" y="5074828"/>
              <a:ext cx="40875" cy="29241"/>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21"/>
            <p:cNvSpPr/>
            <p:nvPr/>
          </p:nvSpPr>
          <p:spPr>
            <a:xfrm>
              <a:off x="6569358" y="5149645"/>
              <a:ext cx="48357" cy="35590"/>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21"/>
            <p:cNvSpPr/>
            <p:nvPr/>
          </p:nvSpPr>
          <p:spPr>
            <a:xfrm>
              <a:off x="6412412" y="4998397"/>
              <a:ext cx="42728" cy="36619"/>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21"/>
            <p:cNvSpPr/>
            <p:nvPr/>
          </p:nvSpPr>
          <p:spPr>
            <a:xfrm>
              <a:off x="6328088" y="4955154"/>
              <a:ext cx="41596" cy="37134"/>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21"/>
            <p:cNvSpPr/>
            <p:nvPr/>
          </p:nvSpPr>
          <p:spPr>
            <a:xfrm>
              <a:off x="6335879" y="5163270"/>
              <a:ext cx="41218" cy="29344"/>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21"/>
            <p:cNvSpPr/>
            <p:nvPr/>
          </p:nvSpPr>
          <p:spPr>
            <a:xfrm>
              <a:off x="6400881" y="4934047"/>
              <a:ext cx="51377" cy="28966"/>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21"/>
            <p:cNvSpPr/>
            <p:nvPr/>
          </p:nvSpPr>
          <p:spPr>
            <a:xfrm>
              <a:off x="6352490" y="4829955"/>
              <a:ext cx="50862" cy="34595"/>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21"/>
            <p:cNvSpPr/>
            <p:nvPr/>
          </p:nvSpPr>
          <p:spPr>
            <a:xfrm>
              <a:off x="6403901" y="4847767"/>
              <a:ext cx="43106" cy="36688"/>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21"/>
            <p:cNvSpPr/>
            <p:nvPr/>
          </p:nvSpPr>
          <p:spPr>
            <a:xfrm>
              <a:off x="6507547" y="5144703"/>
              <a:ext cx="39571" cy="38164"/>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21"/>
            <p:cNvSpPr/>
            <p:nvPr/>
          </p:nvSpPr>
          <p:spPr>
            <a:xfrm>
              <a:off x="6508440" y="5058594"/>
              <a:ext cx="40429" cy="38061"/>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21"/>
            <p:cNvSpPr/>
            <p:nvPr/>
          </p:nvSpPr>
          <p:spPr>
            <a:xfrm>
              <a:off x="6609684" y="5153661"/>
              <a:ext cx="40738" cy="38164"/>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21"/>
            <p:cNvSpPr/>
            <p:nvPr/>
          </p:nvSpPr>
          <p:spPr>
            <a:xfrm>
              <a:off x="6323386" y="4730907"/>
              <a:ext cx="51205" cy="28932"/>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21"/>
            <p:cNvSpPr/>
            <p:nvPr/>
          </p:nvSpPr>
          <p:spPr>
            <a:xfrm>
              <a:off x="6353691" y="4897153"/>
              <a:ext cx="40017" cy="37031"/>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21"/>
            <p:cNvSpPr/>
            <p:nvPr/>
          </p:nvSpPr>
          <p:spPr>
            <a:xfrm>
              <a:off x="6312232" y="5105853"/>
              <a:ext cx="40875" cy="29206"/>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21"/>
            <p:cNvSpPr/>
            <p:nvPr/>
          </p:nvSpPr>
          <p:spPr>
            <a:xfrm>
              <a:off x="6421610" y="5137359"/>
              <a:ext cx="40326" cy="29378"/>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21"/>
            <p:cNvSpPr/>
            <p:nvPr/>
          </p:nvSpPr>
          <p:spPr>
            <a:xfrm>
              <a:off x="6330868" y="5023107"/>
              <a:ext cx="43346" cy="28726"/>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21"/>
            <p:cNvSpPr/>
            <p:nvPr/>
          </p:nvSpPr>
          <p:spPr>
            <a:xfrm>
              <a:off x="6304648" y="4984875"/>
              <a:ext cx="41287" cy="37134"/>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21"/>
            <p:cNvSpPr/>
            <p:nvPr/>
          </p:nvSpPr>
          <p:spPr>
            <a:xfrm>
              <a:off x="6438564" y="4950692"/>
              <a:ext cx="38850" cy="32844"/>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21"/>
            <p:cNvSpPr/>
            <p:nvPr/>
          </p:nvSpPr>
          <p:spPr>
            <a:xfrm>
              <a:off x="6482597" y="5013258"/>
              <a:ext cx="41630" cy="37134"/>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21"/>
            <p:cNvSpPr/>
            <p:nvPr/>
          </p:nvSpPr>
          <p:spPr>
            <a:xfrm>
              <a:off x="6455896" y="5014390"/>
              <a:ext cx="40498" cy="29481"/>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21"/>
            <p:cNvSpPr/>
            <p:nvPr/>
          </p:nvSpPr>
          <p:spPr>
            <a:xfrm>
              <a:off x="6468285" y="5054201"/>
              <a:ext cx="41287" cy="3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21"/>
            <p:cNvSpPr/>
            <p:nvPr/>
          </p:nvSpPr>
          <p:spPr>
            <a:xfrm>
              <a:off x="6248534" y="5082344"/>
              <a:ext cx="40292" cy="29550"/>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21"/>
            <p:cNvSpPr/>
            <p:nvPr/>
          </p:nvSpPr>
          <p:spPr>
            <a:xfrm>
              <a:off x="6314875" y="4923648"/>
              <a:ext cx="43072" cy="36619"/>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21"/>
            <p:cNvSpPr/>
            <p:nvPr/>
          </p:nvSpPr>
          <p:spPr>
            <a:xfrm>
              <a:off x="6285085" y="5061855"/>
              <a:ext cx="51446" cy="28726"/>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21"/>
            <p:cNvSpPr/>
            <p:nvPr/>
          </p:nvSpPr>
          <p:spPr>
            <a:xfrm>
              <a:off x="6468663" y="5155686"/>
              <a:ext cx="41218" cy="3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21"/>
            <p:cNvSpPr/>
            <p:nvPr/>
          </p:nvSpPr>
          <p:spPr>
            <a:xfrm>
              <a:off x="6246304" y="5005295"/>
              <a:ext cx="41150" cy="37821"/>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21"/>
            <p:cNvSpPr/>
            <p:nvPr/>
          </p:nvSpPr>
          <p:spPr>
            <a:xfrm>
              <a:off x="6416428" y="5036183"/>
              <a:ext cx="40017" cy="37031"/>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21"/>
            <p:cNvSpPr/>
            <p:nvPr/>
          </p:nvSpPr>
          <p:spPr>
            <a:xfrm>
              <a:off x="6473708" y="4988067"/>
              <a:ext cx="41287" cy="37134"/>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21"/>
            <p:cNvSpPr/>
            <p:nvPr/>
          </p:nvSpPr>
          <p:spPr>
            <a:xfrm>
              <a:off x="6405445" y="4977462"/>
              <a:ext cx="51240" cy="35006"/>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21"/>
            <p:cNvSpPr/>
            <p:nvPr/>
          </p:nvSpPr>
          <p:spPr>
            <a:xfrm>
              <a:off x="6340340" y="4788153"/>
              <a:ext cx="41218" cy="37134"/>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21"/>
            <p:cNvSpPr/>
            <p:nvPr/>
          </p:nvSpPr>
          <p:spPr>
            <a:xfrm>
              <a:off x="6312987" y="4849894"/>
              <a:ext cx="43346" cy="28692"/>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21"/>
            <p:cNvSpPr/>
            <p:nvPr/>
          </p:nvSpPr>
          <p:spPr>
            <a:xfrm>
              <a:off x="6650902" y="5117385"/>
              <a:ext cx="40292" cy="29515"/>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21"/>
            <p:cNvSpPr/>
            <p:nvPr/>
          </p:nvSpPr>
          <p:spPr>
            <a:xfrm>
              <a:off x="6354137" y="4872820"/>
              <a:ext cx="39228" cy="32673"/>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21"/>
            <p:cNvSpPr/>
            <p:nvPr/>
          </p:nvSpPr>
          <p:spPr>
            <a:xfrm>
              <a:off x="6557723" y="5027844"/>
              <a:ext cx="43037" cy="36585"/>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21"/>
            <p:cNvSpPr/>
            <p:nvPr/>
          </p:nvSpPr>
          <p:spPr>
            <a:xfrm>
              <a:off x="6370576" y="5036870"/>
              <a:ext cx="41356" cy="37821"/>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21"/>
            <p:cNvSpPr/>
            <p:nvPr/>
          </p:nvSpPr>
          <p:spPr>
            <a:xfrm>
              <a:off x="6465952" y="4954605"/>
              <a:ext cx="40154" cy="30099"/>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21"/>
            <p:cNvSpPr/>
            <p:nvPr/>
          </p:nvSpPr>
          <p:spPr>
            <a:xfrm>
              <a:off x="6444090" y="4877282"/>
              <a:ext cx="41390" cy="37683"/>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21"/>
            <p:cNvSpPr/>
            <p:nvPr/>
          </p:nvSpPr>
          <p:spPr>
            <a:xfrm>
              <a:off x="6276745" y="4914794"/>
              <a:ext cx="41321" cy="37134"/>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21"/>
            <p:cNvSpPr/>
            <p:nvPr/>
          </p:nvSpPr>
          <p:spPr>
            <a:xfrm>
              <a:off x="8858159" y="4386952"/>
              <a:ext cx="330742" cy="157632"/>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21"/>
            <p:cNvSpPr/>
            <p:nvPr/>
          </p:nvSpPr>
          <p:spPr>
            <a:xfrm>
              <a:off x="9122663" y="4178835"/>
              <a:ext cx="66238" cy="36963"/>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21"/>
            <p:cNvSpPr/>
            <p:nvPr/>
          </p:nvSpPr>
          <p:spPr>
            <a:xfrm>
              <a:off x="9001067" y="4278123"/>
              <a:ext cx="187833" cy="65860"/>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21"/>
            <p:cNvSpPr/>
            <p:nvPr/>
          </p:nvSpPr>
          <p:spPr>
            <a:xfrm>
              <a:off x="8924774" y="4486857"/>
              <a:ext cx="264127" cy="230836"/>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21"/>
            <p:cNvSpPr/>
            <p:nvPr/>
          </p:nvSpPr>
          <p:spPr>
            <a:xfrm>
              <a:off x="9141230" y="4847012"/>
              <a:ext cx="47670" cy="99974"/>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21"/>
            <p:cNvSpPr/>
            <p:nvPr/>
          </p:nvSpPr>
          <p:spPr>
            <a:xfrm>
              <a:off x="9011123" y="4635944"/>
              <a:ext cx="177778" cy="190201"/>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2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2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21"/>
            <p:cNvSpPr/>
            <p:nvPr/>
          </p:nvSpPr>
          <p:spPr>
            <a:xfrm>
              <a:off x="9010745" y="2288318"/>
              <a:ext cx="195590" cy="326109"/>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21"/>
            <p:cNvSpPr/>
            <p:nvPr/>
          </p:nvSpPr>
          <p:spPr>
            <a:xfrm>
              <a:off x="9125271" y="2435585"/>
              <a:ext cx="38953" cy="32158"/>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2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21"/>
            <p:cNvSpPr/>
            <p:nvPr/>
          </p:nvSpPr>
          <p:spPr>
            <a:xfrm>
              <a:off x="8877138" y="2054016"/>
              <a:ext cx="329197" cy="335787"/>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21"/>
            <p:cNvSpPr/>
            <p:nvPr/>
          </p:nvSpPr>
          <p:spPr>
            <a:xfrm>
              <a:off x="8877515" y="2061772"/>
              <a:ext cx="328820" cy="401613"/>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2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21"/>
            <p:cNvSpPr/>
            <p:nvPr/>
          </p:nvSpPr>
          <p:spPr>
            <a:xfrm>
              <a:off x="8577764" y="-174725"/>
              <a:ext cx="623526" cy="1299698"/>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21"/>
            <p:cNvSpPr/>
            <p:nvPr/>
          </p:nvSpPr>
          <p:spPr>
            <a:xfrm>
              <a:off x="9196417" y="-84944"/>
              <a:ext cx="15719" cy="1462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21"/>
            <p:cNvSpPr/>
            <p:nvPr/>
          </p:nvSpPr>
          <p:spPr>
            <a:xfrm>
              <a:off x="9182689" y="-109826"/>
              <a:ext cx="14758" cy="11669"/>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21"/>
            <p:cNvSpPr/>
            <p:nvPr/>
          </p:nvSpPr>
          <p:spPr>
            <a:xfrm>
              <a:off x="9190719" y="-25090"/>
              <a:ext cx="20317" cy="11566"/>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21"/>
            <p:cNvSpPr/>
            <p:nvPr/>
          </p:nvSpPr>
          <p:spPr>
            <a:xfrm>
              <a:off x="9169304" y="-76810"/>
              <a:ext cx="15684" cy="14723"/>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21"/>
            <p:cNvSpPr/>
            <p:nvPr/>
          </p:nvSpPr>
          <p:spPr>
            <a:xfrm>
              <a:off x="9137558" y="-98603"/>
              <a:ext cx="40841" cy="29412"/>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21"/>
            <p:cNvSpPr/>
            <p:nvPr/>
          </p:nvSpPr>
          <p:spPr>
            <a:xfrm>
              <a:off x="9051586" y="-40431"/>
              <a:ext cx="40326" cy="29618"/>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21"/>
            <p:cNvSpPr/>
            <p:nvPr/>
          </p:nvSpPr>
          <p:spPr>
            <a:xfrm>
              <a:off x="9144902" y="568166"/>
              <a:ext cx="39640" cy="37992"/>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21"/>
            <p:cNvSpPr/>
            <p:nvPr/>
          </p:nvSpPr>
          <p:spPr>
            <a:xfrm>
              <a:off x="9127914" y="291993"/>
              <a:ext cx="41356" cy="37683"/>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21"/>
            <p:cNvSpPr/>
            <p:nvPr/>
          </p:nvSpPr>
          <p:spPr>
            <a:xfrm>
              <a:off x="8952264" y="-154065"/>
              <a:ext cx="51514" cy="34389"/>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21"/>
            <p:cNvSpPr/>
            <p:nvPr/>
          </p:nvSpPr>
          <p:spPr>
            <a:xfrm>
              <a:off x="9074546"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21"/>
            <p:cNvSpPr/>
            <p:nvPr/>
          </p:nvSpPr>
          <p:spPr>
            <a:xfrm>
              <a:off x="8982980" y="-75163"/>
              <a:ext cx="39193" cy="32570"/>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21"/>
            <p:cNvSpPr/>
            <p:nvPr/>
          </p:nvSpPr>
          <p:spPr>
            <a:xfrm>
              <a:off x="8935207" y="1748"/>
              <a:ext cx="42763" cy="36963"/>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21"/>
            <p:cNvSpPr/>
            <p:nvPr/>
          </p:nvSpPr>
          <p:spPr>
            <a:xfrm>
              <a:off x="9138004" y="782700"/>
              <a:ext cx="39948" cy="38095"/>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21"/>
            <p:cNvSpPr/>
            <p:nvPr/>
          </p:nvSpPr>
          <p:spPr>
            <a:xfrm>
              <a:off x="9026979" y="276549"/>
              <a:ext cx="42900" cy="28692"/>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21"/>
            <p:cNvSpPr/>
            <p:nvPr/>
          </p:nvSpPr>
          <p:spPr>
            <a:xfrm>
              <a:off x="9069192" y="52919"/>
              <a:ext cx="40772" cy="38164"/>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21"/>
            <p:cNvSpPr/>
            <p:nvPr/>
          </p:nvSpPr>
          <p:spPr>
            <a:xfrm>
              <a:off x="8937953" y="73786"/>
              <a:ext cx="51240" cy="28897"/>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21"/>
            <p:cNvSpPr/>
            <p:nvPr/>
          </p:nvSpPr>
          <p:spPr>
            <a:xfrm>
              <a:off x="9130179" y="87274"/>
              <a:ext cx="40154" cy="30133"/>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21"/>
            <p:cNvSpPr/>
            <p:nvPr/>
          </p:nvSpPr>
          <p:spPr>
            <a:xfrm>
              <a:off x="9079488" y="450963"/>
              <a:ext cx="40292" cy="29550"/>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21"/>
            <p:cNvSpPr/>
            <p:nvPr/>
          </p:nvSpPr>
          <p:spPr>
            <a:xfrm>
              <a:off x="9032230" y="-134742"/>
              <a:ext cx="40841" cy="29378"/>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21"/>
            <p:cNvSpPr/>
            <p:nvPr/>
          </p:nvSpPr>
          <p:spPr>
            <a:xfrm>
              <a:off x="9077875" y="526295"/>
              <a:ext cx="41047" cy="37683"/>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21"/>
            <p:cNvSpPr/>
            <p:nvPr/>
          </p:nvSpPr>
          <p:spPr>
            <a:xfrm>
              <a:off x="9016134" y="440495"/>
              <a:ext cx="50588" cy="28794"/>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21"/>
            <p:cNvSpPr/>
            <p:nvPr/>
          </p:nvSpPr>
          <p:spPr>
            <a:xfrm>
              <a:off x="9063701" y="212061"/>
              <a:ext cx="51240" cy="34629"/>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21"/>
            <p:cNvSpPr/>
            <p:nvPr/>
          </p:nvSpPr>
          <p:spPr>
            <a:xfrm>
              <a:off x="9048532"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21"/>
            <p:cNvSpPr/>
            <p:nvPr/>
          </p:nvSpPr>
          <p:spPr>
            <a:xfrm>
              <a:off x="9047125" y="347968"/>
              <a:ext cx="42420" cy="36963"/>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21"/>
            <p:cNvSpPr/>
            <p:nvPr/>
          </p:nvSpPr>
          <p:spPr>
            <a:xfrm>
              <a:off x="9097678" y="441113"/>
              <a:ext cx="40875" cy="29206"/>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21"/>
            <p:cNvSpPr/>
            <p:nvPr/>
          </p:nvSpPr>
          <p:spPr>
            <a:xfrm>
              <a:off x="8913139" y="289384"/>
              <a:ext cx="42728" cy="36688"/>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21"/>
            <p:cNvSpPr/>
            <p:nvPr/>
          </p:nvSpPr>
          <p:spPr>
            <a:xfrm>
              <a:off x="9155404" y="138994"/>
              <a:ext cx="40292" cy="29550"/>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21"/>
            <p:cNvSpPr/>
            <p:nvPr/>
          </p:nvSpPr>
          <p:spPr>
            <a:xfrm>
              <a:off x="9165529" y="-115111"/>
              <a:ext cx="41596" cy="3686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21"/>
            <p:cNvSpPr/>
            <p:nvPr/>
          </p:nvSpPr>
          <p:spPr>
            <a:xfrm>
              <a:off x="9067648" y="16472"/>
              <a:ext cx="43346" cy="2876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21"/>
            <p:cNvSpPr/>
            <p:nvPr/>
          </p:nvSpPr>
          <p:spPr>
            <a:xfrm>
              <a:off x="9096305"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21"/>
            <p:cNvSpPr/>
            <p:nvPr/>
          </p:nvSpPr>
          <p:spPr>
            <a:xfrm>
              <a:off x="9163160" y="-42662"/>
              <a:ext cx="40292" cy="29550"/>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21"/>
            <p:cNvSpPr/>
            <p:nvPr/>
          </p:nvSpPr>
          <p:spPr>
            <a:xfrm>
              <a:off x="8964448" y="84974"/>
              <a:ext cx="38988" cy="3281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21"/>
            <p:cNvSpPr/>
            <p:nvPr/>
          </p:nvSpPr>
          <p:spPr>
            <a:xfrm>
              <a:off x="8918013" y="18119"/>
              <a:ext cx="41253" cy="37134"/>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21"/>
            <p:cNvSpPr/>
            <p:nvPr/>
          </p:nvSpPr>
          <p:spPr>
            <a:xfrm>
              <a:off x="8987682" y="-131654"/>
              <a:ext cx="41047" cy="29241"/>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21"/>
            <p:cNvSpPr/>
            <p:nvPr/>
          </p:nvSpPr>
          <p:spPr>
            <a:xfrm>
              <a:off x="9148918" y="374841"/>
              <a:ext cx="41287" cy="37649"/>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21"/>
            <p:cNvSpPr/>
            <p:nvPr/>
          </p:nvSpPr>
          <p:spPr>
            <a:xfrm>
              <a:off x="8950960" y="-43074"/>
              <a:ext cx="41012" cy="29378"/>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21"/>
            <p:cNvSpPr/>
            <p:nvPr/>
          </p:nvSpPr>
          <p:spPr>
            <a:xfrm>
              <a:off x="9162543" y="119191"/>
              <a:ext cx="51514" cy="34389"/>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21"/>
            <p:cNvSpPr/>
            <p:nvPr/>
          </p:nvSpPr>
          <p:spPr>
            <a:xfrm>
              <a:off x="8962285" y="243258"/>
              <a:ext cx="40189" cy="30030"/>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21"/>
            <p:cNvSpPr/>
            <p:nvPr/>
          </p:nvSpPr>
          <p:spPr>
            <a:xfrm>
              <a:off x="9111475" y="36892"/>
              <a:ext cx="39640" cy="37031"/>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21"/>
            <p:cNvSpPr/>
            <p:nvPr/>
          </p:nvSpPr>
          <p:spPr>
            <a:xfrm>
              <a:off x="8956142" y="36411"/>
              <a:ext cx="41527" cy="36757"/>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21"/>
            <p:cNvSpPr/>
            <p:nvPr/>
          </p:nvSpPr>
          <p:spPr>
            <a:xfrm>
              <a:off x="9027391" y="181722"/>
              <a:ext cx="40875" cy="29206"/>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21"/>
            <p:cNvSpPr/>
            <p:nvPr/>
          </p:nvSpPr>
          <p:spPr>
            <a:xfrm>
              <a:off x="9100286" y="271298"/>
              <a:ext cx="38850" cy="32913"/>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21"/>
            <p:cNvSpPr/>
            <p:nvPr/>
          </p:nvSpPr>
          <p:spPr>
            <a:xfrm>
              <a:off x="9140303" y="425085"/>
              <a:ext cx="38919" cy="32604"/>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21"/>
            <p:cNvSpPr/>
            <p:nvPr/>
          </p:nvSpPr>
          <p:spPr>
            <a:xfrm>
              <a:off x="8894366" y="60710"/>
              <a:ext cx="40292" cy="29687"/>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21"/>
            <p:cNvSpPr/>
            <p:nvPr/>
          </p:nvSpPr>
          <p:spPr>
            <a:xfrm>
              <a:off x="9122320" y="-61778"/>
              <a:ext cx="39674" cy="38027"/>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21"/>
            <p:cNvSpPr/>
            <p:nvPr/>
          </p:nvSpPr>
          <p:spPr>
            <a:xfrm>
              <a:off x="9127056" y="342580"/>
              <a:ext cx="50691" cy="28829"/>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21"/>
            <p:cNvSpPr/>
            <p:nvPr/>
          </p:nvSpPr>
          <p:spPr>
            <a:xfrm>
              <a:off x="9081204" y="77733"/>
              <a:ext cx="51240" cy="34629"/>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21"/>
            <p:cNvSpPr/>
            <p:nvPr/>
          </p:nvSpPr>
          <p:spPr>
            <a:xfrm>
              <a:off x="8901402"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21"/>
            <p:cNvSpPr/>
            <p:nvPr/>
          </p:nvSpPr>
          <p:spPr>
            <a:xfrm>
              <a:off x="9050419" y="101688"/>
              <a:ext cx="40292" cy="29550"/>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21"/>
            <p:cNvSpPr/>
            <p:nvPr/>
          </p:nvSpPr>
          <p:spPr>
            <a:xfrm>
              <a:off x="9173456" y="436377"/>
              <a:ext cx="40806" cy="29378"/>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21"/>
            <p:cNvSpPr/>
            <p:nvPr/>
          </p:nvSpPr>
          <p:spPr>
            <a:xfrm>
              <a:off x="9126507" y="-12117"/>
              <a:ext cx="38953" cy="32741"/>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21"/>
            <p:cNvSpPr/>
            <p:nvPr/>
          </p:nvSpPr>
          <p:spPr>
            <a:xfrm>
              <a:off x="9088000" y="294086"/>
              <a:ext cx="39228" cy="32501"/>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21"/>
            <p:cNvSpPr/>
            <p:nvPr/>
          </p:nvSpPr>
          <p:spPr>
            <a:xfrm>
              <a:off x="9018845" y="247754"/>
              <a:ext cx="43037" cy="36585"/>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21"/>
            <p:cNvSpPr/>
            <p:nvPr/>
          </p:nvSpPr>
          <p:spPr>
            <a:xfrm>
              <a:off x="9139891" y="181619"/>
              <a:ext cx="40498" cy="29550"/>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21"/>
            <p:cNvSpPr/>
            <p:nvPr/>
          </p:nvSpPr>
          <p:spPr>
            <a:xfrm>
              <a:off x="9106910" y="-146514"/>
              <a:ext cx="42934" cy="28692"/>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21"/>
            <p:cNvSpPr/>
            <p:nvPr/>
          </p:nvSpPr>
          <p:spPr>
            <a:xfrm>
              <a:off x="9044722" y="-9715"/>
              <a:ext cx="40841" cy="38267"/>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21"/>
            <p:cNvSpPr/>
            <p:nvPr/>
          </p:nvSpPr>
          <p:spPr>
            <a:xfrm>
              <a:off x="8927107" y="-100628"/>
              <a:ext cx="40875" cy="29241"/>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21"/>
            <p:cNvSpPr/>
            <p:nvPr/>
          </p:nvSpPr>
          <p:spPr>
            <a:xfrm>
              <a:off x="9161788" y="289007"/>
              <a:ext cx="40875" cy="29206"/>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21"/>
            <p:cNvSpPr/>
            <p:nvPr/>
          </p:nvSpPr>
          <p:spPr>
            <a:xfrm>
              <a:off x="8961771"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21"/>
            <p:cNvSpPr/>
            <p:nvPr/>
          </p:nvSpPr>
          <p:spPr>
            <a:xfrm>
              <a:off x="9036485" y="-69088"/>
              <a:ext cx="40292" cy="29515"/>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21"/>
            <p:cNvSpPr/>
            <p:nvPr/>
          </p:nvSpPr>
          <p:spPr>
            <a:xfrm>
              <a:off x="9013560" y="-13353"/>
              <a:ext cx="39605" cy="37992"/>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21"/>
            <p:cNvSpPr/>
            <p:nvPr/>
          </p:nvSpPr>
          <p:spPr>
            <a:xfrm>
              <a:off x="8945743" y="-183374"/>
              <a:ext cx="43346" cy="28932"/>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21"/>
            <p:cNvSpPr/>
            <p:nvPr/>
          </p:nvSpPr>
          <p:spPr>
            <a:xfrm>
              <a:off x="9122182" y="235296"/>
              <a:ext cx="40532" cy="38301"/>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21"/>
            <p:cNvSpPr/>
            <p:nvPr/>
          </p:nvSpPr>
          <p:spPr>
            <a:xfrm>
              <a:off x="9002200" y="150937"/>
              <a:ext cx="50897" cy="34595"/>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21"/>
            <p:cNvSpPr/>
            <p:nvPr/>
          </p:nvSpPr>
          <p:spPr>
            <a:xfrm>
              <a:off x="9096374"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21"/>
            <p:cNvSpPr/>
            <p:nvPr/>
          </p:nvSpPr>
          <p:spPr>
            <a:xfrm>
              <a:off x="9083538" y="146098"/>
              <a:ext cx="42728" cy="36688"/>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21"/>
            <p:cNvSpPr/>
            <p:nvPr/>
          </p:nvSpPr>
          <p:spPr>
            <a:xfrm>
              <a:off x="8993654" y="304039"/>
              <a:ext cx="38988" cy="32604"/>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21"/>
            <p:cNvSpPr/>
            <p:nvPr/>
          </p:nvSpPr>
          <p:spPr>
            <a:xfrm>
              <a:off x="9113225" y="683858"/>
              <a:ext cx="41596" cy="3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21"/>
            <p:cNvSpPr/>
            <p:nvPr/>
          </p:nvSpPr>
          <p:spPr>
            <a:xfrm>
              <a:off x="9162337" y="493005"/>
              <a:ext cx="40875" cy="29241"/>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21"/>
            <p:cNvSpPr/>
            <p:nvPr/>
          </p:nvSpPr>
          <p:spPr>
            <a:xfrm>
              <a:off x="8940664" y="227505"/>
              <a:ext cx="40292" cy="29687"/>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21"/>
            <p:cNvSpPr/>
            <p:nvPr/>
          </p:nvSpPr>
          <p:spPr>
            <a:xfrm>
              <a:off x="8957515" y="410808"/>
              <a:ext cx="41630" cy="37134"/>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21"/>
            <p:cNvSpPr/>
            <p:nvPr/>
          </p:nvSpPr>
          <p:spPr>
            <a:xfrm>
              <a:off x="8978244" y="365403"/>
              <a:ext cx="43621" cy="28863"/>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21"/>
            <p:cNvSpPr/>
            <p:nvPr/>
          </p:nvSpPr>
          <p:spPr>
            <a:xfrm>
              <a:off x="9050282" y="553854"/>
              <a:ext cx="50347" cy="28692"/>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21"/>
            <p:cNvSpPr/>
            <p:nvPr/>
          </p:nvSpPr>
          <p:spPr>
            <a:xfrm>
              <a:off x="9037858" y="470765"/>
              <a:ext cx="40772" cy="38130"/>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21"/>
            <p:cNvSpPr/>
            <p:nvPr/>
          </p:nvSpPr>
          <p:spPr>
            <a:xfrm>
              <a:off x="9072281" y="384554"/>
              <a:ext cx="40360" cy="30099"/>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21"/>
            <p:cNvSpPr/>
            <p:nvPr/>
          </p:nvSpPr>
          <p:spPr>
            <a:xfrm>
              <a:off x="9135224" y="633030"/>
              <a:ext cx="40498" cy="29550"/>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21"/>
            <p:cNvSpPr/>
            <p:nvPr/>
          </p:nvSpPr>
          <p:spPr>
            <a:xfrm>
              <a:off x="8932461" y="-119401"/>
              <a:ext cx="42660" cy="36619"/>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21"/>
            <p:cNvSpPr/>
            <p:nvPr/>
          </p:nvSpPr>
          <p:spPr>
            <a:xfrm>
              <a:off x="8911801" y="-17196"/>
              <a:ext cx="40498" cy="29652"/>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21"/>
            <p:cNvSpPr/>
            <p:nvPr/>
          </p:nvSpPr>
          <p:spPr>
            <a:xfrm>
              <a:off x="9097232" y="483635"/>
              <a:ext cx="42934" cy="28692"/>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21"/>
            <p:cNvSpPr/>
            <p:nvPr/>
          </p:nvSpPr>
          <p:spPr>
            <a:xfrm>
              <a:off x="9060269" y="225480"/>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21"/>
            <p:cNvSpPr/>
            <p:nvPr/>
          </p:nvSpPr>
          <p:spPr>
            <a:xfrm>
              <a:off x="9050625" y="181516"/>
              <a:ext cx="50862" cy="35006"/>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21"/>
            <p:cNvSpPr/>
            <p:nvPr/>
          </p:nvSpPr>
          <p:spPr>
            <a:xfrm>
              <a:off x="9088103" y="-79487"/>
              <a:ext cx="42728" cy="36585"/>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21"/>
            <p:cNvSpPr/>
            <p:nvPr/>
          </p:nvSpPr>
          <p:spPr>
            <a:xfrm>
              <a:off x="9033980" y="-172838"/>
              <a:ext cx="40498" cy="29241"/>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21"/>
            <p:cNvSpPr/>
            <p:nvPr/>
          </p:nvSpPr>
          <p:spPr>
            <a:xfrm>
              <a:off x="8996194" y="-55841"/>
              <a:ext cx="41287" cy="37134"/>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21"/>
            <p:cNvSpPr/>
            <p:nvPr/>
          </p:nvSpPr>
          <p:spPr>
            <a:xfrm>
              <a:off x="9135636" y="718007"/>
              <a:ext cx="40875" cy="29206"/>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21"/>
            <p:cNvSpPr/>
            <p:nvPr/>
          </p:nvSpPr>
          <p:spPr>
            <a:xfrm>
              <a:off x="8927828" y="139131"/>
              <a:ext cx="40463" cy="38027"/>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21"/>
            <p:cNvSpPr/>
            <p:nvPr/>
          </p:nvSpPr>
          <p:spPr>
            <a:xfrm>
              <a:off x="8951509" y="164253"/>
              <a:ext cx="51514" cy="34389"/>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21"/>
            <p:cNvSpPr/>
            <p:nvPr/>
          </p:nvSpPr>
          <p:spPr>
            <a:xfrm>
              <a:off x="9170265" y="465068"/>
              <a:ext cx="38953" cy="32570"/>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21"/>
            <p:cNvSpPr/>
            <p:nvPr/>
          </p:nvSpPr>
          <p:spPr>
            <a:xfrm>
              <a:off x="9172530" y="-178638"/>
              <a:ext cx="43106" cy="36688"/>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21"/>
            <p:cNvSpPr/>
            <p:nvPr/>
          </p:nvSpPr>
          <p:spPr>
            <a:xfrm>
              <a:off x="9139686" y="443824"/>
              <a:ext cx="41218" cy="36757"/>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21"/>
            <p:cNvSpPr/>
            <p:nvPr/>
          </p:nvSpPr>
          <p:spPr>
            <a:xfrm>
              <a:off x="8985451" y="-169440"/>
              <a:ext cx="41356" cy="37649"/>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21"/>
            <p:cNvSpPr/>
            <p:nvPr/>
          </p:nvSpPr>
          <p:spPr>
            <a:xfrm>
              <a:off x="9101590" y="348449"/>
              <a:ext cx="42797" cy="36963"/>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21"/>
            <p:cNvSpPr/>
            <p:nvPr/>
          </p:nvSpPr>
          <p:spPr>
            <a:xfrm>
              <a:off x="8861694" y="61843"/>
              <a:ext cx="38988" cy="33084"/>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21"/>
            <p:cNvSpPr/>
            <p:nvPr/>
          </p:nvSpPr>
          <p:spPr>
            <a:xfrm>
              <a:off x="9157395" y="683652"/>
              <a:ext cx="40498" cy="38267"/>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21"/>
            <p:cNvSpPr/>
            <p:nvPr/>
          </p:nvSpPr>
          <p:spPr>
            <a:xfrm>
              <a:off x="8980132" y="17982"/>
              <a:ext cx="50485" cy="28692"/>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21"/>
            <p:cNvSpPr/>
            <p:nvPr/>
          </p:nvSpPr>
          <p:spPr>
            <a:xfrm>
              <a:off x="9055155" y="65755"/>
              <a:ext cx="41184" cy="3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21"/>
            <p:cNvSpPr/>
            <p:nvPr/>
          </p:nvSpPr>
          <p:spPr>
            <a:xfrm>
              <a:off x="9052547"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21"/>
            <p:cNvSpPr/>
            <p:nvPr/>
          </p:nvSpPr>
          <p:spPr>
            <a:xfrm>
              <a:off x="9100218" y="550525"/>
              <a:ext cx="41150" cy="3833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21"/>
            <p:cNvSpPr/>
            <p:nvPr/>
          </p:nvSpPr>
          <p:spPr>
            <a:xfrm>
              <a:off x="9163744" y="535287"/>
              <a:ext cx="40738" cy="38095"/>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21"/>
            <p:cNvSpPr/>
            <p:nvPr/>
          </p:nvSpPr>
          <p:spPr>
            <a:xfrm>
              <a:off x="9117755" y="14927"/>
              <a:ext cx="53230" cy="29550"/>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21"/>
            <p:cNvSpPr/>
            <p:nvPr/>
          </p:nvSpPr>
          <p:spPr>
            <a:xfrm>
              <a:off x="8595576" y="-173970"/>
              <a:ext cx="606126" cy="1306322"/>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21"/>
            <p:cNvSpPr/>
            <p:nvPr/>
          </p:nvSpPr>
          <p:spPr>
            <a:xfrm>
              <a:off x="8633534" y="-174348"/>
              <a:ext cx="567756" cy="1263319"/>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2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2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2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2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21"/>
            <p:cNvSpPr/>
            <p:nvPr/>
          </p:nvSpPr>
          <p:spPr>
            <a:xfrm>
              <a:off x="1551465" y="-112366"/>
              <a:ext cx="789" cy="1167"/>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21"/>
            <p:cNvSpPr/>
            <p:nvPr/>
          </p:nvSpPr>
          <p:spPr>
            <a:xfrm>
              <a:off x="1770632" y="-112778"/>
              <a:ext cx="60849" cy="96474"/>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21"/>
            <p:cNvSpPr/>
            <p:nvPr/>
          </p:nvSpPr>
          <p:spPr>
            <a:xfrm>
              <a:off x="2075051" y="-112366"/>
              <a:ext cx="112707" cy="236636"/>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21"/>
            <p:cNvSpPr/>
            <p:nvPr/>
          </p:nvSpPr>
          <p:spPr>
            <a:xfrm>
              <a:off x="2330632" y="-112366"/>
              <a:ext cx="91428" cy="173522"/>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21"/>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21"/>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21"/>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21"/>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21"/>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21"/>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21"/>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21"/>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21"/>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21"/>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21"/>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21"/>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21"/>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21"/>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21"/>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21"/>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21"/>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21"/>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21"/>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21"/>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21"/>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21"/>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21"/>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21"/>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21"/>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21"/>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21"/>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21"/>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21"/>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21"/>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21"/>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21"/>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21"/>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21"/>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21"/>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21"/>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21"/>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21"/>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21"/>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21"/>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21"/>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21"/>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21"/>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21"/>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21"/>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21"/>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21"/>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21"/>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21"/>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21"/>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21"/>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21"/>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21"/>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21"/>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21"/>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21"/>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21"/>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21"/>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21"/>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21"/>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21"/>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21"/>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21"/>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21"/>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21"/>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21"/>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21"/>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21"/>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21"/>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21"/>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21"/>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21"/>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21"/>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21"/>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21"/>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21"/>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21"/>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21"/>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21"/>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21"/>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21"/>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21"/>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21"/>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21"/>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21"/>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21"/>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21"/>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21"/>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21"/>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21"/>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21"/>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21"/>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21"/>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21"/>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21"/>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21"/>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21"/>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21"/>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21"/>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21"/>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21"/>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21"/>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21"/>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21"/>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21"/>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21"/>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21"/>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21"/>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21"/>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21"/>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21"/>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21"/>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21"/>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21"/>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21"/>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21"/>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21"/>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21"/>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21"/>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21"/>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21"/>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21"/>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21"/>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21"/>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21"/>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21"/>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21"/>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21"/>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21"/>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21"/>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21"/>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21"/>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21"/>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21"/>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21"/>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21"/>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21"/>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21"/>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21"/>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21"/>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21"/>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21"/>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21"/>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21"/>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21"/>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21"/>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21"/>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21"/>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21"/>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21"/>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21"/>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21"/>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21"/>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21"/>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21"/>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21"/>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21"/>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21"/>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21"/>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21"/>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21"/>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21"/>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21"/>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21"/>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21"/>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21"/>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21"/>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21"/>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21"/>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21"/>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21"/>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21"/>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21"/>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21"/>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21"/>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21"/>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21"/>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2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2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2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2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83" name="Google Shape;5083;p21"/>
            <p:cNvGrpSpPr/>
            <p:nvPr/>
          </p:nvGrpSpPr>
          <p:grpSpPr>
            <a:xfrm>
              <a:off x="637867" y="3136846"/>
              <a:ext cx="637872" cy="599708"/>
              <a:chOff x="1071450" y="3263575"/>
              <a:chExt cx="464650" cy="436850"/>
            </a:xfrm>
          </p:grpSpPr>
          <p:sp>
            <p:nvSpPr>
              <p:cNvPr id="5084" name="Google Shape;5084;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92" name="Google Shape;5092;p21"/>
            <p:cNvGrpSpPr/>
            <p:nvPr/>
          </p:nvGrpSpPr>
          <p:grpSpPr>
            <a:xfrm>
              <a:off x="-142090" y="1039842"/>
              <a:ext cx="637872" cy="599708"/>
              <a:chOff x="1071450" y="3263575"/>
              <a:chExt cx="464650" cy="436850"/>
            </a:xfrm>
          </p:grpSpPr>
          <p:sp>
            <p:nvSpPr>
              <p:cNvPr id="5093" name="Google Shape;5093;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01" name="Google Shape;5101;p21"/>
            <p:cNvGrpSpPr/>
            <p:nvPr/>
          </p:nvGrpSpPr>
          <p:grpSpPr>
            <a:xfrm>
              <a:off x="3200697" y="1361644"/>
              <a:ext cx="637872" cy="599708"/>
              <a:chOff x="1071450" y="3263575"/>
              <a:chExt cx="464650" cy="436850"/>
            </a:xfrm>
          </p:grpSpPr>
          <p:sp>
            <p:nvSpPr>
              <p:cNvPr id="5102" name="Google Shape;5102;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3" name="Google Shape;5103;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4" name="Google Shape;5104;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5" name="Google Shape;5105;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6" name="Google Shape;5106;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7" name="Google Shape;5107;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8" name="Google Shape;5108;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9" name="Google Shape;5109;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0" name="Google Shape;5110;p21"/>
            <p:cNvGrpSpPr/>
            <p:nvPr/>
          </p:nvGrpSpPr>
          <p:grpSpPr>
            <a:xfrm>
              <a:off x="5050253" y="1039860"/>
              <a:ext cx="637872" cy="599708"/>
              <a:chOff x="1071450" y="3263575"/>
              <a:chExt cx="464650" cy="436850"/>
            </a:xfrm>
          </p:grpSpPr>
          <p:sp>
            <p:nvSpPr>
              <p:cNvPr id="5111" name="Google Shape;5111;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3" name="Google Shape;5113;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4" name="Google Shape;5114;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6" name="Google Shape;5116;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7" name="Google Shape;5117;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8" name="Google Shape;5118;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9" name="Google Shape;5119;p21"/>
            <p:cNvGrpSpPr/>
            <p:nvPr/>
          </p:nvGrpSpPr>
          <p:grpSpPr>
            <a:xfrm>
              <a:off x="8402871" y="1367290"/>
              <a:ext cx="637872" cy="599708"/>
              <a:chOff x="1071450" y="3263575"/>
              <a:chExt cx="464650" cy="436850"/>
            </a:xfrm>
          </p:grpSpPr>
          <p:sp>
            <p:nvSpPr>
              <p:cNvPr id="5120" name="Google Shape;5120;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1" name="Google Shape;5121;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3" name="Google Shape;5123;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4" name="Google Shape;5124;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128" name="Google Shape;5128;p21"/>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9" name="Google Shape;5129;p21"/>
          <p:cNvSpPr txBox="1"/>
          <p:nvPr>
            <p:ph type="title"/>
          </p:nvPr>
        </p:nvSpPr>
        <p:spPr>
          <a:xfrm>
            <a:off x="-1343100" y="1575450"/>
            <a:ext cx="118302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p:txBody>
      </p:sp>
      <p:sp>
        <p:nvSpPr>
          <p:cNvPr id="5130" name="Google Shape;5130;p21"/>
          <p:cNvSpPr txBox="1"/>
          <p:nvPr>
            <p:ph type="subTitle" idx="1"/>
          </p:nvPr>
        </p:nvSpPr>
        <p:spPr>
          <a:xfrm>
            <a:off x="2188050" y="3331250"/>
            <a:ext cx="4767900" cy="43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itle and text 2">
  <p:cSld name="CUSTOM_1_1">
    <p:bg>
      <p:bgPr>
        <a:solidFill>
          <a:schemeClr val="dk2"/>
        </a:solidFill>
        <a:effectLst/>
      </p:bgPr>
    </p:bg>
    <p:spTree>
      <p:nvGrpSpPr>
        <p:cNvPr id="5131" name="Shape 5131"/>
        <p:cNvGrpSpPr/>
        <p:nvPr/>
      </p:nvGrpSpPr>
      <p:grpSpPr>
        <a:xfrm>
          <a:off x="0" y="0"/>
          <a:ext cx="0" cy="0"/>
          <a:chOff x="0" y="0"/>
          <a:chExt cx="0" cy="0"/>
        </a:xfrm>
      </p:grpSpPr>
      <p:sp>
        <p:nvSpPr>
          <p:cNvPr id="5132" name="Google Shape;5132;p22"/>
          <p:cNvSpPr/>
          <p:nvPr/>
        </p:nvSpPr>
        <p:spPr>
          <a:xfrm rot="-10618186">
            <a:off x="2712038" y="319765"/>
            <a:ext cx="7776633" cy="4219040"/>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22"/>
          <p:cNvSpPr txBox="1"/>
          <p:nvPr>
            <p:ph type="title"/>
          </p:nvPr>
        </p:nvSpPr>
        <p:spPr>
          <a:xfrm>
            <a:off x="3309725" y="1194450"/>
            <a:ext cx="5044800" cy="199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8000"/>
            </a:lvl1pPr>
            <a:lvl2pPr lvl="1" algn="r" rtl="0">
              <a:spcBef>
                <a:spcPts val="0"/>
              </a:spcBef>
              <a:spcAft>
                <a:spcPts val="0"/>
              </a:spcAft>
              <a:buSzPts val="9000"/>
              <a:buNone/>
              <a:defRPr sz="9000"/>
            </a:lvl2pPr>
            <a:lvl3pPr lvl="2" algn="r" rtl="0">
              <a:spcBef>
                <a:spcPts val="0"/>
              </a:spcBef>
              <a:spcAft>
                <a:spcPts val="0"/>
              </a:spcAft>
              <a:buSzPts val="9000"/>
              <a:buNone/>
              <a:defRPr sz="9000"/>
            </a:lvl3pPr>
            <a:lvl4pPr lvl="3" algn="r" rtl="0">
              <a:spcBef>
                <a:spcPts val="0"/>
              </a:spcBef>
              <a:spcAft>
                <a:spcPts val="0"/>
              </a:spcAft>
              <a:buSzPts val="9000"/>
              <a:buNone/>
              <a:defRPr sz="9000"/>
            </a:lvl4pPr>
            <a:lvl5pPr lvl="4" algn="r" rtl="0">
              <a:spcBef>
                <a:spcPts val="0"/>
              </a:spcBef>
              <a:spcAft>
                <a:spcPts val="0"/>
              </a:spcAft>
              <a:buSzPts val="9000"/>
              <a:buNone/>
              <a:defRPr sz="9000"/>
            </a:lvl5pPr>
            <a:lvl6pPr lvl="5" algn="r" rtl="0">
              <a:spcBef>
                <a:spcPts val="0"/>
              </a:spcBef>
              <a:spcAft>
                <a:spcPts val="0"/>
              </a:spcAft>
              <a:buSzPts val="9000"/>
              <a:buNone/>
              <a:defRPr sz="9000"/>
            </a:lvl6pPr>
            <a:lvl7pPr lvl="6" algn="r" rtl="0">
              <a:spcBef>
                <a:spcPts val="0"/>
              </a:spcBef>
              <a:spcAft>
                <a:spcPts val="0"/>
              </a:spcAft>
              <a:buSzPts val="9000"/>
              <a:buNone/>
              <a:defRPr sz="9000"/>
            </a:lvl7pPr>
            <a:lvl8pPr lvl="7" algn="r" rtl="0">
              <a:spcBef>
                <a:spcPts val="0"/>
              </a:spcBef>
              <a:spcAft>
                <a:spcPts val="0"/>
              </a:spcAft>
              <a:buSzPts val="9000"/>
              <a:buNone/>
              <a:defRPr sz="9000"/>
            </a:lvl8pPr>
            <a:lvl9pPr lvl="8" algn="r" rtl="0">
              <a:spcBef>
                <a:spcPts val="0"/>
              </a:spcBef>
              <a:spcAft>
                <a:spcPts val="0"/>
              </a:spcAft>
              <a:buSzPts val="9000"/>
              <a:buNone/>
              <a:defRPr sz="9000"/>
            </a:lvl9pPr>
          </a:lstStyle>
          <a:p/>
        </p:txBody>
      </p:sp>
      <p:sp>
        <p:nvSpPr>
          <p:cNvPr id="5134" name="Google Shape;5134;p22"/>
          <p:cNvSpPr txBox="1"/>
          <p:nvPr>
            <p:ph type="subTitle" idx="1"/>
          </p:nvPr>
        </p:nvSpPr>
        <p:spPr>
          <a:xfrm>
            <a:off x="4629150" y="3255050"/>
            <a:ext cx="3725100" cy="433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2">
  <p:cSld name="CUSTOM_1_1_1">
    <p:bg>
      <p:bgPr>
        <a:solidFill>
          <a:schemeClr val="dk2"/>
        </a:solidFill>
        <a:effectLst/>
      </p:bgPr>
    </p:bg>
    <p:spTree>
      <p:nvGrpSpPr>
        <p:cNvPr id="5135" name="Shape 5135"/>
        <p:cNvGrpSpPr/>
        <p:nvPr/>
      </p:nvGrpSpPr>
      <p:grpSpPr>
        <a:xfrm>
          <a:off x="0" y="0"/>
          <a:ext cx="0" cy="0"/>
          <a:chOff x="0" y="0"/>
          <a:chExt cx="0" cy="0"/>
        </a:xfrm>
      </p:grpSpPr>
      <p:sp>
        <p:nvSpPr>
          <p:cNvPr id="5136" name="Google Shape;5136;p23"/>
          <p:cNvSpPr/>
          <p:nvPr/>
        </p:nvSpPr>
        <p:spPr>
          <a:xfrm rot="6696077">
            <a:off x="2586099" y="-131003"/>
            <a:ext cx="3860912" cy="543303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23"/>
          <p:cNvSpPr txBox="1"/>
          <p:nvPr>
            <p:ph type="title"/>
          </p:nvPr>
        </p:nvSpPr>
        <p:spPr>
          <a:xfrm>
            <a:off x="2049600" y="1746900"/>
            <a:ext cx="50448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r" rtl="0">
              <a:spcBef>
                <a:spcPts val="0"/>
              </a:spcBef>
              <a:spcAft>
                <a:spcPts val="0"/>
              </a:spcAft>
              <a:buSzPts val="9000"/>
              <a:buNone/>
              <a:defRPr sz="9000"/>
            </a:lvl2pPr>
            <a:lvl3pPr lvl="2" algn="r" rtl="0">
              <a:spcBef>
                <a:spcPts val="0"/>
              </a:spcBef>
              <a:spcAft>
                <a:spcPts val="0"/>
              </a:spcAft>
              <a:buSzPts val="9000"/>
              <a:buNone/>
              <a:defRPr sz="9000"/>
            </a:lvl3pPr>
            <a:lvl4pPr lvl="3" algn="r" rtl="0">
              <a:spcBef>
                <a:spcPts val="0"/>
              </a:spcBef>
              <a:spcAft>
                <a:spcPts val="0"/>
              </a:spcAft>
              <a:buSzPts val="9000"/>
              <a:buNone/>
              <a:defRPr sz="9000"/>
            </a:lvl4pPr>
            <a:lvl5pPr lvl="4" algn="r" rtl="0">
              <a:spcBef>
                <a:spcPts val="0"/>
              </a:spcBef>
              <a:spcAft>
                <a:spcPts val="0"/>
              </a:spcAft>
              <a:buSzPts val="9000"/>
              <a:buNone/>
              <a:defRPr sz="9000"/>
            </a:lvl5pPr>
            <a:lvl6pPr lvl="5" algn="r" rtl="0">
              <a:spcBef>
                <a:spcPts val="0"/>
              </a:spcBef>
              <a:spcAft>
                <a:spcPts val="0"/>
              </a:spcAft>
              <a:buSzPts val="9000"/>
              <a:buNone/>
              <a:defRPr sz="9000"/>
            </a:lvl6pPr>
            <a:lvl7pPr lvl="6" algn="r" rtl="0">
              <a:spcBef>
                <a:spcPts val="0"/>
              </a:spcBef>
              <a:spcAft>
                <a:spcPts val="0"/>
              </a:spcAft>
              <a:buSzPts val="9000"/>
              <a:buNone/>
              <a:defRPr sz="9000"/>
            </a:lvl7pPr>
            <a:lvl8pPr lvl="7" algn="r" rtl="0">
              <a:spcBef>
                <a:spcPts val="0"/>
              </a:spcBef>
              <a:spcAft>
                <a:spcPts val="0"/>
              </a:spcAft>
              <a:buSzPts val="9000"/>
              <a:buNone/>
              <a:defRPr sz="9000"/>
            </a:lvl8pPr>
            <a:lvl9pPr lvl="8" algn="r" rtl="0">
              <a:spcBef>
                <a:spcPts val="0"/>
              </a:spcBef>
              <a:spcAft>
                <a:spcPts val="0"/>
              </a:spcAft>
              <a:buSzPts val="9000"/>
              <a:buNone/>
              <a:defRPr sz="9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2">
    <p:bg>
      <p:bgPr>
        <a:solidFill>
          <a:schemeClr val="dk2"/>
        </a:solidFill>
        <a:effectLst/>
      </p:bgPr>
    </p:bg>
    <p:spTree>
      <p:nvGrpSpPr>
        <p:cNvPr id="5138" name="Shape 5138"/>
        <p:cNvGrpSpPr/>
        <p:nvPr/>
      </p:nvGrpSpPr>
      <p:grpSpPr>
        <a:xfrm>
          <a:off x="0" y="0"/>
          <a:ext cx="0" cy="0"/>
          <a:chOff x="0" y="0"/>
          <a:chExt cx="0" cy="0"/>
        </a:xfrm>
      </p:grpSpPr>
      <p:sp>
        <p:nvSpPr>
          <p:cNvPr id="5139" name="Google Shape;5139;p24"/>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40" name="Google Shape;5140;p24"/>
          <p:cNvSpPr/>
          <p:nvPr/>
        </p:nvSpPr>
        <p:spPr>
          <a:xfrm rot="-10145378">
            <a:off x="7593724" y="-379120"/>
            <a:ext cx="2943044" cy="2474902"/>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5141" name="Shape 5141"/>
        <p:cNvGrpSpPr/>
        <p:nvPr/>
      </p:nvGrpSpPr>
      <p:grpSpPr>
        <a:xfrm>
          <a:off x="0" y="0"/>
          <a:ext cx="0" cy="0"/>
          <a:chOff x="0" y="0"/>
          <a:chExt cx="0" cy="0"/>
        </a:xfrm>
      </p:grpSpPr>
      <p:sp>
        <p:nvSpPr>
          <p:cNvPr id="5142" name="Google Shape;5142;p25"/>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43" name="Google Shape;5143;p25"/>
          <p:cNvSpPr txBox="1"/>
          <p:nvPr>
            <p:ph type="subTitle" idx="1"/>
          </p:nvPr>
        </p:nvSpPr>
        <p:spPr>
          <a:xfrm>
            <a:off x="7200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44" name="Google Shape;5144;p25"/>
          <p:cNvSpPr txBox="1"/>
          <p:nvPr>
            <p:ph type="subTitle" idx="2"/>
          </p:nvPr>
        </p:nvSpPr>
        <p:spPr>
          <a:xfrm>
            <a:off x="72000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45" name="Google Shape;5145;p25"/>
          <p:cNvSpPr txBox="1"/>
          <p:nvPr>
            <p:ph type="subTitle" idx="3"/>
          </p:nvPr>
        </p:nvSpPr>
        <p:spPr>
          <a:xfrm>
            <a:off x="360885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46" name="Google Shape;5146;p25"/>
          <p:cNvSpPr txBox="1"/>
          <p:nvPr>
            <p:ph type="subTitle" idx="4"/>
          </p:nvPr>
        </p:nvSpPr>
        <p:spPr>
          <a:xfrm>
            <a:off x="360885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47" name="Google Shape;5147;p25"/>
          <p:cNvSpPr txBox="1"/>
          <p:nvPr>
            <p:ph type="subTitle" idx="5"/>
          </p:nvPr>
        </p:nvSpPr>
        <p:spPr>
          <a:xfrm>
            <a:off x="64977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48" name="Google Shape;5148;p25"/>
          <p:cNvSpPr txBox="1"/>
          <p:nvPr>
            <p:ph type="subTitle" idx="6"/>
          </p:nvPr>
        </p:nvSpPr>
        <p:spPr>
          <a:xfrm>
            <a:off x="649770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49" name="Google Shape;5149;p25"/>
          <p:cNvSpPr txBox="1"/>
          <p:nvPr>
            <p:ph type="subTitle" idx="7"/>
          </p:nvPr>
        </p:nvSpPr>
        <p:spPr>
          <a:xfrm>
            <a:off x="72000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50" name="Google Shape;5150;p25"/>
          <p:cNvSpPr txBox="1"/>
          <p:nvPr>
            <p:ph type="subTitle" idx="8"/>
          </p:nvPr>
        </p:nvSpPr>
        <p:spPr>
          <a:xfrm>
            <a:off x="72000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51" name="Google Shape;5151;p25"/>
          <p:cNvSpPr txBox="1"/>
          <p:nvPr>
            <p:ph type="subTitle" idx="9"/>
          </p:nvPr>
        </p:nvSpPr>
        <p:spPr>
          <a:xfrm>
            <a:off x="360885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52" name="Google Shape;5152;p25"/>
          <p:cNvSpPr txBox="1"/>
          <p:nvPr>
            <p:ph type="subTitle" idx="13"/>
          </p:nvPr>
        </p:nvSpPr>
        <p:spPr>
          <a:xfrm>
            <a:off x="360885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53" name="Google Shape;5153;p25"/>
          <p:cNvSpPr txBox="1"/>
          <p:nvPr>
            <p:ph type="subTitle" idx="14"/>
          </p:nvPr>
        </p:nvSpPr>
        <p:spPr>
          <a:xfrm>
            <a:off x="649770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54" name="Google Shape;5154;p25"/>
          <p:cNvSpPr txBox="1"/>
          <p:nvPr>
            <p:ph type="subTitle" idx="15"/>
          </p:nvPr>
        </p:nvSpPr>
        <p:spPr>
          <a:xfrm>
            <a:off x="649770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2">
  <p:cSld name="CUSTOM_4_1">
    <p:spTree>
      <p:nvGrpSpPr>
        <p:cNvPr id="5155" name="Shape 5155"/>
        <p:cNvGrpSpPr/>
        <p:nvPr/>
      </p:nvGrpSpPr>
      <p:grpSpPr>
        <a:xfrm>
          <a:off x="0" y="0"/>
          <a:ext cx="0" cy="0"/>
          <a:chOff x="0" y="0"/>
          <a:chExt cx="0" cy="0"/>
        </a:xfrm>
      </p:grpSpPr>
      <p:sp>
        <p:nvSpPr>
          <p:cNvPr id="5156" name="Google Shape;5156;p26"/>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57" name="Google Shape;5157;p26"/>
          <p:cNvSpPr txBox="1"/>
          <p:nvPr>
            <p:ph type="subTitle" idx="1"/>
          </p:nvPr>
        </p:nvSpPr>
        <p:spPr>
          <a:xfrm>
            <a:off x="1820025" y="1733550"/>
            <a:ext cx="2178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58" name="Google Shape;5158;p26"/>
          <p:cNvSpPr txBox="1"/>
          <p:nvPr>
            <p:ph type="subTitle" idx="2"/>
          </p:nvPr>
        </p:nvSpPr>
        <p:spPr>
          <a:xfrm>
            <a:off x="1820025" y="2044476"/>
            <a:ext cx="2178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59" name="Google Shape;5159;p26"/>
          <p:cNvSpPr txBox="1"/>
          <p:nvPr>
            <p:ph type="subTitle" idx="3"/>
          </p:nvPr>
        </p:nvSpPr>
        <p:spPr>
          <a:xfrm>
            <a:off x="1820025" y="3799774"/>
            <a:ext cx="2178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60" name="Google Shape;5160;p26"/>
          <p:cNvSpPr txBox="1"/>
          <p:nvPr>
            <p:ph type="subTitle" idx="4"/>
          </p:nvPr>
        </p:nvSpPr>
        <p:spPr>
          <a:xfrm>
            <a:off x="1820025" y="4110700"/>
            <a:ext cx="2178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1" name="Google Shape;5161;p26"/>
          <p:cNvSpPr txBox="1"/>
          <p:nvPr>
            <p:ph type="subTitle" idx="5"/>
          </p:nvPr>
        </p:nvSpPr>
        <p:spPr>
          <a:xfrm>
            <a:off x="1820025" y="2766662"/>
            <a:ext cx="2178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62" name="Google Shape;5162;p26"/>
          <p:cNvSpPr txBox="1"/>
          <p:nvPr>
            <p:ph type="subTitle" idx="6"/>
          </p:nvPr>
        </p:nvSpPr>
        <p:spPr>
          <a:xfrm>
            <a:off x="1820025" y="3077588"/>
            <a:ext cx="2178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3" name="Google Shape;5163;p26"/>
          <p:cNvSpPr txBox="1"/>
          <p:nvPr>
            <p:ph type="subTitle" idx="7"/>
          </p:nvPr>
        </p:nvSpPr>
        <p:spPr>
          <a:xfrm>
            <a:off x="6250988" y="1733550"/>
            <a:ext cx="2178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64" name="Google Shape;5164;p26"/>
          <p:cNvSpPr txBox="1"/>
          <p:nvPr>
            <p:ph type="subTitle" idx="8"/>
          </p:nvPr>
        </p:nvSpPr>
        <p:spPr>
          <a:xfrm>
            <a:off x="6250988" y="2044476"/>
            <a:ext cx="2178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5" name="Google Shape;5165;p26"/>
          <p:cNvSpPr txBox="1"/>
          <p:nvPr>
            <p:ph type="subTitle" idx="9"/>
          </p:nvPr>
        </p:nvSpPr>
        <p:spPr>
          <a:xfrm>
            <a:off x="6250988" y="3799774"/>
            <a:ext cx="2178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66" name="Google Shape;5166;p26"/>
          <p:cNvSpPr txBox="1"/>
          <p:nvPr>
            <p:ph type="subTitle" idx="13"/>
          </p:nvPr>
        </p:nvSpPr>
        <p:spPr>
          <a:xfrm>
            <a:off x="6250988" y="4110700"/>
            <a:ext cx="2178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7" name="Google Shape;5167;p26"/>
          <p:cNvSpPr txBox="1"/>
          <p:nvPr>
            <p:ph type="subTitle" idx="14"/>
          </p:nvPr>
        </p:nvSpPr>
        <p:spPr>
          <a:xfrm>
            <a:off x="6250988" y="2766662"/>
            <a:ext cx="2178600" cy="3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68" name="Google Shape;5168;p26"/>
          <p:cNvSpPr txBox="1"/>
          <p:nvPr>
            <p:ph type="subTitle" idx="15"/>
          </p:nvPr>
        </p:nvSpPr>
        <p:spPr>
          <a:xfrm>
            <a:off x="6250988" y="3077588"/>
            <a:ext cx="2178600" cy="7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9" name="Google Shape;5169;p26"/>
          <p:cNvSpPr txBox="1"/>
          <p:nvPr>
            <p:ph type="title" idx="16" hasCustomPrompt="1"/>
          </p:nvPr>
        </p:nvSpPr>
        <p:spPr>
          <a:xfrm>
            <a:off x="998325" y="1733550"/>
            <a:ext cx="821700" cy="769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170" name="Google Shape;5170;p26"/>
          <p:cNvSpPr txBox="1"/>
          <p:nvPr>
            <p:ph type="title" idx="17" hasCustomPrompt="1"/>
          </p:nvPr>
        </p:nvSpPr>
        <p:spPr>
          <a:xfrm>
            <a:off x="998325" y="2766662"/>
            <a:ext cx="821700" cy="769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171" name="Google Shape;5171;p26"/>
          <p:cNvSpPr txBox="1"/>
          <p:nvPr>
            <p:ph type="title" idx="18" hasCustomPrompt="1"/>
          </p:nvPr>
        </p:nvSpPr>
        <p:spPr>
          <a:xfrm>
            <a:off x="998325" y="3799774"/>
            <a:ext cx="821700" cy="769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172" name="Google Shape;5172;p26"/>
          <p:cNvSpPr txBox="1"/>
          <p:nvPr>
            <p:ph type="title" idx="19" hasCustomPrompt="1"/>
          </p:nvPr>
        </p:nvSpPr>
        <p:spPr>
          <a:xfrm>
            <a:off x="5429300" y="1733537"/>
            <a:ext cx="821700" cy="769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173" name="Google Shape;5173;p26"/>
          <p:cNvSpPr txBox="1"/>
          <p:nvPr>
            <p:ph type="title" idx="20" hasCustomPrompt="1"/>
          </p:nvPr>
        </p:nvSpPr>
        <p:spPr>
          <a:xfrm>
            <a:off x="5429300" y="2766650"/>
            <a:ext cx="821700" cy="769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174" name="Google Shape;5174;p26"/>
          <p:cNvSpPr txBox="1"/>
          <p:nvPr>
            <p:ph type="title" idx="21" hasCustomPrompt="1"/>
          </p:nvPr>
        </p:nvSpPr>
        <p:spPr>
          <a:xfrm>
            <a:off x="5429300" y="3799762"/>
            <a:ext cx="821700" cy="769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
  <p:cSld name="CUSTOM_4_1_1">
    <p:spTree>
      <p:nvGrpSpPr>
        <p:cNvPr id="5175" name="Shape 5175"/>
        <p:cNvGrpSpPr/>
        <p:nvPr/>
      </p:nvGrpSpPr>
      <p:grpSpPr>
        <a:xfrm>
          <a:off x="0" y="0"/>
          <a:ext cx="0" cy="0"/>
          <a:chOff x="0" y="0"/>
          <a:chExt cx="0" cy="0"/>
        </a:xfrm>
      </p:grpSpPr>
      <p:sp>
        <p:nvSpPr>
          <p:cNvPr id="5176" name="Google Shape;5176;p27"/>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77" name="Google Shape;5177;p27"/>
          <p:cNvSpPr txBox="1"/>
          <p:nvPr>
            <p:ph type="subTitle" idx="1"/>
          </p:nvPr>
        </p:nvSpPr>
        <p:spPr>
          <a:xfrm>
            <a:off x="2678033"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78" name="Google Shape;5178;p27"/>
          <p:cNvSpPr txBox="1"/>
          <p:nvPr>
            <p:ph type="subTitle" idx="2"/>
          </p:nvPr>
        </p:nvSpPr>
        <p:spPr>
          <a:xfrm>
            <a:off x="2678033"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79" name="Google Shape;5179;p27"/>
          <p:cNvSpPr txBox="1"/>
          <p:nvPr>
            <p:ph type="subTitle" idx="3"/>
          </p:nvPr>
        </p:nvSpPr>
        <p:spPr>
          <a:xfrm>
            <a:off x="4637479"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80" name="Google Shape;5180;p27"/>
          <p:cNvSpPr txBox="1"/>
          <p:nvPr>
            <p:ph type="subTitle" idx="4"/>
          </p:nvPr>
        </p:nvSpPr>
        <p:spPr>
          <a:xfrm>
            <a:off x="4637479"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81" name="Google Shape;5181;p27"/>
          <p:cNvSpPr txBox="1"/>
          <p:nvPr>
            <p:ph type="subTitle" idx="5"/>
          </p:nvPr>
        </p:nvSpPr>
        <p:spPr>
          <a:xfrm>
            <a:off x="718588"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82" name="Google Shape;5182;p27"/>
          <p:cNvSpPr txBox="1"/>
          <p:nvPr>
            <p:ph type="subTitle" idx="6"/>
          </p:nvPr>
        </p:nvSpPr>
        <p:spPr>
          <a:xfrm>
            <a:off x="718588"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83" name="Google Shape;5183;p27"/>
          <p:cNvSpPr txBox="1"/>
          <p:nvPr>
            <p:ph type="subTitle" idx="7"/>
          </p:nvPr>
        </p:nvSpPr>
        <p:spPr>
          <a:xfrm>
            <a:off x="6596925"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184" name="Google Shape;5184;p27"/>
          <p:cNvSpPr txBox="1"/>
          <p:nvPr>
            <p:ph type="subTitle" idx="8"/>
          </p:nvPr>
        </p:nvSpPr>
        <p:spPr>
          <a:xfrm>
            <a:off x="6596925"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85" name="Google Shape;5185;p27"/>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27"/>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5187" name="Shape 5187"/>
        <p:cNvGrpSpPr/>
        <p:nvPr/>
      </p:nvGrpSpPr>
      <p:grpSpPr>
        <a:xfrm>
          <a:off x="0" y="0"/>
          <a:ext cx="0" cy="0"/>
          <a:chOff x="0" y="0"/>
          <a:chExt cx="0" cy="0"/>
        </a:xfrm>
      </p:grpSpPr>
      <p:sp>
        <p:nvSpPr>
          <p:cNvPr id="5188" name="Google Shape;5188;p28"/>
          <p:cNvSpPr/>
          <p:nvPr/>
        </p:nvSpPr>
        <p:spPr>
          <a:xfrm rot="-10183958">
            <a:off x="6215061" y="1567497"/>
            <a:ext cx="4417853" cy="3038949"/>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28"/>
          <p:cNvSpPr txBox="1"/>
          <p:nvPr>
            <p:ph type="subTitle" idx="1"/>
          </p:nvPr>
        </p:nvSpPr>
        <p:spPr>
          <a:xfrm>
            <a:off x="1331525" y="2125350"/>
            <a:ext cx="2768700" cy="89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p:txBody>
      </p:sp>
      <p:sp>
        <p:nvSpPr>
          <p:cNvPr id="5190" name="Google Shape;5190;p28"/>
          <p:cNvSpPr/>
          <p:nvPr/>
        </p:nvSpPr>
        <p:spPr>
          <a:xfrm rot="-10077096">
            <a:off x="5142760" y="2582670"/>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28"/>
          <p:cNvSpPr/>
          <p:nvPr/>
        </p:nvSpPr>
        <p:spPr>
          <a:xfrm rot="-8754474">
            <a:off x="-1136246" y="4128858"/>
            <a:ext cx="3712498" cy="25537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28"/>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5193" name="Shape 5193"/>
        <p:cNvGrpSpPr/>
        <p:nvPr/>
      </p:nvGrpSpPr>
      <p:grpSpPr>
        <a:xfrm>
          <a:off x="0" y="0"/>
          <a:ext cx="0" cy="0"/>
          <a:chOff x="0" y="0"/>
          <a:chExt cx="0" cy="0"/>
        </a:xfrm>
      </p:grpSpPr>
      <p:sp>
        <p:nvSpPr>
          <p:cNvPr id="5194" name="Google Shape;5194;p29"/>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95" name="Google Shape;5195;p29"/>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29"/>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6_1">
    <p:spTree>
      <p:nvGrpSpPr>
        <p:cNvPr id="5197" name="Shape 5197"/>
        <p:cNvGrpSpPr/>
        <p:nvPr/>
      </p:nvGrpSpPr>
      <p:grpSpPr>
        <a:xfrm>
          <a:off x="0" y="0"/>
          <a:ext cx="0" cy="0"/>
          <a:chOff x="0" y="0"/>
          <a:chExt cx="0" cy="0"/>
        </a:xfrm>
      </p:grpSpPr>
      <p:sp>
        <p:nvSpPr>
          <p:cNvPr id="5198" name="Google Shape;5198;p30"/>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99" name="Google Shape;5199;p30"/>
          <p:cNvSpPr/>
          <p:nvPr/>
        </p:nvSpPr>
        <p:spPr>
          <a:xfrm rot="-5400000" flipH="1">
            <a:off x="7041302" y="-550500"/>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30"/>
          <p:cNvSpPr/>
          <p:nvPr/>
        </p:nvSpPr>
        <p:spPr>
          <a:xfrm rot="-949829" flipH="1">
            <a:off x="7288991" y="3659568"/>
            <a:ext cx="2942954" cy="2474826"/>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80" name="Shape 2380"/>
        <p:cNvGrpSpPr/>
        <p:nvPr/>
      </p:nvGrpSpPr>
      <p:grpSpPr>
        <a:xfrm>
          <a:off x="0" y="0"/>
          <a:ext cx="0" cy="0"/>
          <a:chOff x="0" y="0"/>
          <a:chExt cx="0" cy="0"/>
        </a:xfrm>
      </p:grpSpPr>
      <p:sp>
        <p:nvSpPr>
          <p:cNvPr id="2381" name="Google Shape;2381;p4"/>
          <p:cNvSpPr txBox="1"/>
          <p:nvPr>
            <p:ph type="body" idx="1"/>
          </p:nvPr>
        </p:nvSpPr>
        <p:spPr>
          <a:xfrm>
            <a:off x="713225" y="1828475"/>
            <a:ext cx="6661200" cy="2574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82" name="Google Shape;2382;p4"/>
          <p:cNvSpPr/>
          <p:nvPr/>
        </p:nvSpPr>
        <p:spPr>
          <a:xfrm rot="6442663">
            <a:off x="-1247819" y="-1316504"/>
            <a:ext cx="3432298" cy="288633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4"/>
          <p:cNvSpPr/>
          <p:nvPr/>
        </p:nvSpPr>
        <p:spPr>
          <a:xfrm rot="-9899979">
            <a:off x="7157443" y="2675655"/>
            <a:ext cx="5334178" cy="3459540"/>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6">
  <p:cSld name="CUSTOM_6_1_1">
    <p:spTree>
      <p:nvGrpSpPr>
        <p:cNvPr id="5201" name="Shape 5201"/>
        <p:cNvGrpSpPr/>
        <p:nvPr/>
      </p:nvGrpSpPr>
      <p:grpSpPr>
        <a:xfrm>
          <a:off x="0" y="0"/>
          <a:ext cx="0" cy="0"/>
          <a:chOff x="0" y="0"/>
          <a:chExt cx="0" cy="0"/>
        </a:xfrm>
      </p:grpSpPr>
      <p:sp>
        <p:nvSpPr>
          <p:cNvPr id="5202" name="Google Shape;5202;p31"/>
          <p:cNvSpPr/>
          <p:nvPr/>
        </p:nvSpPr>
        <p:spPr>
          <a:xfrm rot="-9090302">
            <a:off x="-868796" y="-684205"/>
            <a:ext cx="10640799" cy="6871326"/>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31"/>
          <p:cNvSpPr txBox="1"/>
          <p:nvPr>
            <p:ph type="title"/>
          </p:nvPr>
        </p:nvSpPr>
        <p:spPr>
          <a:xfrm>
            <a:off x="667500"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5204" name="Google Shape;5204;p31"/>
          <p:cNvSpPr/>
          <p:nvPr/>
        </p:nvSpPr>
        <p:spPr>
          <a:xfrm rot="9989802">
            <a:off x="5434999" y="3182725"/>
            <a:ext cx="5020763" cy="3256272"/>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31"/>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troduction">
  <p:cSld name="CUSTOM_7">
    <p:spTree>
      <p:nvGrpSpPr>
        <p:cNvPr id="5206" name="Shape 5206"/>
        <p:cNvGrpSpPr/>
        <p:nvPr/>
      </p:nvGrpSpPr>
      <p:grpSpPr>
        <a:xfrm>
          <a:off x="0" y="0"/>
          <a:ext cx="0" cy="0"/>
          <a:chOff x="0" y="0"/>
          <a:chExt cx="0" cy="0"/>
        </a:xfrm>
      </p:grpSpPr>
      <p:sp>
        <p:nvSpPr>
          <p:cNvPr id="5207" name="Google Shape;5207;p32"/>
          <p:cNvSpPr txBox="1"/>
          <p:nvPr>
            <p:ph type="title"/>
          </p:nvPr>
        </p:nvSpPr>
        <p:spPr>
          <a:xfrm>
            <a:off x="857700" y="2007000"/>
            <a:ext cx="7428600" cy="143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5208" name="Google Shape;5208;p3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32"/>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32"/>
          <p:cNvSpPr txBox="1"/>
          <p:nvPr>
            <p:ph type="subTitle" idx="1"/>
          </p:nvPr>
        </p:nvSpPr>
        <p:spPr>
          <a:xfrm>
            <a:off x="2646000" y="3274625"/>
            <a:ext cx="3852000" cy="8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9">
    <p:spTree>
      <p:nvGrpSpPr>
        <p:cNvPr id="5211" name="Shape 5211"/>
        <p:cNvGrpSpPr/>
        <p:nvPr/>
      </p:nvGrpSpPr>
      <p:grpSpPr>
        <a:xfrm>
          <a:off x="0" y="0"/>
          <a:ext cx="0" cy="0"/>
          <a:chOff x="0" y="0"/>
          <a:chExt cx="0" cy="0"/>
        </a:xfrm>
      </p:grpSpPr>
      <p:sp>
        <p:nvSpPr>
          <p:cNvPr id="5212" name="Google Shape;5212;p33"/>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13" name="Google Shape;5213;p33"/>
          <p:cNvSpPr txBox="1"/>
          <p:nvPr>
            <p:ph type="subTitle" idx="1"/>
          </p:nvPr>
        </p:nvSpPr>
        <p:spPr>
          <a:xfrm>
            <a:off x="360885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214" name="Google Shape;5214;p33"/>
          <p:cNvSpPr txBox="1"/>
          <p:nvPr>
            <p:ph type="subTitle" idx="2"/>
          </p:nvPr>
        </p:nvSpPr>
        <p:spPr>
          <a:xfrm>
            <a:off x="3608850" y="21492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215" name="Google Shape;5215;p33"/>
          <p:cNvSpPr txBox="1"/>
          <p:nvPr>
            <p:ph type="subTitle" idx="3"/>
          </p:nvPr>
        </p:nvSpPr>
        <p:spPr>
          <a:xfrm>
            <a:off x="64977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216" name="Google Shape;5216;p33"/>
          <p:cNvSpPr txBox="1"/>
          <p:nvPr>
            <p:ph type="subTitle" idx="4"/>
          </p:nvPr>
        </p:nvSpPr>
        <p:spPr>
          <a:xfrm>
            <a:off x="6497700" y="21492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217" name="Google Shape;5217;p33"/>
          <p:cNvSpPr txBox="1"/>
          <p:nvPr>
            <p:ph type="subTitle" idx="5"/>
          </p:nvPr>
        </p:nvSpPr>
        <p:spPr>
          <a:xfrm>
            <a:off x="720000" y="34525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218" name="Google Shape;5218;p33"/>
          <p:cNvSpPr txBox="1"/>
          <p:nvPr>
            <p:ph type="subTitle" idx="6"/>
          </p:nvPr>
        </p:nvSpPr>
        <p:spPr>
          <a:xfrm>
            <a:off x="720000" y="39327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219" name="Google Shape;5219;p33"/>
          <p:cNvSpPr txBox="1"/>
          <p:nvPr>
            <p:ph type="subTitle" idx="7"/>
          </p:nvPr>
        </p:nvSpPr>
        <p:spPr>
          <a:xfrm>
            <a:off x="3608850" y="34525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5220" name="Google Shape;5220;p33"/>
          <p:cNvSpPr txBox="1"/>
          <p:nvPr>
            <p:ph type="subTitle" idx="8"/>
          </p:nvPr>
        </p:nvSpPr>
        <p:spPr>
          <a:xfrm>
            <a:off x="3608850" y="39327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221" name="Google Shape;5221;p33"/>
          <p:cNvSpPr/>
          <p:nvPr/>
        </p:nvSpPr>
        <p:spPr>
          <a:xfrm rot="10800000" flipH="1">
            <a:off x="-2688275" y="-386375"/>
            <a:ext cx="5334266" cy="34595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33"/>
          <p:cNvSpPr/>
          <p:nvPr/>
        </p:nvSpPr>
        <p:spPr>
          <a:xfrm rot="-10021889">
            <a:off x="6057314" y="2076310"/>
            <a:ext cx="5334268" cy="3459599"/>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
  <p:cSld name="CUSTOM_9_1">
    <p:spTree>
      <p:nvGrpSpPr>
        <p:cNvPr id="5223" name="Shape 5223"/>
        <p:cNvGrpSpPr/>
        <p:nvPr/>
      </p:nvGrpSpPr>
      <p:grpSpPr>
        <a:xfrm>
          <a:off x="0" y="0"/>
          <a:ext cx="0" cy="0"/>
          <a:chOff x="0" y="0"/>
          <a:chExt cx="0" cy="0"/>
        </a:xfrm>
      </p:grpSpPr>
      <p:sp>
        <p:nvSpPr>
          <p:cNvPr id="5224" name="Google Shape;5224;p34"/>
          <p:cNvSpPr/>
          <p:nvPr/>
        </p:nvSpPr>
        <p:spPr>
          <a:xfrm>
            <a:off x="1085625" y="1591326"/>
            <a:ext cx="1031088" cy="99715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5" name="Google Shape;5225;p34"/>
          <p:cNvSpPr/>
          <p:nvPr/>
        </p:nvSpPr>
        <p:spPr>
          <a:xfrm rot="2466215">
            <a:off x="4884093" y="3323919"/>
            <a:ext cx="1040107" cy="96872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6" name="Google Shape;5226;p34"/>
          <p:cNvSpPr/>
          <p:nvPr/>
        </p:nvSpPr>
        <p:spPr>
          <a:xfrm rot="3746593">
            <a:off x="1009886" y="3307132"/>
            <a:ext cx="1130794" cy="927392"/>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34"/>
          <p:cNvSpPr/>
          <p:nvPr/>
        </p:nvSpPr>
        <p:spPr>
          <a:xfrm rot="6993016">
            <a:off x="4893579" y="1622413"/>
            <a:ext cx="963451" cy="96874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34"/>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29" name="Google Shape;5229;p34"/>
          <p:cNvSpPr txBox="1"/>
          <p:nvPr>
            <p:ph type="subTitle" idx="1"/>
          </p:nvPr>
        </p:nvSpPr>
        <p:spPr>
          <a:xfrm>
            <a:off x="2088370" y="20654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0" name="Google Shape;5230;p34"/>
          <p:cNvSpPr txBox="1"/>
          <p:nvPr>
            <p:ph type="title" idx="2" hasCustomPrompt="1"/>
          </p:nvPr>
        </p:nvSpPr>
        <p:spPr>
          <a:xfrm>
            <a:off x="1089938" y="1608188"/>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2pPr>
            <a:lvl3pPr lvl="2"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3pPr>
            <a:lvl4pPr lvl="3"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4pPr>
            <a:lvl5pPr lvl="4"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5pPr>
            <a:lvl6pPr lvl="5"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6pPr>
            <a:lvl7pPr lvl="6"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7pPr>
            <a:lvl8pPr lvl="7"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8pPr>
            <a:lvl9pPr lvl="8"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9pPr>
          </a:lstStyle>
          <a:p>
            <a:r>
              <a:t>xx%</a:t>
            </a:r>
          </a:p>
        </p:txBody>
      </p:sp>
      <p:sp>
        <p:nvSpPr>
          <p:cNvPr id="5231" name="Google Shape;5231;p34"/>
          <p:cNvSpPr txBox="1"/>
          <p:nvPr>
            <p:ph type="subTitle" idx="3"/>
          </p:nvPr>
        </p:nvSpPr>
        <p:spPr>
          <a:xfrm>
            <a:off x="5857826" y="20654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2" name="Google Shape;5232;p34"/>
          <p:cNvSpPr txBox="1"/>
          <p:nvPr>
            <p:ph type="title" idx="4" hasCustomPrompt="1"/>
          </p:nvPr>
        </p:nvSpPr>
        <p:spPr>
          <a:xfrm>
            <a:off x="4859725" y="160820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2pPr>
            <a:lvl3pPr lvl="2"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3pPr>
            <a:lvl4pPr lvl="3"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4pPr>
            <a:lvl5pPr lvl="4"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5pPr>
            <a:lvl6pPr lvl="5"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6pPr>
            <a:lvl7pPr lvl="6"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7pPr>
            <a:lvl8pPr lvl="7"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8pPr>
            <a:lvl9pPr lvl="8"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9pPr>
          </a:lstStyle>
          <a:p>
            <a:r>
              <a:t>xx%</a:t>
            </a:r>
          </a:p>
        </p:txBody>
      </p:sp>
      <p:sp>
        <p:nvSpPr>
          <p:cNvPr id="5233" name="Google Shape;5233;p34"/>
          <p:cNvSpPr txBox="1"/>
          <p:nvPr>
            <p:ph type="ctrTitle" idx="5"/>
          </p:nvPr>
        </p:nvSpPr>
        <p:spPr>
          <a:xfrm>
            <a:off x="2088365" y="32846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2pPr>
            <a:lvl3pPr lvl="2"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3pPr>
            <a:lvl4pPr lvl="3"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4pPr>
            <a:lvl5pPr lvl="4"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5pPr>
            <a:lvl6pPr lvl="5"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6pPr>
            <a:lvl7pPr lvl="6"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7pPr>
            <a:lvl8pPr lvl="7"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8pPr>
            <a:lvl9pPr lvl="8"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9pPr>
          </a:lstStyle>
          <a:p/>
        </p:txBody>
      </p:sp>
      <p:sp>
        <p:nvSpPr>
          <p:cNvPr id="5234" name="Google Shape;5234;p34"/>
          <p:cNvSpPr txBox="1"/>
          <p:nvPr>
            <p:ph type="subTitle" idx="6"/>
          </p:nvPr>
        </p:nvSpPr>
        <p:spPr>
          <a:xfrm>
            <a:off x="2088369" y="37418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5" name="Google Shape;5235;p34"/>
          <p:cNvSpPr txBox="1"/>
          <p:nvPr>
            <p:ph type="title" idx="7" hasCustomPrompt="1"/>
          </p:nvPr>
        </p:nvSpPr>
        <p:spPr>
          <a:xfrm>
            <a:off x="1087775" y="3284499"/>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2pPr>
            <a:lvl3pPr lvl="2"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3pPr>
            <a:lvl4pPr lvl="3"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4pPr>
            <a:lvl5pPr lvl="4"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5pPr>
            <a:lvl6pPr lvl="5"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6pPr>
            <a:lvl7pPr lvl="6"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7pPr>
            <a:lvl8pPr lvl="7"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8pPr>
            <a:lvl9pPr lvl="8"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9pPr>
          </a:lstStyle>
          <a:p>
            <a:r>
              <a:t>xx%</a:t>
            </a:r>
          </a:p>
        </p:txBody>
      </p:sp>
      <p:sp>
        <p:nvSpPr>
          <p:cNvPr id="5236" name="Google Shape;5236;p34"/>
          <p:cNvSpPr txBox="1"/>
          <p:nvPr>
            <p:ph type="ctrTitle" idx="8"/>
          </p:nvPr>
        </p:nvSpPr>
        <p:spPr>
          <a:xfrm>
            <a:off x="5857821" y="3284600"/>
            <a:ext cx="21114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2pPr>
            <a:lvl3pPr lvl="2"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3pPr>
            <a:lvl4pPr lvl="3"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4pPr>
            <a:lvl5pPr lvl="4"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5pPr>
            <a:lvl6pPr lvl="5"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6pPr>
            <a:lvl7pPr lvl="6"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7pPr>
            <a:lvl8pPr lvl="7"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8pPr>
            <a:lvl9pPr lvl="8"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9pPr>
          </a:lstStyle>
          <a:p/>
        </p:txBody>
      </p:sp>
      <p:sp>
        <p:nvSpPr>
          <p:cNvPr id="5237" name="Google Shape;5237;p34"/>
          <p:cNvSpPr txBox="1"/>
          <p:nvPr>
            <p:ph type="subTitle" idx="9"/>
          </p:nvPr>
        </p:nvSpPr>
        <p:spPr>
          <a:xfrm>
            <a:off x="5857827" y="37418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8" name="Google Shape;5238;p34"/>
          <p:cNvSpPr txBox="1"/>
          <p:nvPr>
            <p:ph type="title" idx="13" hasCustomPrompt="1"/>
          </p:nvPr>
        </p:nvSpPr>
        <p:spPr>
          <a:xfrm>
            <a:off x="4859725" y="3284499"/>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2pPr>
            <a:lvl3pPr lvl="2"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3pPr>
            <a:lvl4pPr lvl="3"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4pPr>
            <a:lvl5pPr lvl="4"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5pPr>
            <a:lvl6pPr lvl="5"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6pPr>
            <a:lvl7pPr lvl="6"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7pPr>
            <a:lvl8pPr lvl="7"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8pPr>
            <a:lvl9pPr lvl="8" algn="ctr" rtl="0">
              <a:spcBef>
                <a:spcPts val="0"/>
              </a:spcBef>
              <a:spcAft>
                <a:spcPts val="0"/>
              </a:spcAft>
              <a:buSzPts val="4700"/>
              <a:buFont typeface="Pacifico" panose="00000500000000000000"/>
              <a:buNone/>
              <a:defRPr sz="4700">
                <a:latin typeface="Pacifico" panose="00000500000000000000"/>
                <a:ea typeface="Pacifico" panose="00000500000000000000"/>
                <a:cs typeface="Pacifico" panose="00000500000000000000"/>
                <a:sym typeface="Pacifico" panose="00000500000000000000"/>
              </a:defRPr>
            </a:lvl9pPr>
          </a:lstStyle>
          <a:p>
            <a:r>
              <a:t>xx%</a:t>
            </a:r>
          </a:p>
        </p:txBody>
      </p:sp>
      <p:sp>
        <p:nvSpPr>
          <p:cNvPr id="5239" name="Google Shape;5239;p34"/>
          <p:cNvSpPr txBox="1"/>
          <p:nvPr>
            <p:ph type="ctrTitle" idx="14"/>
          </p:nvPr>
        </p:nvSpPr>
        <p:spPr>
          <a:xfrm>
            <a:off x="2088365" y="16082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2pPr>
            <a:lvl3pPr lvl="2"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3pPr>
            <a:lvl4pPr lvl="3"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4pPr>
            <a:lvl5pPr lvl="4"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5pPr>
            <a:lvl6pPr lvl="5"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6pPr>
            <a:lvl7pPr lvl="6"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7pPr>
            <a:lvl8pPr lvl="7"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8pPr>
            <a:lvl9pPr lvl="8"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9pPr>
          </a:lstStyle>
          <a:p/>
        </p:txBody>
      </p:sp>
      <p:sp>
        <p:nvSpPr>
          <p:cNvPr id="5240" name="Google Shape;5240;p34"/>
          <p:cNvSpPr txBox="1"/>
          <p:nvPr>
            <p:ph type="ctrTitle" idx="15"/>
          </p:nvPr>
        </p:nvSpPr>
        <p:spPr>
          <a:xfrm>
            <a:off x="5857821" y="16082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2pPr>
            <a:lvl3pPr lvl="2"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3pPr>
            <a:lvl4pPr lvl="3"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4pPr>
            <a:lvl5pPr lvl="4"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5pPr>
            <a:lvl6pPr lvl="5"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6pPr>
            <a:lvl7pPr lvl="6"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7pPr>
            <a:lvl8pPr lvl="7"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8pPr>
            <a:lvl9pPr lvl="8" rtl="0">
              <a:spcBef>
                <a:spcPts val="0"/>
              </a:spcBef>
              <a:spcAft>
                <a:spcPts val="0"/>
              </a:spcAft>
              <a:buSzPts val="1600"/>
              <a:buFont typeface="Lato" panose="020F0502020204030203"/>
              <a:buNone/>
              <a:defRPr sz="1600" b="1">
                <a:latin typeface="Lato" panose="020F0502020204030203"/>
                <a:ea typeface="Lato" panose="020F0502020204030203"/>
                <a:cs typeface="Lato" panose="020F0502020204030203"/>
                <a:sym typeface="Lato" panose="020F0502020204030203"/>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s">
  <p:cSld name="CUSTOM_10">
    <p:spTree>
      <p:nvGrpSpPr>
        <p:cNvPr id="5241" name="Shape 5241"/>
        <p:cNvGrpSpPr/>
        <p:nvPr/>
      </p:nvGrpSpPr>
      <p:grpSpPr>
        <a:xfrm>
          <a:off x="0" y="0"/>
          <a:ext cx="0" cy="0"/>
          <a:chOff x="0" y="0"/>
          <a:chExt cx="0" cy="0"/>
        </a:xfrm>
      </p:grpSpPr>
      <p:sp>
        <p:nvSpPr>
          <p:cNvPr id="5242" name="Google Shape;5242;p35"/>
          <p:cNvSpPr txBox="1"/>
          <p:nvPr>
            <p:ph type="title" hasCustomPrompt="1"/>
          </p:nvPr>
        </p:nvSpPr>
        <p:spPr>
          <a:xfrm>
            <a:off x="3168450" y="754950"/>
            <a:ext cx="28071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243" name="Google Shape;5243;p35"/>
          <p:cNvSpPr txBox="1"/>
          <p:nvPr>
            <p:ph type="subTitle" idx="1"/>
          </p:nvPr>
        </p:nvSpPr>
        <p:spPr>
          <a:xfrm>
            <a:off x="3068550" y="1144350"/>
            <a:ext cx="30069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244" name="Google Shape;5244;p35"/>
          <p:cNvSpPr txBox="1"/>
          <p:nvPr>
            <p:ph type="title" idx="2" hasCustomPrompt="1"/>
          </p:nvPr>
        </p:nvSpPr>
        <p:spPr>
          <a:xfrm>
            <a:off x="819900" y="3597000"/>
            <a:ext cx="28071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245" name="Google Shape;5245;p35"/>
          <p:cNvSpPr txBox="1"/>
          <p:nvPr>
            <p:ph type="subTitle" idx="3"/>
          </p:nvPr>
        </p:nvSpPr>
        <p:spPr>
          <a:xfrm>
            <a:off x="720000" y="3986400"/>
            <a:ext cx="30069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246" name="Google Shape;5246;p35"/>
          <p:cNvSpPr txBox="1"/>
          <p:nvPr>
            <p:ph type="title" idx="4" hasCustomPrompt="1"/>
          </p:nvPr>
        </p:nvSpPr>
        <p:spPr>
          <a:xfrm>
            <a:off x="5558200" y="3597000"/>
            <a:ext cx="28071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5247" name="Google Shape;5247;p35"/>
          <p:cNvSpPr txBox="1"/>
          <p:nvPr>
            <p:ph type="subTitle" idx="5"/>
          </p:nvPr>
        </p:nvSpPr>
        <p:spPr>
          <a:xfrm>
            <a:off x="5458300" y="3986400"/>
            <a:ext cx="30069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s 2">
  <p:cSld name="CUSTOM_10_1">
    <p:bg>
      <p:bgPr>
        <a:solidFill>
          <a:schemeClr val="dk2"/>
        </a:solidFill>
        <a:effectLst/>
      </p:bgPr>
    </p:bg>
    <p:spTree>
      <p:nvGrpSpPr>
        <p:cNvPr id="5248" name="Shape 5248"/>
        <p:cNvGrpSpPr/>
        <p:nvPr/>
      </p:nvGrpSpPr>
      <p:grpSpPr>
        <a:xfrm>
          <a:off x="0" y="0"/>
          <a:ext cx="0" cy="0"/>
          <a:chOff x="0" y="0"/>
          <a:chExt cx="0" cy="0"/>
        </a:xfrm>
      </p:grpSpPr>
      <p:sp>
        <p:nvSpPr>
          <p:cNvPr id="5249" name="Google Shape;5249;p36"/>
          <p:cNvSpPr txBox="1"/>
          <p:nvPr>
            <p:ph type="title" hasCustomPrompt="1"/>
          </p:nvPr>
        </p:nvSpPr>
        <p:spPr>
          <a:xfrm>
            <a:off x="2403729" y="647025"/>
            <a:ext cx="43365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t>xx%</a:t>
            </a:r>
          </a:p>
        </p:txBody>
      </p:sp>
      <p:sp>
        <p:nvSpPr>
          <p:cNvPr id="5250" name="Google Shape;5250;p36"/>
          <p:cNvSpPr txBox="1"/>
          <p:nvPr>
            <p:ph type="subTitle" idx="1"/>
          </p:nvPr>
        </p:nvSpPr>
        <p:spPr>
          <a:xfrm>
            <a:off x="2249400" y="1188825"/>
            <a:ext cx="46452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251" name="Google Shape;5251;p36"/>
          <p:cNvSpPr txBox="1"/>
          <p:nvPr>
            <p:ph type="title" idx="2" hasCustomPrompt="1"/>
          </p:nvPr>
        </p:nvSpPr>
        <p:spPr>
          <a:xfrm>
            <a:off x="2403729" y="3489075"/>
            <a:ext cx="43365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t>xx%</a:t>
            </a:r>
          </a:p>
        </p:txBody>
      </p:sp>
      <p:sp>
        <p:nvSpPr>
          <p:cNvPr id="5252" name="Google Shape;5252;p36"/>
          <p:cNvSpPr txBox="1"/>
          <p:nvPr>
            <p:ph type="subTitle" idx="3"/>
          </p:nvPr>
        </p:nvSpPr>
        <p:spPr>
          <a:xfrm>
            <a:off x="2249400" y="4030875"/>
            <a:ext cx="46452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253" name="Google Shape;5253;p36"/>
          <p:cNvSpPr txBox="1"/>
          <p:nvPr>
            <p:ph type="title" idx="4" hasCustomPrompt="1"/>
          </p:nvPr>
        </p:nvSpPr>
        <p:spPr>
          <a:xfrm>
            <a:off x="2403729" y="2068050"/>
            <a:ext cx="43365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t>xx%</a:t>
            </a:r>
          </a:p>
        </p:txBody>
      </p:sp>
      <p:sp>
        <p:nvSpPr>
          <p:cNvPr id="5254" name="Google Shape;5254;p36"/>
          <p:cNvSpPr txBox="1"/>
          <p:nvPr>
            <p:ph type="subTitle" idx="5"/>
          </p:nvPr>
        </p:nvSpPr>
        <p:spPr>
          <a:xfrm>
            <a:off x="2249400" y="2609850"/>
            <a:ext cx="46452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255" name="Google Shape;5255;p36"/>
          <p:cNvSpPr/>
          <p:nvPr/>
        </p:nvSpPr>
        <p:spPr>
          <a:xfrm rot="-7416596" flipH="1">
            <a:off x="-2412682" y="980193"/>
            <a:ext cx="5899670" cy="38262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36"/>
          <p:cNvSpPr/>
          <p:nvPr/>
        </p:nvSpPr>
        <p:spPr>
          <a:xfrm rot="3383404" flipH="1">
            <a:off x="5816918" y="658606"/>
            <a:ext cx="5899670" cy="38262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5257" name="Shape 5257"/>
        <p:cNvGrpSpPr/>
        <p:nvPr/>
      </p:nvGrpSpPr>
      <p:grpSpPr>
        <a:xfrm>
          <a:off x="0" y="0"/>
          <a:ext cx="0" cy="0"/>
          <a:chOff x="0" y="0"/>
          <a:chExt cx="0" cy="0"/>
        </a:xfrm>
      </p:grpSpPr>
      <p:sp>
        <p:nvSpPr>
          <p:cNvPr id="5258" name="Google Shape;5258;p37"/>
          <p:cNvSpPr txBox="1"/>
          <p:nvPr>
            <p:ph type="subTitle" idx="1"/>
          </p:nvPr>
        </p:nvSpPr>
        <p:spPr>
          <a:xfrm>
            <a:off x="4885050" y="2125350"/>
            <a:ext cx="33171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59" name="Google Shape;5259;p37"/>
          <p:cNvSpPr/>
          <p:nvPr/>
        </p:nvSpPr>
        <p:spPr>
          <a:xfrm rot="9519968" flipH="1">
            <a:off x="-869049" y="2623623"/>
            <a:ext cx="5020758" cy="3256268"/>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37"/>
          <p:cNvSpPr/>
          <p:nvPr/>
        </p:nvSpPr>
        <p:spPr>
          <a:xfrm rot="6657792">
            <a:off x="7085212" y="-1645109"/>
            <a:ext cx="3712603" cy="2553750"/>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37"/>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4">
  <p:cSld name="CUSTOM_12">
    <p:spTree>
      <p:nvGrpSpPr>
        <p:cNvPr id="5262" name="Shape 5262"/>
        <p:cNvGrpSpPr/>
        <p:nvPr/>
      </p:nvGrpSpPr>
      <p:grpSpPr>
        <a:xfrm>
          <a:off x="0" y="0"/>
          <a:ext cx="0" cy="0"/>
          <a:chOff x="0" y="0"/>
          <a:chExt cx="0" cy="0"/>
        </a:xfrm>
      </p:grpSpPr>
      <p:sp>
        <p:nvSpPr>
          <p:cNvPr id="5263" name="Google Shape;5263;p38"/>
          <p:cNvSpPr/>
          <p:nvPr/>
        </p:nvSpPr>
        <p:spPr>
          <a:xfrm rot="-9825698">
            <a:off x="4949308" y="2430009"/>
            <a:ext cx="5334119" cy="3459502"/>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38"/>
          <p:cNvSpPr txBox="1"/>
          <p:nvPr>
            <p:ph type="subTitle" idx="1"/>
          </p:nvPr>
        </p:nvSpPr>
        <p:spPr>
          <a:xfrm>
            <a:off x="1399036" y="2125350"/>
            <a:ext cx="3319200" cy="89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65" name="Google Shape;5265;p38"/>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66" name="Google Shape;5266;p38"/>
          <p:cNvSpPr/>
          <p:nvPr/>
        </p:nvSpPr>
        <p:spPr>
          <a:xfrm rot="-4587606">
            <a:off x="-2193331" y="-1233234"/>
            <a:ext cx="3981195" cy="2738643"/>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13">
    <p:bg>
      <p:bgPr>
        <a:solidFill>
          <a:schemeClr val="dk2"/>
        </a:solidFill>
        <a:effectLst/>
      </p:bgPr>
    </p:bg>
    <p:spTree>
      <p:nvGrpSpPr>
        <p:cNvPr id="5267" name="Shape 5267"/>
        <p:cNvGrpSpPr/>
        <p:nvPr/>
      </p:nvGrpSpPr>
      <p:grpSpPr>
        <a:xfrm>
          <a:off x="0" y="0"/>
          <a:ext cx="0" cy="0"/>
          <a:chOff x="0" y="0"/>
          <a:chExt cx="0" cy="0"/>
        </a:xfrm>
      </p:grpSpPr>
      <p:grpSp>
        <p:nvGrpSpPr>
          <p:cNvPr id="5268" name="Google Shape;5268;p39"/>
          <p:cNvGrpSpPr/>
          <p:nvPr/>
        </p:nvGrpSpPr>
        <p:grpSpPr>
          <a:xfrm>
            <a:off x="-505367" y="-112778"/>
            <a:ext cx="5369604" cy="5323101"/>
            <a:chOff x="-505367" y="-112778"/>
            <a:chExt cx="5369604" cy="5323101"/>
          </a:xfrm>
        </p:grpSpPr>
        <p:sp>
          <p:nvSpPr>
            <p:cNvPr id="5269" name="Google Shape;5269;p39"/>
            <p:cNvSpPr/>
            <p:nvPr/>
          </p:nvSpPr>
          <p:spPr>
            <a:xfrm>
              <a:off x="487202" y="69221"/>
              <a:ext cx="752535" cy="632346"/>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39"/>
            <p:cNvSpPr/>
            <p:nvPr/>
          </p:nvSpPr>
          <p:spPr>
            <a:xfrm>
              <a:off x="506181" y="84116"/>
              <a:ext cx="714577" cy="598678"/>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39"/>
            <p:cNvSpPr/>
            <p:nvPr/>
          </p:nvSpPr>
          <p:spPr>
            <a:xfrm>
              <a:off x="512015" y="138960"/>
              <a:ext cx="766434" cy="673530"/>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39"/>
            <p:cNvSpPr/>
            <p:nvPr/>
          </p:nvSpPr>
          <p:spPr>
            <a:xfrm>
              <a:off x="1236579" y="342649"/>
              <a:ext cx="17469" cy="34114"/>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39"/>
            <p:cNvSpPr/>
            <p:nvPr/>
          </p:nvSpPr>
          <p:spPr>
            <a:xfrm>
              <a:off x="1237368" y="299303"/>
              <a:ext cx="17469" cy="24813"/>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39"/>
            <p:cNvSpPr/>
            <p:nvPr/>
          </p:nvSpPr>
          <p:spPr>
            <a:xfrm>
              <a:off x="828411" y="777552"/>
              <a:ext cx="66238" cy="17091"/>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39"/>
            <p:cNvSpPr/>
            <p:nvPr/>
          </p:nvSpPr>
          <p:spPr>
            <a:xfrm>
              <a:off x="886515" y="758985"/>
              <a:ext cx="36825" cy="1668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39"/>
            <p:cNvSpPr/>
            <p:nvPr/>
          </p:nvSpPr>
          <p:spPr>
            <a:xfrm>
              <a:off x="591775"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39"/>
            <p:cNvSpPr/>
            <p:nvPr/>
          </p:nvSpPr>
          <p:spPr>
            <a:xfrm>
              <a:off x="807098" y="581310"/>
              <a:ext cx="31986" cy="27078"/>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39"/>
            <p:cNvSpPr/>
            <p:nvPr/>
          </p:nvSpPr>
          <p:spPr>
            <a:xfrm>
              <a:off x="974408" y="520049"/>
              <a:ext cx="31060" cy="27525"/>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39"/>
            <p:cNvSpPr/>
            <p:nvPr/>
          </p:nvSpPr>
          <p:spPr>
            <a:xfrm>
              <a:off x="760080" y="631108"/>
              <a:ext cx="40292" cy="22617"/>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39"/>
            <p:cNvSpPr/>
            <p:nvPr/>
          </p:nvSpPr>
          <p:spPr>
            <a:xfrm>
              <a:off x="903160" y="524888"/>
              <a:ext cx="29138" cy="28142"/>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39"/>
            <p:cNvSpPr/>
            <p:nvPr/>
          </p:nvSpPr>
          <p:spPr>
            <a:xfrm>
              <a:off x="583298" y="543489"/>
              <a:ext cx="39022" cy="21862"/>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39"/>
            <p:cNvSpPr/>
            <p:nvPr/>
          </p:nvSpPr>
          <p:spPr>
            <a:xfrm>
              <a:off x="519360" y="423541"/>
              <a:ext cx="37203" cy="26118"/>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39"/>
            <p:cNvSpPr/>
            <p:nvPr/>
          </p:nvSpPr>
          <p:spPr>
            <a:xfrm>
              <a:off x="1146180" y="179766"/>
              <a:ext cx="29996" cy="28417"/>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39"/>
            <p:cNvSpPr/>
            <p:nvPr/>
          </p:nvSpPr>
          <p:spPr>
            <a:xfrm>
              <a:off x="649981" y="638075"/>
              <a:ext cx="30133" cy="26564"/>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39"/>
            <p:cNvSpPr/>
            <p:nvPr/>
          </p:nvSpPr>
          <p:spPr>
            <a:xfrm>
              <a:off x="887442" y="599019"/>
              <a:ext cx="40292" cy="22548"/>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39"/>
            <p:cNvSpPr/>
            <p:nvPr/>
          </p:nvSpPr>
          <p:spPr>
            <a:xfrm>
              <a:off x="528729" y="359397"/>
              <a:ext cx="40669" cy="22926"/>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39"/>
            <p:cNvSpPr/>
            <p:nvPr/>
          </p:nvSpPr>
          <p:spPr>
            <a:xfrm>
              <a:off x="1134511" y="282280"/>
              <a:ext cx="36585" cy="21072"/>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39"/>
            <p:cNvSpPr/>
            <p:nvPr/>
          </p:nvSpPr>
          <p:spPr>
            <a:xfrm>
              <a:off x="1169792" y="230594"/>
              <a:ext cx="29961" cy="22342"/>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39"/>
            <p:cNvSpPr/>
            <p:nvPr/>
          </p:nvSpPr>
          <p:spPr>
            <a:xfrm>
              <a:off x="669818" y="587282"/>
              <a:ext cx="28623" cy="28074"/>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39"/>
            <p:cNvSpPr/>
            <p:nvPr/>
          </p:nvSpPr>
          <p:spPr>
            <a:xfrm>
              <a:off x="1098029" y="170362"/>
              <a:ext cx="34938" cy="21141"/>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39"/>
            <p:cNvSpPr/>
            <p:nvPr/>
          </p:nvSpPr>
          <p:spPr>
            <a:xfrm>
              <a:off x="1046789" y="483841"/>
              <a:ext cx="29172" cy="28005"/>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39"/>
            <p:cNvSpPr/>
            <p:nvPr/>
          </p:nvSpPr>
          <p:spPr>
            <a:xfrm>
              <a:off x="964387" y="477321"/>
              <a:ext cx="35830" cy="21107"/>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39"/>
            <p:cNvSpPr/>
            <p:nvPr/>
          </p:nvSpPr>
          <p:spPr>
            <a:xfrm>
              <a:off x="1068514" y="120084"/>
              <a:ext cx="31986" cy="27456"/>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39"/>
            <p:cNvSpPr/>
            <p:nvPr/>
          </p:nvSpPr>
          <p:spPr>
            <a:xfrm>
              <a:off x="1148685" y="343850"/>
              <a:ext cx="31403" cy="27525"/>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39"/>
            <p:cNvSpPr/>
            <p:nvPr/>
          </p:nvSpPr>
          <p:spPr>
            <a:xfrm>
              <a:off x="532058" y="521181"/>
              <a:ext cx="29927" cy="27628"/>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39"/>
            <p:cNvSpPr/>
            <p:nvPr/>
          </p:nvSpPr>
          <p:spPr>
            <a:xfrm>
              <a:off x="1120680" y="134086"/>
              <a:ext cx="34938" cy="2117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39"/>
            <p:cNvSpPr/>
            <p:nvPr/>
          </p:nvSpPr>
          <p:spPr>
            <a:xfrm>
              <a:off x="1068720" y="427659"/>
              <a:ext cx="30236" cy="22033"/>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39"/>
            <p:cNvSpPr/>
            <p:nvPr/>
          </p:nvSpPr>
          <p:spPr>
            <a:xfrm>
              <a:off x="612435" y="58308"/>
              <a:ext cx="288082" cy="233513"/>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39"/>
            <p:cNvSpPr/>
            <p:nvPr/>
          </p:nvSpPr>
          <p:spPr>
            <a:xfrm>
              <a:off x="637489" y="50826"/>
              <a:ext cx="259494" cy="242574"/>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39"/>
            <p:cNvSpPr/>
            <p:nvPr/>
          </p:nvSpPr>
          <p:spPr>
            <a:xfrm>
              <a:off x="521316" y="170774"/>
              <a:ext cx="321441" cy="242471"/>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39"/>
            <p:cNvSpPr/>
            <p:nvPr/>
          </p:nvSpPr>
          <p:spPr>
            <a:xfrm>
              <a:off x="533293" y="168338"/>
              <a:ext cx="287396" cy="252630"/>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39"/>
            <p:cNvSpPr/>
            <p:nvPr/>
          </p:nvSpPr>
          <p:spPr>
            <a:xfrm>
              <a:off x="739351" y="60367"/>
              <a:ext cx="375667" cy="224384"/>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39"/>
            <p:cNvSpPr/>
            <p:nvPr/>
          </p:nvSpPr>
          <p:spPr>
            <a:xfrm>
              <a:off x="771474" y="53366"/>
              <a:ext cx="326898" cy="236259"/>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39"/>
            <p:cNvSpPr/>
            <p:nvPr/>
          </p:nvSpPr>
          <p:spPr>
            <a:xfrm>
              <a:off x="544139" y="187728"/>
              <a:ext cx="335238" cy="369695"/>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39"/>
            <p:cNvSpPr/>
            <p:nvPr/>
          </p:nvSpPr>
          <p:spPr>
            <a:xfrm>
              <a:off x="542594" y="181928"/>
              <a:ext cx="335032" cy="381673"/>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39"/>
            <p:cNvSpPr/>
            <p:nvPr/>
          </p:nvSpPr>
          <p:spPr>
            <a:xfrm>
              <a:off x="616554" y="196377"/>
              <a:ext cx="328442" cy="404152"/>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39"/>
            <p:cNvSpPr/>
            <p:nvPr/>
          </p:nvSpPr>
          <p:spPr>
            <a:xfrm>
              <a:off x="620844" y="191195"/>
              <a:ext cx="323775" cy="412698"/>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39"/>
            <p:cNvSpPr/>
            <p:nvPr/>
          </p:nvSpPr>
          <p:spPr>
            <a:xfrm>
              <a:off x="779231" y="145377"/>
              <a:ext cx="384967" cy="31849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39"/>
            <p:cNvSpPr/>
            <p:nvPr/>
          </p:nvSpPr>
          <p:spPr>
            <a:xfrm>
              <a:off x="770719" y="137415"/>
              <a:ext cx="377623" cy="326623"/>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39"/>
            <p:cNvSpPr/>
            <p:nvPr/>
          </p:nvSpPr>
          <p:spPr>
            <a:xfrm>
              <a:off x="712238" y="119191"/>
              <a:ext cx="61227" cy="59682"/>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39"/>
            <p:cNvSpPr/>
            <p:nvPr/>
          </p:nvSpPr>
          <p:spPr>
            <a:xfrm>
              <a:off x="742062" y="109513"/>
              <a:ext cx="30613" cy="57761"/>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39"/>
            <p:cNvSpPr/>
            <p:nvPr/>
          </p:nvSpPr>
          <p:spPr>
            <a:xfrm>
              <a:off x="768385" y="103713"/>
              <a:ext cx="17469" cy="63938"/>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39"/>
            <p:cNvSpPr/>
            <p:nvPr/>
          </p:nvSpPr>
          <p:spPr>
            <a:xfrm>
              <a:off x="791243" y="100247"/>
              <a:ext cx="97229" cy="7670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39"/>
            <p:cNvSpPr/>
            <p:nvPr/>
          </p:nvSpPr>
          <p:spPr>
            <a:xfrm>
              <a:off x="835378" y="124648"/>
              <a:ext cx="72072" cy="21587"/>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39"/>
            <p:cNvSpPr/>
            <p:nvPr/>
          </p:nvSpPr>
          <p:spPr>
            <a:xfrm>
              <a:off x="785820" y="191641"/>
              <a:ext cx="109618" cy="75538"/>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39"/>
            <p:cNvSpPr/>
            <p:nvPr/>
          </p:nvSpPr>
          <p:spPr>
            <a:xfrm>
              <a:off x="812521" y="189307"/>
              <a:ext cx="47293" cy="20146"/>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39"/>
            <p:cNvSpPr/>
            <p:nvPr/>
          </p:nvSpPr>
          <p:spPr>
            <a:xfrm>
              <a:off x="1037145" y="202486"/>
              <a:ext cx="80583" cy="72827"/>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39"/>
            <p:cNvSpPr/>
            <p:nvPr/>
          </p:nvSpPr>
          <p:spPr>
            <a:xfrm>
              <a:off x="1062336" y="200907"/>
              <a:ext cx="57349" cy="4187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39"/>
            <p:cNvSpPr/>
            <p:nvPr/>
          </p:nvSpPr>
          <p:spPr>
            <a:xfrm>
              <a:off x="673868" y="476668"/>
              <a:ext cx="51549" cy="95684"/>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39"/>
            <p:cNvSpPr/>
            <p:nvPr/>
          </p:nvSpPr>
          <p:spPr>
            <a:xfrm>
              <a:off x="650256" y="483258"/>
              <a:ext cx="26770" cy="55392"/>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39"/>
            <p:cNvSpPr/>
            <p:nvPr/>
          </p:nvSpPr>
          <p:spPr>
            <a:xfrm>
              <a:off x="725005" y="210585"/>
              <a:ext cx="41459" cy="74028"/>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39"/>
            <p:cNvSpPr/>
            <p:nvPr/>
          </p:nvSpPr>
          <p:spPr>
            <a:xfrm>
              <a:off x="764130" y="210997"/>
              <a:ext cx="17846" cy="7166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39"/>
            <p:cNvSpPr/>
            <p:nvPr/>
          </p:nvSpPr>
          <p:spPr>
            <a:xfrm>
              <a:off x="653345" y="189685"/>
              <a:ext cx="100352" cy="86006"/>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39"/>
            <p:cNvSpPr/>
            <p:nvPr/>
          </p:nvSpPr>
          <p:spPr>
            <a:xfrm>
              <a:off x="644456" y="183232"/>
              <a:ext cx="122008" cy="33977"/>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5" name="Google Shape;5325;p39"/>
            <p:cNvSpPr/>
            <p:nvPr/>
          </p:nvSpPr>
          <p:spPr>
            <a:xfrm>
              <a:off x="567373" y="389530"/>
              <a:ext cx="17846" cy="52304"/>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6" name="Google Shape;5326;p39"/>
            <p:cNvSpPr/>
            <p:nvPr/>
          </p:nvSpPr>
          <p:spPr>
            <a:xfrm>
              <a:off x="903160" y="386407"/>
              <a:ext cx="58516" cy="40463"/>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39"/>
            <p:cNvSpPr/>
            <p:nvPr/>
          </p:nvSpPr>
          <p:spPr>
            <a:xfrm>
              <a:off x="891526" y="355038"/>
              <a:ext cx="44582" cy="34903"/>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8" name="Google Shape;5328;p39"/>
            <p:cNvSpPr/>
            <p:nvPr/>
          </p:nvSpPr>
          <p:spPr>
            <a:xfrm>
              <a:off x="1002688" y="96369"/>
              <a:ext cx="52304" cy="27147"/>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9" name="Google Shape;5329;p39"/>
            <p:cNvSpPr/>
            <p:nvPr/>
          </p:nvSpPr>
          <p:spPr>
            <a:xfrm>
              <a:off x="1587089" y="782597"/>
              <a:ext cx="20146" cy="64316"/>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39"/>
            <p:cNvSpPr/>
            <p:nvPr/>
          </p:nvSpPr>
          <p:spPr>
            <a:xfrm>
              <a:off x="1546420" y="707848"/>
              <a:ext cx="20558" cy="64728"/>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1" name="Google Shape;5331;p39"/>
            <p:cNvSpPr/>
            <p:nvPr/>
          </p:nvSpPr>
          <p:spPr>
            <a:xfrm>
              <a:off x="1530152" y="806998"/>
              <a:ext cx="20558" cy="64728"/>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2" name="Google Shape;5332;p39"/>
            <p:cNvSpPr/>
            <p:nvPr/>
          </p:nvSpPr>
          <p:spPr>
            <a:xfrm>
              <a:off x="1493361" y="741173"/>
              <a:ext cx="20180" cy="64693"/>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39"/>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39"/>
            <p:cNvSpPr/>
            <p:nvPr/>
          </p:nvSpPr>
          <p:spPr>
            <a:xfrm>
              <a:off x="1503417" y="651323"/>
              <a:ext cx="20558" cy="64693"/>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39"/>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39"/>
            <p:cNvSpPr/>
            <p:nvPr/>
          </p:nvSpPr>
          <p:spPr>
            <a:xfrm>
              <a:off x="1633558" y="732661"/>
              <a:ext cx="20558" cy="64693"/>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7" name="Google Shape;5337;p39"/>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8" name="Google Shape;5338;p39"/>
            <p:cNvSpPr/>
            <p:nvPr/>
          </p:nvSpPr>
          <p:spPr>
            <a:xfrm>
              <a:off x="-29158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39"/>
            <p:cNvSpPr/>
            <p:nvPr/>
          </p:nvSpPr>
          <p:spPr>
            <a:xfrm>
              <a:off x="-273398" y="221053"/>
              <a:ext cx="594525" cy="408236"/>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39"/>
            <p:cNvSpPr/>
            <p:nvPr/>
          </p:nvSpPr>
          <p:spPr>
            <a:xfrm>
              <a:off x="2141666" y="5012777"/>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39"/>
            <p:cNvSpPr/>
            <p:nvPr/>
          </p:nvSpPr>
          <p:spPr>
            <a:xfrm>
              <a:off x="2189302" y="5087526"/>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2" name="Google Shape;5342;p39"/>
            <p:cNvSpPr/>
            <p:nvPr/>
          </p:nvSpPr>
          <p:spPr>
            <a:xfrm>
              <a:off x="2208281" y="4988376"/>
              <a:ext cx="24024" cy="64728"/>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39"/>
            <p:cNvSpPr/>
            <p:nvPr/>
          </p:nvSpPr>
          <p:spPr>
            <a:xfrm>
              <a:off x="2251250" y="5054201"/>
              <a:ext cx="24058" cy="64728"/>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39"/>
            <p:cNvSpPr/>
            <p:nvPr/>
          </p:nvSpPr>
          <p:spPr>
            <a:xfrm>
              <a:off x="2272562" y="4955840"/>
              <a:ext cx="23646" cy="6510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39"/>
            <p:cNvSpPr/>
            <p:nvPr/>
          </p:nvSpPr>
          <p:spPr>
            <a:xfrm>
              <a:off x="2039015" y="4987621"/>
              <a:ext cx="24058" cy="64693"/>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39"/>
            <p:cNvSpPr/>
            <p:nvPr/>
          </p:nvSpPr>
          <p:spPr>
            <a:xfrm>
              <a:off x="2086651" y="5062335"/>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39"/>
            <p:cNvSpPr/>
            <p:nvPr/>
          </p:nvSpPr>
          <p:spPr>
            <a:xfrm>
              <a:off x="2098663" y="4955840"/>
              <a:ext cx="24058" cy="6510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8" name="Google Shape;5348;p39"/>
            <p:cNvSpPr/>
            <p:nvPr/>
          </p:nvSpPr>
          <p:spPr>
            <a:xfrm>
              <a:off x="2082773" y="2452128"/>
              <a:ext cx="146821" cy="252938"/>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39"/>
            <p:cNvSpPr/>
            <p:nvPr/>
          </p:nvSpPr>
          <p:spPr>
            <a:xfrm>
              <a:off x="1329140" y="2525435"/>
              <a:ext cx="908965" cy="873684"/>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39"/>
            <p:cNvSpPr/>
            <p:nvPr/>
          </p:nvSpPr>
          <p:spPr>
            <a:xfrm>
              <a:off x="1434880" y="3155413"/>
              <a:ext cx="18224" cy="27936"/>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39"/>
            <p:cNvSpPr/>
            <p:nvPr/>
          </p:nvSpPr>
          <p:spPr>
            <a:xfrm>
              <a:off x="1406223" y="3113577"/>
              <a:ext cx="17057" cy="3181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2" name="Google Shape;5352;p39"/>
            <p:cNvSpPr/>
            <p:nvPr/>
          </p:nvSpPr>
          <p:spPr>
            <a:xfrm>
              <a:off x="2107586" y="2777069"/>
              <a:ext cx="16302" cy="31403"/>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3" name="Google Shape;5353;p39"/>
            <p:cNvSpPr/>
            <p:nvPr/>
          </p:nvSpPr>
          <p:spPr>
            <a:xfrm>
              <a:off x="2130409" y="2811904"/>
              <a:ext cx="17091" cy="36448"/>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39"/>
            <p:cNvSpPr/>
            <p:nvPr/>
          </p:nvSpPr>
          <p:spPr>
            <a:xfrm>
              <a:off x="1529775" y="3234040"/>
              <a:ext cx="22102" cy="18601"/>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39"/>
            <p:cNvSpPr/>
            <p:nvPr/>
          </p:nvSpPr>
          <p:spPr>
            <a:xfrm>
              <a:off x="1565399" y="3292899"/>
              <a:ext cx="21725" cy="18601"/>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6" name="Google Shape;5356;p39"/>
            <p:cNvSpPr/>
            <p:nvPr/>
          </p:nvSpPr>
          <p:spPr>
            <a:xfrm>
              <a:off x="1588633"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7" name="Google Shape;5357;p39"/>
            <p:cNvSpPr/>
            <p:nvPr/>
          </p:nvSpPr>
          <p:spPr>
            <a:xfrm>
              <a:off x="1623880" y="3316134"/>
              <a:ext cx="21725" cy="18842"/>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39"/>
            <p:cNvSpPr/>
            <p:nvPr/>
          </p:nvSpPr>
          <p:spPr>
            <a:xfrm>
              <a:off x="1682739"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39"/>
            <p:cNvSpPr/>
            <p:nvPr/>
          </p:nvSpPr>
          <p:spPr>
            <a:xfrm>
              <a:off x="1447647" y="3245640"/>
              <a:ext cx="21725" cy="18704"/>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39"/>
            <p:cNvSpPr/>
            <p:nvPr/>
          </p:nvSpPr>
          <p:spPr>
            <a:xfrm>
              <a:off x="1964678" y="2610926"/>
              <a:ext cx="22102" cy="18979"/>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39"/>
            <p:cNvSpPr/>
            <p:nvPr/>
          </p:nvSpPr>
          <p:spPr>
            <a:xfrm>
              <a:off x="1988290" y="2681763"/>
              <a:ext cx="21725" cy="18636"/>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39"/>
            <p:cNvSpPr/>
            <p:nvPr/>
          </p:nvSpPr>
          <p:spPr>
            <a:xfrm>
              <a:off x="2167783" y="2963736"/>
              <a:ext cx="18842" cy="18601"/>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39"/>
            <p:cNvSpPr/>
            <p:nvPr/>
          </p:nvSpPr>
          <p:spPr>
            <a:xfrm>
              <a:off x="2023639" y="2987348"/>
              <a:ext cx="21622" cy="18601"/>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39"/>
            <p:cNvSpPr/>
            <p:nvPr/>
          </p:nvSpPr>
          <p:spPr>
            <a:xfrm>
              <a:off x="1847338" y="3316134"/>
              <a:ext cx="21725" cy="1867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39"/>
            <p:cNvSpPr/>
            <p:nvPr/>
          </p:nvSpPr>
          <p:spPr>
            <a:xfrm>
              <a:off x="2109131" y="3081076"/>
              <a:ext cx="18601" cy="18601"/>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39"/>
            <p:cNvSpPr/>
            <p:nvPr/>
          </p:nvSpPr>
          <p:spPr>
            <a:xfrm>
              <a:off x="1791568" y="3281779"/>
              <a:ext cx="18601" cy="1716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39"/>
            <p:cNvSpPr/>
            <p:nvPr/>
          </p:nvSpPr>
          <p:spPr>
            <a:xfrm>
              <a:off x="1917797" y="2658151"/>
              <a:ext cx="21725" cy="18601"/>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39"/>
            <p:cNvSpPr/>
            <p:nvPr/>
          </p:nvSpPr>
          <p:spPr>
            <a:xfrm>
              <a:off x="1670727" y="2575680"/>
              <a:ext cx="22102" cy="18842"/>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39"/>
            <p:cNvSpPr/>
            <p:nvPr/>
          </p:nvSpPr>
          <p:spPr>
            <a:xfrm>
              <a:off x="950831" y="4456416"/>
              <a:ext cx="225002" cy="101724"/>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39"/>
            <p:cNvSpPr/>
            <p:nvPr/>
          </p:nvSpPr>
          <p:spPr>
            <a:xfrm>
              <a:off x="889604" y="4476870"/>
              <a:ext cx="983302" cy="710973"/>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1" name="Google Shape;5371;p39"/>
            <p:cNvSpPr/>
            <p:nvPr/>
          </p:nvSpPr>
          <p:spPr>
            <a:xfrm>
              <a:off x="799376" y="4579796"/>
              <a:ext cx="90639" cy="60767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2" name="Google Shape;5372;p39"/>
            <p:cNvSpPr/>
            <p:nvPr/>
          </p:nvSpPr>
          <p:spPr>
            <a:xfrm>
              <a:off x="817566" y="4478449"/>
              <a:ext cx="1048373" cy="709017"/>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39"/>
            <p:cNvSpPr/>
            <p:nvPr/>
          </p:nvSpPr>
          <p:spPr>
            <a:xfrm>
              <a:off x="851268" y="4548050"/>
              <a:ext cx="257949" cy="639793"/>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4" name="Google Shape;5374;p39"/>
            <p:cNvSpPr/>
            <p:nvPr/>
          </p:nvSpPr>
          <p:spPr>
            <a:xfrm>
              <a:off x="1111517" y="4511534"/>
              <a:ext cx="709120" cy="675932"/>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5" name="Google Shape;5375;p39"/>
            <p:cNvSpPr/>
            <p:nvPr/>
          </p:nvSpPr>
          <p:spPr>
            <a:xfrm>
              <a:off x="1327801" y="5107741"/>
              <a:ext cx="41012" cy="29412"/>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39"/>
            <p:cNvSpPr/>
            <p:nvPr/>
          </p:nvSpPr>
          <p:spPr>
            <a:xfrm>
              <a:off x="1242036" y="5165982"/>
              <a:ext cx="40292" cy="29412"/>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7" name="Google Shape;5377;p39"/>
            <p:cNvSpPr/>
            <p:nvPr/>
          </p:nvSpPr>
          <p:spPr>
            <a:xfrm>
              <a:off x="1416278" y="5074038"/>
              <a:ext cx="43552" cy="28726"/>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8" name="Google Shape;5378;p39"/>
            <p:cNvSpPr/>
            <p:nvPr/>
          </p:nvSpPr>
          <p:spPr>
            <a:xfrm>
              <a:off x="1096725" y="5133412"/>
              <a:ext cx="40498" cy="38267"/>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9" name="Google Shape;5379;p39"/>
            <p:cNvSpPr/>
            <p:nvPr/>
          </p:nvSpPr>
          <p:spPr>
            <a:xfrm>
              <a:off x="1043701" y="5136947"/>
              <a:ext cx="50931" cy="29069"/>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39"/>
            <p:cNvSpPr/>
            <p:nvPr/>
          </p:nvSpPr>
          <p:spPr>
            <a:xfrm>
              <a:off x="1142508" y="5052417"/>
              <a:ext cx="51514" cy="34389"/>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1" name="Google Shape;5381;p39"/>
            <p:cNvSpPr/>
            <p:nvPr/>
          </p:nvSpPr>
          <p:spPr>
            <a:xfrm>
              <a:off x="1264790" y="5099435"/>
              <a:ext cx="50828" cy="34629"/>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2" name="Google Shape;5382;p39"/>
            <p:cNvSpPr/>
            <p:nvPr/>
          </p:nvSpPr>
          <p:spPr>
            <a:xfrm>
              <a:off x="1173464" y="5131147"/>
              <a:ext cx="38953" cy="32741"/>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39"/>
            <p:cNvSpPr/>
            <p:nvPr/>
          </p:nvSpPr>
          <p:spPr>
            <a:xfrm>
              <a:off x="1165399" y="4972348"/>
              <a:ext cx="38988" cy="3281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4" name="Google Shape;5384;p39"/>
            <p:cNvSpPr/>
            <p:nvPr/>
          </p:nvSpPr>
          <p:spPr>
            <a:xfrm>
              <a:off x="1222473" y="5071739"/>
              <a:ext cx="40841" cy="29206"/>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5" name="Google Shape;5385;p39"/>
            <p:cNvSpPr/>
            <p:nvPr/>
          </p:nvSpPr>
          <p:spPr>
            <a:xfrm>
              <a:off x="1175970" y="4994862"/>
              <a:ext cx="40326" cy="29652"/>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39"/>
            <p:cNvSpPr/>
            <p:nvPr/>
          </p:nvSpPr>
          <p:spPr>
            <a:xfrm>
              <a:off x="1316167" y="4991945"/>
              <a:ext cx="41047" cy="29241"/>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7" name="Google Shape;5387;p39"/>
            <p:cNvSpPr/>
            <p:nvPr/>
          </p:nvSpPr>
          <p:spPr>
            <a:xfrm>
              <a:off x="1197488" y="4913730"/>
              <a:ext cx="40909" cy="37134"/>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8" name="Google Shape;5388;p39"/>
            <p:cNvSpPr/>
            <p:nvPr/>
          </p:nvSpPr>
          <p:spPr>
            <a:xfrm>
              <a:off x="1378423" y="5111379"/>
              <a:ext cx="38953" cy="32913"/>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39"/>
            <p:cNvSpPr/>
            <p:nvPr/>
          </p:nvSpPr>
          <p:spPr>
            <a:xfrm>
              <a:off x="1356184" y="5091370"/>
              <a:ext cx="41150" cy="37134"/>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0" name="Google Shape;5390;p39"/>
            <p:cNvSpPr/>
            <p:nvPr/>
          </p:nvSpPr>
          <p:spPr>
            <a:xfrm>
              <a:off x="1178304" y="5074828"/>
              <a:ext cx="40841" cy="29241"/>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1" name="Google Shape;5391;p39"/>
            <p:cNvSpPr/>
            <p:nvPr/>
          </p:nvSpPr>
          <p:spPr>
            <a:xfrm>
              <a:off x="1374854" y="5149645"/>
              <a:ext cx="47979" cy="35590"/>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39"/>
            <p:cNvSpPr/>
            <p:nvPr/>
          </p:nvSpPr>
          <p:spPr>
            <a:xfrm>
              <a:off x="1217600" y="4998397"/>
              <a:ext cx="42660" cy="36619"/>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39"/>
            <p:cNvSpPr/>
            <p:nvPr/>
          </p:nvSpPr>
          <p:spPr>
            <a:xfrm>
              <a:off x="1133585" y="4955154"/>
              <a:ext cx="41218" cy="37134"/>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39"/>
            <p:cNvSpPr/>
            <p:nvPr/>
          </p:nvSpPr>
          <p:spPr>
            <a:xfrm>
              <a:off x="1141375" y="5163270"/>
              <a:ext cx="40841" cy="29344"/>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5" name="Google Shape;5395;p39"/>
            <p:cNvSpPr/>
            <p:nvPr/>
          </p:nvSpPr>
          <p:spPr>
            <a:xfrm>
              <a:off x="1206274" y="4934047"/>
              <a:ext cx="51205" cy="28966"/>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6" name="Google Shape;5396;p39"/>
            <p:cNvSpPr/>
            <p:nvPr/>
          </p:nvSpPr>
          <p:spPr>
            <a:xfrm>
              <a:off x="1157986" y="4829955"/>
              <a:ext cx="50828" cy="34595"/>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39"/>
            <p:cNvSpPr/>
            <p:nvPr/>
          </p:nvSpPr>
          <p:spPr>
            <a:xfrm>
              <a:off x="1209397" y="4847767"/>
              <a:ext cx="42728" cy="36688"/>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8" name="Google Shape;5398;p39"/>
            <p:cNvSpPr/>
            <p:nvPr/>
          </p:nvSpPr>
          <p:spPr>
            <a:xfrm>
              <a:off x="1312632" y="5144703"/>
              <a:ext cx="39605" cy="38164"/>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9" name="Google Shape;5399;p39"/>
            <p:cNvSpPr/>
            <p:nvPr/>
          </p:nvSpPr>
          <p:spPr>
            <a:xfrm>
              <a:off x="1313593" y="5058594"/>
              <a:ext cx="40772" cy="38061"/>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39"/>
            <p:cNvSpPr/>
            <p:nvPr/>
          </p:nvSpPr>
          <p:spPr>
            <a:xfrm>
              <a:off x="1415112" y="5153661"/>
              <a:ext cx="40429" cy="38164"/>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1" name="Google Shape;5401;p39"/>
            <p:cNvSpPr/>
            <p:nvPr/>
          </p:nvSpPr>
          <p:spPr>
            <a:xfrm>
              <a:off x="1128574" y="4730907"/>
              <a:ext cx="51411" cy="28932"/>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2" name="Google Shape;5402;p39"/>
            <p:cNvSpPr/>
            <p:nvPr/>
          </p:nvSpPr>
          <p:spPr>
            <a:xfrm>
              <a:off x="1159187" y="4897153"/>
              <a:ext cx="39640" cy="37031"/>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39"/>
            <p:cNvSpPr/>
            <p:nvPr/>
          </p:nvSpPr>
          <p:spPr>
            <a:xfrm>
              <a:off x="1117351" y="5105853"/>
              <a:ext cx="40841" cy="29206"/>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39"/>
            <p:cNvSpPr/>
            <p:nvPr/>
          </p:nvSpPr>
          <p:spPr>
            <a:xfrm>
              <a:off x="1226729" y="5137359"/>
              <a:ext cx="40498" cy="29378"/>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39"/>
            <p:cNvSpPr/>
            <p:nvPr/>
          </p:nvSpPr>
          <p:spPr>
            <a:xfrm>
              <a:off x="1135953" y="5023107"/>
              <a:ext cx="43586" cy="28726"/>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39"/>
            <p:cNvSpPr/>
            <p:nvPr/>
          </p:nvSpPr>
          <p:spPr>
            <a:xfrm>
              <a:off x="1109801" y="4984875"/>
              <a:ext cx="41253" cy="37134"/>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7" name="Google Shape;5407;p39"/>
            <p:cNvSpPr/>
            <p:nvPr/>
          </p:nvSpPr>
          <p:spPr>
            <a:xfrm>
              <a:off x="1243923" y="4950692"/>
              <a:ext cx="38713" cy="32844"/>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8" name="Google Shape;5408;p39"/>
            <p:cNvSpPr/>
            <p:nvPr/>
          </p:nvSpPr>
          <p:spPr>
            <a:xfrm>
              <a:off x="1288093" y="5013258"/>
              <a:ext cx="41253" cy="37134"/>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39"/>
            <p:cNvSpPr/>
            <p:nvPr/>
          </p:nvSpPr>
          <p:spPr>
            <a:xfrm>
              <a:off x="1261221" y="5014390"/>
              <a:ext cx="40292" cy="29481"/>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39"/>
            <p:cNvSpPr/>
            <p:nvPr/>
          </p:nvSpPr>
          <p:spPr>
            <a:xfrm>
              <a:off x="1273782" y="5054201"/>
              <a:ext cx="41218" cy="3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39"/>
            <p:cNvSpPr/>
            <p:nvPr/>
          </p:nvSpPr>
          <p:spPr>
            <a:xfrm>
              <a:off x="1053619" y="5082344"/>
              <a:ext cx="40292" cy="29550"/>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39"/>
            <p:cNvSpPr/>
            <p:nvPr/>
          </p:nvSpPr>
          <p:spPr>
            <a:xfrm>
              <a:off x="1120303" y="4923648"/>
              <a:ext cx="42728" cy="36619"/>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39"/>
            <p:cNvSpPr/>
            <p:nvPr/>
          </p:nvSpPr>
          <p:spPr>
            <a:xfrm>
              <a:off x="1090204" y="5061855"/>
              <a:ext cx="51446" cy="28726"/>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39"/>
            <p:cNvSpPr/>
            <p:nvPr/>
          </p:nvSpPr>
          <p:spPr>
            <a:xfrm>
              <a:off x="1274159" y="5155686"/>
              <a:ext cx="41218" cy="3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39"/>
            <p:cNvSpPr/>
            <p:nvPr/>
          </p:nvSpPr>
          <p:spPr>
            <a:xfrm>
              <a:off x="1051388" y="5005295"/>
              <a:ext cx="41253" cy="37821"/>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6" name="Google Shape;5416;p39"/>
            <p:cNvSpPr/>
            <p:nvPr/>
          </p:nvSpPr>
          <p:spPr>
            <a:xfrm>
              <a:off x="1221924" y="5036183"/>
              <a:ext cx="39640" cy="37031"/>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7" name="Google Shape;5417;p39"/>
            <p:cNvSpPr/>
            <p:nvPr/>
          </p:nvSpPr>
          <p:spPr>
            <a:xfrm>
              <a:off x="1279204" y="4988067"/>
              <a:ext cx="41218" cy="37134"/>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39"/>
            <p:cNvSpPr/>
            <p:nvPr/>
          </p:nvSpPr>
          <p:spPr>
            <a:xfrm>
              <a:off x="1210942" y="4977462"/>
              <a:ext cx="50862" cy="35006"/>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39"/>
            <p:cNvSpPr/>
            <p:nvPr/>
          </p:nvSpPr>
          <p:spPr>
            <a:xfrm>
              <a:off x="1145425" y="4788153"/>
              <a:ext cx="41253" cy="37134"/>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0" name="Google Shape;5420;p39"/>
            <p:cNvSpPr/>
            <p:nvPr/>
          </p:nvSpPr>
          <p:spPr>
            <a:xfrm>
              <a:off x="1118106" y="4849894"/>
              <a:ext cx="43518" cy="28692"/>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1" name="Google Shape;5421;p39"/>
            <p:cNvSpPr/>
            <p:nvPr/>
          </p:nvSpPr>
          <p:spPr>
            <a:xfrm>
              <a:off x="1456193" y="5117385"/>
              <a:ext cx="40292" cy="29515"/>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39"/>
            <p:cNvSpPr/>
            <p:nvPr/>
          </p:nvSpPr>
          <p:spPr>
            <a:xfrm>
              <a:off x="1159496" y="4872820"/>
              <a:ext cx="38953" cy="32673"/>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39"/>
            <p:cNvSpPr/>
            <p:nvPr/>
          </p:nvSpPr>
          <p:spPr>
            <a:xfrm>
              <a:off x="1363151" y="5027844"/>
              <a:ext cx="42728" cy="36585"/>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39"/>
            <p:cNvSpPr/>
            <p:nvPr/>
          </p:nvSpPr>
          <p:spPr>
            <a:xfrm>
              <a:off x="1175764" y="5036870"/>
              <a:ext cx="41562" cy="37821"/>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5" name="Google Shape;5425;p39"/>
            <p:cNvSpPr/>
            <p:nvPr/>
          </p:nvSpPr>
          <p:spPr>
            <a:xfrm>
              <a:off x="1271242" y="4954605"/>
              <a:ext cx="40154" cy="30099"/>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6" name="Google Shape;5426;p39"/>
            <p:cNvSpPr/>
            <p:nvPr/>
          </p:nvSpPr>
          <p:spPr>
            <a:xfrm>
              <a:off x="1249209" y="4877282"/>
              <a:ext cx="41356" cy="37683"/>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39"/>
            <p:cNvSpPr/>
            <p:nvPr/>
          </p:nvSpPr>
          <p:spPr>
            <a:xfrm>
              <a:off x="1081933" y="4914794"/>
              <a:ext cx="41218" cy="37134"/>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8" name="Google Shape;5428;p39"/>
            <p:cNvSpPr/>
            <p:nvPr/>
          </p:nvSpPr>
          <p:spPr>
            <a:xfrm>
              <a:off x="3214784" y="4016708"/>
              <a:ext cx="114286" cy="114663"/>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9" name="Google Shape;5429;p39"/>
            <p:cNvSpPr/>
            <p:nvPr/>
          </p:nvSpPr>
          <p:spPr>
            <a:xfrm>
              <a:off x="2678808" y="3848265"/>
              <a:ext cx="566211" cy="188623"/>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0" name="Google Shape;5430;p39"/>
            <p:cNvSpPr/>
            <p:nvPr/>
          </p:nvSpPr>
          <p:spPr>
            <a:xfrm>
              <a:off x="2731455" y="3881933"/>
              <a:ext cx="510476" cy="149532"/>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39"/>
            <p:cNvSpPr/>
            <p:nvPr/>
          </p:nvSpPr>
          <p:spPr>
            <a:xfrm>
              <a:off x="2896843" y="3856777"/>
              <a:ext cx="48837" cy="43792"/>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39"/>
            <p:cNvSpPr/>
            <p:nvPr/>
          </p:nvSpPr>
          <p:spPr>
            <a:xfrm>
              <a:off x="2834106" y="3896279"/>
              <a:ext cx="83295" cy="12801"/>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39"/>
            <p:cNvSpPr/>
            <p:nvPr/>
          </p:nvSpPr>
          <p:spPr>
            <a:xfrm>
              <a:off x="2804282" y="3864121"/>
              <a:ext cx="23646" cy="21347"/>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4" name="Google Shape;5434;p39"/>
            <p:cNvSpPr/>
            <p:nvPr/>
          </p:nvSpPr>
          <p:spPr>
            <a:xfrm>
              <a:off x="2954158"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5" name="Google Shape;5435;p39"/>
            <p:cNvSpPr/>
            <p:nvPr/>
          </p:nvSpPr>
          <p:spPr>
            <a:xfrm>
              <a:off x="3000627" y="3922980"/>
              <a:ext cx="25980" cy="26392"/>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39"/>
            <p:cNvSpPr/>
            <p:nvPr/>
          </p:nvSpPr>
          <p:spPr>
            <a:xfrm>
              <a:off x="3035084" y="3898990"/>
              <a:ext cx="13591" cy="32570"/>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39"/>
            <p:cNvSpPr/>
            <p:nvPr/>
          </p:nvSpPr>
          <p:spPr>
            <a:xfrm>
              <a:off x="3035496" y="3880011"/>
              <a:ext cx="30613" cy="59271"/>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39"/>
            <p:cNvSpPr/>
            <p:nvPr/>
          </p:nvSpPr>
          <p:spPr>
            <a:xfrm>
              <a:off x="2978182" y="3893156"/>
              <a:ext cx="19768" cy="22891"/>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9" name="Google Shape;5439;p39"/>
            <p:cNvSpPr/>
            <p:nvPr/>
          </p:nvSpPr>
          <p:spPr>
            <a:xfrm>
              <a:off x="3094732" y="3927647"/>
              <a:ext cx="15135" cy="313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0" name="Google Shape;5440;p39"/>
            <p:cNvSpPr/>
            <p:nvPr/>
          </p:nvSpPr>
          <p:spPr>
            <a:xfrm>
              <a:off x="3095899" y="3959393"/>
              <a:ext cx="31780" cy="10879"/>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39"/>
            <p:cNvSpPr/>
            <p:nvPr/>
          </p:nvSpPr>
          <p:spPr>
            <a:xfrm>
              <a:off x="3147791" y="3958227"/>
              <a:ext cx="9713" cy="18258"/>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39"/>
            <p:cNvSpPr/>
            <p:nvPr/>
          </p:nvSpPr>
          <p:spPr>
            <a:xfrm>
              <a:off x="3203939" y="4103469"/>
              <a:ext cx="192913" cy="134843"/>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3" name="Google Shape;5443;p39"/>
            <p:cNvSpPr/>
            <p:nvPr/>
          </p:nvSpPr>
          <p:spPr>
            <a:xfrm>
              <a:off x="2338766" y="3999857"/>
              <a:ext cx="962436" cy="845302"/>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4" name="Google Shape;5444;p39"/>
            <p:cNvSpPr/>
            <p:nvPr/>
          </p:nvSpPr>
          <p:spPr>
            <a:xfrm>
              <a:off x="3199305" y="4132126"/>
              <a:ext cx="106907" cy="127053"/>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39"/>
            <p:cNvSpPr/>
            <p:nvPr/>
          </p:nvSpPr>
          <p:spPr>
            <a:xfrm>
              <a:off x="3251952" y="4141015"/>
              <a:ext cx="40326" cy="6510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6" name="Google Shape;5446;p39"/>
            <p:cNvSpPr/>
            <p:nvPr/>
          </p:nvSpPr>
          <p:spPr>
            <a:xfrm>
              <a:off x="3276354" y="4132126"/>
              <a:ext cx="32192" cy="60815"/>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7" name="Google Shape;5447;p39"/>
            <p:cNvSpPr/>
            <p:nvPr/>
          </p:nvSpPr>
          <p:spPr>
            <a:xfrm>
              <a:off x="3284899" y="4087201"/>
              <a:ext cx="67027" cy="134020"/>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39"/>
            <p:cNvSpPr/>
            <p:nvPr/>
          </p:nvSpPr>
          <p:spPr>
            <a:xfrm>
              <a:off x="3338713" y="4102679"/>
              <a:ext cx="26770" cy="4846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39"/>
            <p:cNvSpPr/>
            <p:nvPr/>
          </p:nvSpPr>
          <p:spPr>
            <a:xfrm>
              <a:off x="3365037" y="4106935"/>
              <a:ext cx="23681" cy="39159"/>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0" name="Google Shape;5450;p39"/>
            <p:cNvSpPr/>
            <p:nvPr/>
          </p:nvSpPr>
          <p:spPr>
            <a:xfrm>
              <a:off x="2497564" y="4204919"/>
              <a:ext cx="15890" cy="24813"/>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1" name="Google Shape;5451;p39"/>
            <p:cNvSpPr/>
            <p:nvPr/>
          </p:nvSpPr>
          <p:spPr>
            <a:xfrm>
              <a:off x="2510331" y="4187862"/>
              <a:ext cx="23338" cy="19425"/>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39"/>
            <p:cNvSpPr/>
            <p:nvPr/>
          </p:nvSpPr>
          <p:spPr>
            <a:xfrm>
              <a:off x="2544789" y="4158449"/>
              <a:ext cx="31437" cy="29481"/>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3" name="Google Shape;5453;p39"/>
            <p:cNvSpPr/>
            <p:nvPr/>
          </p:nvSpPr>
          <p:spPr>
            <a:xfrm>
              <a:off x="2544789" y="4204919"/>
              <a:ext cx="31437" cy="24813"/>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4" name="Google Shape;5454;p39"/>
            <p:cNvSpPr/>
            <p:nvPr/>
          </p:nvSpPr>
          <p:spPr>
            <a:xfrm>
              <a:off x="2594381"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39"/>
            <p:cNvSpPr/>
            <p:nvPr/>
          </p:nvSpPr>
          <p:spPr>
            <a:xfrm>
              <a:off x="2620327"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6" name="Google Shape;5456;p39"/>
            <p:cNvSpPr/>
            <p:nvPr/>
          </p:nvSpPr>
          <p:spPr>
            <a:xfrm>
              <a:off x="2653617" y="4106558"/>
              <a:ext cx="36825" cy="43037"/>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7" name="Google Shape;5457;p39"/>
            <p:cNvSpPr/>
            <p:nvPr/>
          </p:nvSpPr>
          <p:spPr>
            <a:xfrm>
              <a:off x="2645484" y="4180517"/>
              <a:ext cx="26770" cy="2272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39"/>
            <p:cNvSpPr/>
            <p:nvPr/>
          </p:nvSpPr>
          <p:spPr>
            <a:xfrm>
              <a:off x="2578903" y="4118947"/>
              <a:ext cx="25568" cy="21793"/>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39"/>
            <p:cNvSpPr/>
            <p:nvPr/>
          </p:nvSpPr>
          <p:spPr>
            <a:xfrm>
              <a:off x="2472373" y="4267656"/>
              <a:ext cx="16302" cy="11257"/>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39"/>
            <p:cNvSpPr/>
            <p:nvPr/>
          </p:nvSpPr>
          <p:spPr>
            <a:xfrm>
              <a:off x="2502198" y="4253310"/>
              <a:ext cx="22068" cy="18121"/>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1" name="Google Shape;5461;p39"/>
            <p:cNvSpPr/>
            <p:nvPr/>
          </p:nvSpPr>
          <p:spPr>
            <a:xfrm>
              <a:off x="2488641" y="4309492"/>
              <a:ext cx="16680" cy="12424"/>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2" name="Google Shape;5462;p39"/>
            <p:cNvSpPr/>
            <p:nvPr/>
          </p:nvSpPr>
          <p:spPr>
            <a:xfrm>
              <a:off x="2461151" y="4348994"/>
              <a:ext cx="11257" cy="9678"/>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3" name="Google Shape;5463;p39"/>
            <p:cNvSpPr/>
            <p:nvPr/>
          </p:nvSpPr>
          <p:spPr>
            <a:xfrm>
              <a:off x="2542112" y="4278913"/>
              <a:ext cx="22480" cy="19356"/>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39"/>
            <p:cNvSpPr/>
            <p:nvPr/>
          </p:nvSpPr>
          <p:spPr>
            <a:xfrm>
              <a:off x="2439083" y="4303692"/>
              <a:ext cx="8546" cy="5834"/>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39"/>
            <p:cNvSpPr/>
            <p:nvPr/>
          </p:nvSpPr>
          <p:spPr>
            <a:xfrm>
              <a:off x="2615282" y="4238621"/>
              <a:ext cx="34114" cy="29172"/>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6" name="Google Shape;5466;p39"/>
            <p:cNvSpPr/>
            <p:nvPr/>
          </p:nvSpPr>
          <p:spPr>
            <a:xfrm>
              <a:off x="2586625" y="4229320"/>
              <a:ext cx="17846" cy="15547"/>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7" name="Google Shape;5467;p39"/>
            <p:cNvSpPr/>
            <p:nvPr/>
          </p:nvSpPr>
          <p:spPr>
            <a:xfrm>
              <a:off x="2701254"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8" name="Google Shape;5468;p39"/>
            <p:cNvSpPr/>
            <p:nvPr/>
          </p:nvSpPr>
          <p:spPr>
            <a:xfrm>
              <a:off x="2731455"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39"/>
            <p:cNvSpPr/>
            <p:nvPr/>
          </p:nvSpPr>
          <p:spPr>
            <a:xfrm>
              <a:off x="2731455"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39"/>
            <p:cNvSpPr/>
            <p:nvPr/>
          </p:nvSpPr>
          <p:spPr>
            <a:xfrm>
              <a:off x="2486273" y="4459367"/>
              <a:ext cx="669309" cy="622222"/>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1" name="Google Shape;5471;p39"/>
            <p:cNvSpPr/>
            <p:nvPr/>
          </p:nvSpPr>
          <p:spPr>
            <a:xfrm>
              <a:off x="2482841" y="4453945"/>
              <a:ext cx="784658" cy="756378"/>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2" name="Google Shape;5472;p39"/>
            <p:cNvSpPr/>
            <p:nvPr/>
          </p:nvSpPr>
          <p:spPr>
            <a:xfrm>
              <a:off x="2766324" y="4613498"/>
              <a:ext cx="126298" cy="146409"/>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3" name="Google Shape;5473;p39"/>
            <p:cNvSpPr/>
            <p:nvPr/>
          </p:nvSpPr>
          <p:spPr>
            <a:xfrm>
              <a:off x="2892588" y="4592975"/>
              <a:ext cx="42248" cy="53848"/>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39"/>
            <p:cNvSpPr/>
            <p:nvPr/>
          </p:nvSpPr>
          <p:spPr>
            <a:xfrm>
              <a:off x="1430247" y="3868789"/>
              <a:ext cx="435692" cy="438816"/>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39"/>
            <p:cNvSpPr/>
            <p:nvPr/>
          </p:nvSpPr>
          <p:spPr>
            <a:xfrm>
              <a:off x="1436802" y="3885811"/>
              <a:ext cx="512020" cy="508519"/>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6" name="Google Shape;5476;p39"/>
            <p:cNvSpPr/>
            <p:nvPr/>
          </p:nvSpPr>
          <p:spPr>
            <a:xfrm>
              <a:off x="1273370" y="4102679"/>
              <a:ext cx="550356" cy="284684"/>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7" name="Google Shape;5477;p39"/>
            <p:cNvSpPr/>
            <p:nvPr/>
          </p:nvSpPr>
          <p:spPr>
            <a:xfrm>
              <a:off x="1386077" y="4195240"/>
              <a:ext cx="429927" cy="137143"/>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39"/>
            <p:cNvSpPr/>
            <p:nvPr/>
          </p:nvSpPr>
          <p:spPr>
            <a:xfrm>
              <a:off x="1779933" y="4268445"/>
              <a:ext cx="193290" cy="209009"/>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39"/>
            <p:cNvSpPr/>
            <p:nvPr/>
          </p:nvSpPr>
          <p:spPr>
            <a:xfrm>
              <a:off x="1792323" y="4266454"/>
              <a:ext cx="158833" cy="157357"/>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0" name="Google Shape;5480;p39"/>
            <p:cNvSpPr/>
            <p:nvPr/>
          </p:nvSpPr>
          <p:spPr>
            <a:xfrm>
              <a:off x="1827569" y="4262782"/>
              <a:ext cx="177023" cy="201252"/>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1" name="Google Shape;5481;p39"/>
            <p:cNvSpPr/>
            <p:nvPr/>
          </p:nvSpPr>
          <p:spPr>
            <a:xfrm>
              <a:off x="1828359" y="4273078"/>
              <a:ext cx="94140" cy="84084"/>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39"/>
            <p:cNvSpPr/>
            <p:nvPr/>
          </p:nvSpPr>
          <p:spPr>
            <a:xfrm>
              <a:off x="1851593" y="4290135"/>
              <a:ext cx="41459" cy="56182"/>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39"/>
            <p:cNvSpPr/>
            <p:nvPr/>
          </p:nvSpPr>
          <p:spPr>
            <a:xfrm>
              <a:off x="1848470" y="4292057"/>
              <a:ext cx="29858" cy="51171"/>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39"/>
            <p:cNvSpPr/>
            <p:nvPr/>
          </p:nvSpPr>
          <p:spPr>
            <a:xfrm>
              <a:off x="1620379" y="4259007"/>
              <a:ext cx="225826" cy="191712"/>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39"/>
            <p:cNvSpPr/>
            <p:nvPr/>
          </p:nvSpPr>
          <p:spPr>
            <a:xfrm>
              <a:off x="1710607" y="4254511"/>
              <a:ext cx="134431" cy="135564"/>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6" name="Google Shape;5486;p39"/>
            <p:cNvSpPr/>
            <p:nvPr/>
          </p:nvSpPr>
          <p:spPr>
            <a:xfrm>
              <a:off x="1650204" y="4261478"/>
              <a:ext cx="205680" cy="206812"/>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7" name="Google Shape;5487;p39"/>
            <p:cNvSpPr/>
            <p:nvPr/>
          </p:nvSpPr>
          <p:spPr>
            <a:xfrm>
              <a:off x="1800868" y="4245210"/>
              <a:ext cx="35658" cy="101107"/>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8" name="Google Shape;5488;p39"/>
            <p:cNvSpPr/>
            <p:nvPr/>
          </p:nvSpPr>
          <p:spPr>
            <a:xfrm>
              <a:off x="1793867"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39"/>
            <p:cNvSpPr/>
            <p:nvPr/>
          </p:nvSpPr>
          <p:spPr>
            <a:xfrm>
              <a:off x="1791156" y="4249844"/>
              <a:ext cx="45371" cy="55804"/>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39"/>
            <p:cNvSpPr/>
            <p:nvPr/>
          </p:nvSpPr>
          <p:spPr>
            <a:xfrm>
              <a:off x="1635103" y="4118364"/>
              <a:ext cx="205680" cy="157563"/>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1" name="Google Shape;5491;p39"/>
            <p:cNvSpPr/>
            <p:nvPr/>
          </p:nvSpPr>
          <p:spPr>
            <a:xfrm>
              <a:off x="1714107" y="4171319"/>
              <a:ext cx="135564" cy="111403"/>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2" name="Google Shape;5492;p39"/>
            <p:cNvSpPr/>
            <p:nvPr/>
          </p:nvSpPr>
          <p:spPr>
            <a:xfrm>
              <a:off x="1611079" y="4138304"/>
              <a:ext cx="230081" cy="157083"/>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3" name="Google Shape;5493;p39"/>
            <p:cNvSpPr/>
            <p:nvPr/>
          </p:nvSpPr>
          <p:spPr>
            <a:xfrm>
              <a:off x="1728419" y="4256055"/>
              <a:ext cx="114286" cy="15890"/>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39"/>
            <p:cNvSpPr/>
            <p:nvPr/>
          </p:nvSpPr>
          <p:spPr>
            <a:xfrm>
              <a:off x="1728831" y="4234365"/>
              <a:ext cx="108074" cy="29858"/>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39"/>
            <p:cNvSpPr/>
            <p:nvPr/>
          </p:nvSpPr>
          <p:spPr>
            <a:xfrm>
              <a:off x="1769877" y="4232031"/>
              <a:ext cx="63526" cy="27936"/>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39"/>
            <p:cNvSpPr/>
            <p:nvPr/>
          </p:nvSpPr>
          <p:spPr>
            <a:xfrm>
              <a:off x="1782644" y="4218098"/>
              <a:ext cx="37203" cy="3332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39"/>
            <p:cNvSpPr/>
            <p:nvPr/>
          </p:nvSpPr>
          <p:spPr>
            <a:xfrm>
              <a:off x="1778011" y="4025631"/>
              <a:ext cx="151077" cy="242848"/>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39"/>
            <p:cNvSpPr/>
            <p:nvPr/>
          </p:nvSpPr>
          <p:spPr>
            <a:xfrm>
              <a:off x="1796956" y="4127355"/>
              <a:ext cx="104230" cy="141124"/>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39"/>
            <p:cNvSpPr/>
            <p:nvPr/>
          </p:nvSpPr>
          <p:spPr>
            <a:xfrm>
              <a:off x="1754777" y="4025631"/>
              <a:ext cx="86761" cy="244393"/>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39"/>
            <p:cNvSpPr/>
            <p:nvPr/>
          </p:nvSpPr>
          <p:spPr>
            <a:xfrm>
              <a:off x="1814013" y="4119393"/>
              <a:ext cx="24985" cy="139511"/>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39"/>
            <p:cNvSpPr/>
            <p:nvPr/>
          </p:nvSpPr>
          <p:spPr>
            <a:xfrm>
              <a:off x="1839204" y="4171251"/>
              <a:ext cx="9301" cy="80172"/>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39"/>
            <p:cNvSpPr/>
            <p:nvPr/>
          </p:nvSpPr>
          <p:spPr>
            <a:xfrm>
              <a:off x="1843082" y="4170839"/>
              <a:ext cx="19768" cy="77872"/>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39"/>
            <p:cNvSpPr/>
            <p:nvPr/>
          </p:nvSpPr>
          <p:spPr>
            <a:xfrm>
              <a:off x="1837248" y="4181409"/>
              <a:ext cx="237426" cy="136868"/>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39"/>
            <p:cNvSpPr/>
            <p:nvPr/>
          </p:nvSpPr>
          <p:spPr>
            <a:xfrm>
              <a:off x="1823691" y="4276956"/>
              <a:ext cx="3912" cy="3123"/>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39"/>
            <p:cNvSpPr/>
            <p:nvPr/>
          </p:nvSpPr>
          <p:spPr>
            <a:xfrm>
              <a:off x="1837248" y="4192220"/>
              <a:ext cx="148743" cy="107147"/>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39"/>
            <p:cNvSpPr/>
            <p:nvPr/>
          </p:nvSpPr>
          <p:spPr>
            <a:xfrm>
              <a:off x="1839581" y="4147467"/>
              <a:ext cx="250605" cy="110922"/>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7" name="Google Shape;5507;p39"/>
            <p:cNvSpPr/>
            <p:nvPr/>
          </p:nvSpPr>
          <p:spPr>
            <a:xfrm>
              <a:off x="1852348" y="4217789"/>
              <a:ext cx="110030" cy="38679"/>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8" name="Google Shape;5508;p39"/>
            <p:cNvSpPr/>
            <p:nvPr/>
          </p:nvSpPr>
          <p:spPr>
            <a:xfrm>
              <a:off x="1840748" y="4238998"/>
              <a:ext cx="149532" cy="23269"/>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9" name="Google Shape;5509;p39"/>
            <p:cNvSpPr/>
            <p:nvPr/>
          </p:nvSpPr>
          <p:spPr>
            <a:xfrm>
              <a:off x="1841126" y="4254511"/>
              <a:ext cx="106529" cy="8923"/>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0" name="Google Shape;5510;p39"/>
            <p:cNvSpPr/>
            <p:nvPr/>
          </p:nvSpPr>
          <p:spPr>
            <a:xfrm>
              <a:off x="1841126" y="4262096"/>
              <a:ext cx="85628" cy="1414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1" name="Google Shape;5511;p39"/>
            <p:cNvSpPr/>
            <p:nvPr/>
          </p:nvSpPr>
          <p:spPr>
            <a:xfrm>
              <a:off x="598742" y="3940792"/>
              <a:ext cx="24058" cy="64728"/>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39"/>
            <p:cNvSpPr/>
            <p:nvPr/>
          </p:nvSpPr>
          <p:spPr>
            <a:xfrm>
              <a:off x="551106" y="3866077"/>
              <a:ext cx="24058" cy="64693"/>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39"/>
            <p:cNvSpPr/>
            <p:nvPr/>
          </p:nvSpPr>
          <p:spPr>
            <a:xfrm>
              <a:off x="532127"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39"/>
            <p:cNvSpPr/>
            <p:nvPr/>
          </p:nvSpPr>
          <p:spPr>
            <a:xfrm>
              <a:off x="489158" y="3899745"/>
              <a:ext cx="23646" cy="64728"/>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39"/>
            <p:cNvSpPr/>
            <p:nvPr/>
          </p:nvSpPr>
          <p:spPr>
            <a:xfrm>
              <a:off x="467845" y="3997729"/>
              <a:ext cx="24058" cy="64728"/>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39"/>
            <p:cNvSpPr/>
            <p:nvPr/>
          </p:nvSpPr>
          <p:spPr>
            <a:xfrm>
              <a:off x="500758"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39"/>
            <p:cNvSpPr/>
            <p:nvPr/>
          </p:nvSpPr>
          <p:spPr>
            <a:xfrm>
              <a:off x="700981" y="3965983"/>
              <a:ext cx="24058" cy="64693"/>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39"/>
            <p:cNvSpPr/>
            <p:nvPr/>
          </p:nvSpPr>
          <p:spPr>
            <a:xfrm>
              <a:off x="653345" y="3891234"/>
              <a:ext cx="24058" cy="64728"/>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39"/>
            <p:cNvSpPr/>
            <p:nvPr/>
          </p:nvSpPr>
          <p:spPr>
            <a:xfrm>
              <a:off x="641367" y="3997729"/>
              <a:ext cx="23646" cy="64728"/>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39"/>
            <p:cNvSpPr/>
            <p:nvPr/>
          </p:nvSpPr>
          <p:spPr>
            <a:xfrm>
              <a:off x="-81687" y="4143349"/>
              <a:ext cx="493796" cy="779991"/>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39"/>
            <p:cNvSpPr/>
            <p:nvPr/>
          </p:nvSpPr>
          <p:spPr>
            <a:xfrm>
              <a:off x="38742" y="4162705"/>
              <a:ext cx="265328" cy="911676"/>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39"/>
            <p:cNvSpPr/>
            <p:nvPr/>
          </p:nvSpPr>
          <p:spPr>
            <a:xfrm>
              <a:off x="-295466" y="4222731"/>
              <a:ext cx="478318" cy="58443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39"/>
            <p:cNvSpPr/>
            <p:nvPr/>
          </p:nvSpPr>
          <p:spPr>
            <a:xfrm>
              <a:off x="-228061" y="4352083"/>
              <a:ext cx="337331" cy="448116"/>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39"/>
            <p:cNvSpPr/>
            <p:nvPr/>
          </p:nvSpPr>
          <p:spPr>
            <a:xfrm>
              <a:off x="-102999" y="4836578"/>
              <a:ext cx="228537" cy="287224"/>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39"/>
            <p:cNvSpPr/>
            <p:nvPr/>
          </p:nvSpPr>
          <p:spPr>
            <a:xfrm>
              <a:off x="-72592" y="4836647"/>
              <a:ext cx="201458" cy="191677"/>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39"/>
            <p:cNvSpPr/>
            <p:nvPr/>
          </p:nvSpPr>
          <p:spPr>
            <a:xfrm>
              <a:off x="-37139" y="4854768"/>
              <a:ext cx="176611" cy="282831"/>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39"/>
            <p:cNvSpPr/>
            <p:nvPr/>
          </p:nvSpPr>
          <p:spPr>
            <a:xfrm>
              <a:off x="61599" y="4858269"/>
              <a:ext cx="42248" cy="160755"/>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39"/>
            <p:cNvSpPr/>
            <p:nvPr/>
          </p:nvSpPr>
          <p:spPr>
            <a:xfrm>
              <a:off x="53843" y="4895815"/>
              <a:ext cx="34526" cy="84084"/>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39"/>
            <p:cNvSpPr/>
            <p:nvPr/>
          </p:nvSpPr>
          <p:spPr>
            <a:xfrm>
              <a:off x="47288" y="4893481"/>
              <a:ext cx="36036" cy="67439"/>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39"/>
            <p:cNvSpPr/>
            <p:nvPr/>
          </p:nvSpPr>
          <p:spPr>
            <a:xfrm>
              <a:off x="-222639" y="4696347"/>
              <a:ext cx="334620" cy="203003"/>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39"/>
            <p:cNvSpPr/>
            <p:nvPr/>
          </p:nvSpPr>
          <p:spPr>
            <a:xfrm>
              <a:off x="-84020" y="4742747"/>
              <a:ext cx="193668" cy="164667"/>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39"/>
            <p:cNvSpPr/>
            <p:nvPr/>
          </p:nvSpPr>
          <p:spPr>
            <a:xfrm>
              <a:off x="-226139" y="4779641"/>
              <a:ext cx="336954" cy="159828"/>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39"/>
            <p:cNvSpPr/>
            <p:nvPr/>
          </p:nvSpPr>
          <p:spPr>
            <a:xfrm>
              <a:off x="-8894" y="4848556"/>
              <a:ext cx="135976" cy="35281"/>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39"/>
            <p:cNvSpPr/>
            <p:nvPr/>
          </p:nvSpPr>
          <p:spPr>
            <a:xfrm>
              <a:off x="8163" y="4852057"/>
              <a:ext cx="106152" cy="12046"/>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39"/>
            <p:cNvSpPr/>
            <p:nvPr/>
          </p:nvSpPr>
          <p:spPr>
            <a:xfrm>
              <a:off x="29853" y="4839290"/>
              <a:ext cx="92184" cy="14346"/>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39"/>
            <p:cNvSpPr/>
            <p:nvPr/>
          </p:nvSpPr>
          <p:spPr>
            <a:xfrm>
              <a:off x="13963" y="4556973"/>
              <a:ext cx="189790" cy="30788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39"/>
            <p:cNvSpPr/>
            <p:nvPr/>
          </p:nvSpPr>
          <p:spPr>
            <a:xfrm>
              <a:off x="31672" y="4705853"/>
              <a:ext cx="152346" cy="171806"/>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39"/>
            <p:cNvSpPr/>
            <p:nvPr/>
          </p:nvSpPr>
          <p:spPr>
            <a:xfrm>
              <a:off x="-29005" y="4555257"/>
              <a:ext cx="140232" cy="310768"/>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39"/>
            <p:cNvSpPr/>
            <p:nvPr/>
          </p:nvSpPr>
          <p:spPr>
            <a:xfrm>
              <a:off x="42620" y="4736261"/>
              <a:ext cx="68983" cy="13172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39"/>
            <p:cNvSpPr/>
            <p:nvPr/>
          </p:nvSpPr>
          <p:spPr>
            <a:xfrm>
              <a:off x="65855" y="4721949"/>
              <a:ext cx="44582" cy="137108"/>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39"/>
            <p:cNvSpPr/>
            <p:nvPr/>
          </p:nvSpPr>
          <p:spPr>
            <a:xfrm>
              <a:off x="83290" y="4766085"/>
              <a:ext cx="25603" cy="89095"/>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39"/>
            <p:cNvSpPr/>
            <p:nvPr/>
          </p:nvSpPr>
          <p:spPr>
            <a:xfrm>
              <a:off x="107314" y="4770341"/>
              <a:ext cx="13591" cy="63561"/>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39"/>
            <p:cNvSpPr/>
            <p:nvPr/>
          </p:nvSpPr>
          <p:spPr>
            <a:xfrm>
              <a:off x="104980" y="4685913"/>
              <a:ext cx="288151" cy="198267"/>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39"/>
            <p:cNvSpPr/>
            <p:nvPr/>
          </p:nvSpPr>
          <p:spPr>
            <a:xfrm>
              <a:off x="104980" y="4755549"/>
              <a:ext cx="183612" cy="129798"/>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5" name="Google Shape;5545;p39"/>
            <p:cNvSpPr/>
            <p:nvPr/>
          </p:nvSpPr>
          <p:spPr>
            <a:xfrm>
              <a:off x="102646" y="4656570"/>
              <a:ext cx="264950" cy="212956"/>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6" name="Google Shape;5546;p39"/>
            <p:cNvSpPr/>
            <p:nvPr/>
          </p:nvSpPr>
          <p:spPr>
            <a:xfrm>
              <a:off x="112324"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39"/>
            <p:cNvSpPr/>
            <p:nvPr/>
          </p:nvSpPr>
          <p:spPr>
            <a:xfrm>
              <a:off x="123169" y="4811010"/>
              <a:ext cx="94140" cy="45337"/>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39"/>
            <p:cNvSpPr/>
            <p:nvPr/>
          </p:nvSpPr>
          <p:spPr>
            <a:xfrm>
              <a:off x="128215" y="4826900"/>
              <a:ext cx="99562" cy="30991"/>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39"/>
            <p:cNvSpPr/>
            <p:nvPr/>
          </p:nvSpPr>
          <p:spPr>
            <a:xfrm>
              <a:off x="103813" y="4860980"/>
              <a:ext cx="227748" cy="252424"/>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39"/>
            <p:cNvSpPr/>
            <p:nvPr/>
          </p:nvSpPr>
          <p:spPr>
            <a:xfrm>
              <a:off x="80956" y="4857479"/>
              <a:ext cx="5457" cy="4668"/>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39"/>
            <p:cNvSpPr/>
            <p:nvPr/>
          </p:nvSpPr>
          <p:spPr>
            <a:xfrm>
              <a:off x="103813" y="4860980"/>
              <a:ext cx="166967" cy="163844"/>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39"/>
            <p:cNvSpPr/>
            <p:nvPr/>
          </p:nvSpPr>
          <p:spPr>
            <a:xfrm>
              <a:off x="115036" y="4857548"/>
              <a:ext cx="253316" cy="253625"/>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39"/>
            <p:cNvSpPr/>
            <p:nvPr/>
          </p:nvSpPr>
          <p:spPr>
            <a:xfrm>
              <a:off x="125881" y="4873369"/>
              <a:ext cx="116619" cy="96439"/>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39"/>
            <p:cNvSpPr/>
            <p:nvPr/>
          </p:nvSpPr>
          <p:spPr>
            <a:xfrm>
              <a:off x="111192" y="4864824"/>
              <a:ext cx="116585" cy="156122"/>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39"/>
            <p:cNvSpPr/>
            <p:nvPr/>
          </p:nvSpPr>
          <p:spPr>
            <a:xfrm>
              <a:off x="110402" y="4865991"/>
              <a:ext cx="74406" cy="116997"/>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39"/>
            <p:cNvSpPr/>
            <p:nvPr/>
          </p:nvSpPr>
          <p:spPr>
            <a:xfrm>
              <a:off x="110402" y="4865991"/>
              <a:ext cx="44170" cy="10344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39"/>
            <p:cNvSpPr/>
            <p:nvPr/>
          </p:nvSpPr>
          <p:spPr>
            <a:xfrm>
              <a:off x="3646598" y="2273973"/>
              <a:ext cx="327276" cy="265328"/>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39"/>
            <p:cNvSpPr/>
            <p:nvPr/>
          </p:nvSpPr>
          <p:spPr>
            <a:xfrm>
              <a:off x="3804607" y="2288318"/>
              <a:ext cx="938000" cy="603792"/>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39"/>
            <p:cNvSpPr/>
            <p:nvPr/>
          </p:nvSpPr>
          <p:spPr>
            <a:xfrm>
              <a:off x="3804607" y="2288318"/>
              <a:ext cx="424504" cy="333076"/>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39"/>
            <p:cNvSpPr/>
            <p:nvPr/>
          </p:nvSpPr>
          <p:spPr>
            <a:xfrm>
              <a:off x="3829386" y="1922948"/>
              <a:ext cx="1020128" cy="964907"/>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39"/>
            <p:cNvSpPr/>
            <p:nvPr/>
          </p:nvSpPr>
          <p:spPr>
            <a:xfrm>
              <a:off x="3670999" y="1789134"/>
              <a:ext cx="1193238" cy="674251"/>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39"/>
            <p:cNvSpPr/>
            <p:nvPr/>
          </p:nvSpPr>
          <p:spPr>
            <a:xfrm>
              <a:off x="3829386" y="1922948"/>
              <a:ext cx="1020128" cy="64501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39"/>
            <p:cNvSpPr/>
            <p:nvPr/>
          </p:nvSpPr>
          <p:spPr>
            <a:xfrm>
              <a:off x="3670622" y="1787589"/>
              <a:ext cx="1193615" cy="602213"/>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39"/>
            <p:cNvSpPr/>
            <p:nvPr/>
          </p:nvSpPr>
          <p:spPr>
            <a:xfrm>
              <a:off x="4356850" y="2633372"/>
              <a:ext cx="88717" cy="69361"/>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39"/>
            <p:cNvSpPr/>
            <p:nvPr/>
          </p:nvSpPr>
          <p:spPr>
            <a:xfrm>
              <a:off x="4131848" y="2561334"/>
              <a:ext cx="246726" cy="123209"/>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39"/>
            <p:cNvSpPr/>
            <p:nvPr/>
          </p:nvSpPr>
          <p:spPr>
            <a:xfrm>
              <a:off x="4360729" y="2399481"/>
              <a:ext cx="134809" cy="20489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39"/>
            <p:cNvSpPr/>
            <p:nvPr/>
          </p:nvSpPr>
          <p:spPr>
            <a:xfrm>
              <a:off x="4734061" y="2222493"/>
              <a:ext cx="19391" cy="302496"/>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39"/>
            <p:cNvSpPr/>
            <p:nvPr/>
          </p:nvSpPr>
          <p:spPr>
            <a:xfrm>
              <a:off x="3997486" y="2297997"/>
              <a:ext cx="164221" cy="13831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39"/>
            <p:cNvSpPr/>
            <p:nvPr/>
          </p:nvSpPr>
          <p:spPr>
            <a:xfrm>
              <a:off x="4462213" y="2037748"/>
              <a:ext cx="79794" cy="32806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39"/>
            <p:cNvSpPr/>
            <p:nvPr/>
          </p:nvSpPr>
          <p:spPr>
            <a:xfrm>
              <a:off x="4747995" y="1944020"/>
              <a:ext cx="29858" cy="219614"/>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39"/>
            <p:cNvSpPr/>
            <p:nvPr/>
          </p:nvSpPr>
          <p:spPr>
            <a:xfrm>
              <a:off x="4490115" y="2431261"/>
              <a:ext cx="39674" cy="35384"/>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39"/>
            <p:cNvSpPr/>
            <p:nvPr/>
          </p:nvSpPr>
          <p:spPr>
            <a:xfrm>
              <a:off x="4601827" y="2487958"/>
              <a:ext cx="39640" cy="34903"/>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39"/>
            <p:cNvSpPr/>
            <p:nvPr/>
          </p:nvSpPr>
          <p:spPr>
            <a:xfrm>
              <a:off x="4754791" y="2297859"/>
              <a:ext cx="38095" cy="37374"/>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39"/>
            <p:cNvSpPr/>
            <p:nvPr/>
          </p:nvSpPr>
          <p:spPr>
            <a:xfrm>
              <a:off x="4609308" y="2752325"/>
              <a:ext cx="39262" cy="31849"/>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39"/>
            <p:cNvSpPr/>
            <p:nvPr/>
          </p:nvSpPr>
          <p:spPr>
            <a:xfrm>
              <a:off x="4618643" y="2364474"/>
              <a:ext cx="49043" cy="35247"/>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39"/>
            <p:cNvSpPr/>
            <p:nvPr/>
          </p:nvSpPr>
          <p:spPr>
            <a:xfrm>
              <a:off x="4268923" y="2514384"/>
              <a:ext cx="39537" cy="31609"/>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39"/>
            <p:cNvSpPr/>
            <p:nvPr/>
          </p:nvSpPr>
          <p:spPr>
            <a:xfrm>
              <a:off x="4620565" y="2595620"/>
              <a:ext cx="39811" cy="30579"/>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39"/>
            <p:cNvSpPr/>
            <p:nvPr/>
          </p:nvSpPr>
          <p:spPr>
            <a:xfrm>
              <a:off x="4362891" y="2314161"/>
              <a:ext cx="39777" cy="30373"/>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39"/>
            <p:cNvSpPr/>
            <p:nvPr/>
          </p:nvSpPr>
          <p:spPr>
            <a:xfrm>
              <a:off x="4719407" y="2632102"/>
              <a:ext cx="38404" cy="37512"/>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39"/>
            <p:cNvSpPr/>
            <p:nvPr/>
          </p:nvSpPr>
          <p:spPr>
            <a:xfrm>
              <a:off x="4556421" y="2639652"/>
              <a:ext cx="38027" cy="37649"/>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39"/>
            <p:cNvSpPr/>
            <p:nvPr/>
          </p:nvSpPr>
          <p:spPr>
            <a:xfrm>
              <a:off x="4644418" y="2677816"/>
              <a:ext cx="55049" cy="32226"/>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39"/>
            <p:cNvSpPr/>
            <p:nvPr/>
          </p:nvSpPr>
          <p:spPr>
            <a:xfrm>
              <a:off x="4673693" y="2771578"/>
              <a:ext cx="54878" cy="32398"/>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39"/>
            <p:cNvSpPr/>
            <p:nvPr/>
          </p:nvSpPr>
          <p:spPr>
            <a:xfrm>
              <a:off x="3918756" y="2435585"/>
              <a:ext cx="38953" cy="32158"/>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39"/>
            <p:cNvSpPr/>
            <p:nvPr/>
          </p:nvSpPr>
          <p:spPr>
            <a:xfrm>
              <a:off x="4462350" y="2706816"/>
              <a:ext cx="49078" cy="35178"/>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39"/>
            <p:cNvSpPr/>
            <p:nvPr/>
          </p:nvSpPr>
          <p:spPr>
            <a:xfrm>
              <a:off x="4394774" y="2598297"/>
              <a:ext cx="39228" cy="31952"/>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39"/>
            <p:cNvSpPr/>
            <p:nvPr/>
          </p:nvSpPr>
          <p:spPr>
            <a:xfrm>
              <a:off x="4174851" y="2280665"/>
              <a:ext cx="47979" cy="35212"/>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39"/>
            <p:cNvSpPr/>
            <p:nvPr/>
          </p:nvSpPr>
          <p:spPr>
            <a:xfrm>
              <a:off x="4522238" y="2579009"/>
              <a:ext cx="39777" cy="35109"/>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39"/>
            <p:cNvSpPr/>
            <p:nvPr/>
          </p:nvSpPr>
          <p:spPr>
            <a:xfrm>
              <a:off x="4541114" y="2709871"/>
              <a:ext cx="39537" cy="34972"/>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39"/>
            <p:cNvSpPr/>
            <p:nvPr/>
          </p:nvSpPr>
          <p:spPr>
            <a:xfrm>
              <a:off x="4608519" y="2048765"/>
              <a:ext cx="39262" cy="31849"/>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39"/>
            <p:cNvSpPr/>
            <p:nvPr/>
          </p:nvSpPr>
          <p:spPr>
            <a:xfrm>
              <a:off x="4677125" y="2814856"/>
              <a:ext cx="48975" cy="34869"/>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39"/>
            <p:cNvSpPr/>
            <p:nvPr/>
          </p:nvSpPr>
          <p:spPr>
            <a:xfrm>
              <a:off x="4708081" y="2528352"/>
              <a:ext cx="39296" cy="313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39"/>
            <p:cNvSpPr/>
            <p:nvPr/>
          </p:nvSpPr>
          <p:spPr>
            <a:xfrm>
              <a:off x="862491" y="1336007"/>
              <a:ext cx="887652" cy="1003757"/>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39"/>
            <p:cNvSpPr/>
            <p:nvPr/>
          </p:nvSpPr>
          <p:spPr>
            <a:xfrm>
              <a:off x="631689" y="1213656"/>
              <a:ext cx="1056129" cy="1051496"/>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39"/>
            <p:cNvSpPr/>
            <p:nvPr/>
          </p:nvSpPr>
          <p:spPr>
            <a:xfrm>
              <a:off x="691303" y="1252678"/>
              <a:ext cx="962813" cy="972114"/>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39"/>
            <p:cNvSpPr/>
            <p:nvPr/>
          </p:nvSpPr>
          <p:spPr>
            <a:xfrm>
              <a:off x="855112" y="1404063"/>
              <a:ext cx="622771" cy="679021"/>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39"/>
            <p:cNvSpPr/>
            <p:nvPr/>
          </p:nvSpPr>
          <p:spPr>
            <a:xfrm>
              <a:off x="977909" y="1546663"/>
              <a:ext cx="518953" cy="571565"/>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39"/>
            <p:cNvSpPr/>
            <p:nvPr/>
          </p:nvSpPr>
          <p:spPr>
            <a:xfrm>
              <a:off x="1505751" y="2008336"/>
              <a:ext cx="96062" cy="148743"/>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39"/>
            <p:cNvSpPr/>
            <p:nvPr/>
          </p:nvSpPr>
          <p:spPr>
            <a:xfrm>
              <a:off x="1601023" y="2053226"/>
              <a:ext cx="24813" cy="4691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39"/>
            <p:cNvSpPr/>
            <p:nvPr/>
          </p:nvSpPr>
          <p:spPr>
            <a:xfrm>
              <a:off x="1579710" y="1941309"/>
              <a:ext cx="53471" cy="96474"/>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39"/>
            <p:cNvSpPr/>
            <p:nvPr/>
          </p:nvSpPr>
          <p:spPr>
            <a:xfrm>
              <a:off x="1620002" y="1904518"/>
              <a:ext cx="41836" cy="79828"/>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39"/>
            <p:cNvSpPr/>
            <p:nvPr/>
          </p:nvSpPr>
          <p:spPr>
            <a:xfrm>
              <a:off x="1631602" y="1806157"/>
              <a:ext cx="60060" cy="168134"/>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39"/>
            <p:cNvSpPr/>
            <p:nvPr/>
          </p:nvSpPr>
          <p:spPr>
            <a:xfrm>
              <a:off x="1680405" y="1804990"/>
              <a:ext cx="41493" cy="180523"/>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39"/>
            <p:cNvSpPr/>
            <p:nvPr/>
          </p:nvSpPr>
          <p:spPr>
            <a:xfrm>
              <a:off x="1681195" y="1706629"/>
              <a:ext cx="36414" cy="114286"/>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39"/>
            <p:cNvSpPr/>
            <p:nvPr/>
          </p:nvSpPr>
          <p:spPr>
            <a:xfrm>
              <a:off x="1685073" y="1632291"/>
              <a:ext cx="63526" cy="208769"/>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39"/>
            <p:cNvSpPr/>
            <p:nvPr/>
          </p:nvSpPr>
          <p:spPr>
            <a:xfrm>
              <a:off x="1642070" y="1500606"/>
              <a:ext cx="83295" cy="140609"/>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39"/>
            <p:cNvSpPr/>
            <p:nvPr/>
          </p:nvSpPr>
          <p:spPr>
            <a:xfrm>
              <a:off x="1679238" y="1485882"/>
              <a:ext cx="26770" cy="40326"/>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39"/>
            <p:cNvSpPr/>
            <p:nvPr/>
          </p:nvSpPr>
          <p:spPr>
            <a:xfrm>
              <a:off x="1483683" y="2062939"/>
              <a:ext cx="61982" cy="77460"/>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39"/>
            <p:cNvSpPr/>
            <p:nvPr/>
          </p:nvSpPr>
          <p:spPr>
            <a:xfrm>
              <a:off x="1453069" y="2116753"/>
              <a:ext cx="57349" cy="56971"/>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39"/>
            <p:cNvSpPr/>
            <p:nvPr/>
          </p:nvSpPr>
          <p:spPr>
            <a:xfrm>
              <a:off x="1411645" y="2205813"/>
              <a:ext cx="69361" cy="38541"/>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39"/>
            <p:cNvSpPr/>
            <p:nvPr/>
          </p:nvSpPr>
          <p:spPr>
            <a:xfrm>
              <a:off x="1403134" y="2237971"/>
              <a:ext cx="72072" cy="28897"/>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39"/>
            <p:cNvSpPr/>
            <p:nvPr/>
          </p:nvSpPr>
          <p:spPr>
            <a:xfrm>
              <a:off x="1335729" y="2227915"/>
              <a:ext cx="47293" cy="20077"/>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39"/>
            <p:cNvSpPr/>
            <p:nvPr/>
          </p:nvSpPr>
          <p:spPr>
            <a:xfrm>
              <a:off x="1278793" y="2243393"/>
              <a:ext cx="106564" cy="47053"/>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39"/>
            <p:cNvSpPr/>
            <p:nvPr/>
          </p:nvSpPr>
          <p:spPr>
            <a:xfrm>
              <a:off x="1126618" y="2255783"/>
              <a:ext cx="79794" cy="48837"/>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39"/>
            <p:cNvSpPr/>
            <p:nvPr/>
          </p:nvSpPr>
          <p:spPr>
            <a:xfrm>
              <a:off x="1076270" y="2262372"/>
              <a:ext cx="103818" cy="56971"/>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39"/>
            <p:cNvSpPr/>
            <p:nvPr/>
          </p:nvSpPr>
          <p:spPr>
            <a:xfrm>
              <a:off x="1229234" y="2284680"/>
              <a:ext cx="54637" cy="24196"/>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39"/>
            <p:cNvSpPr/>
            <p:nvPr/>
          </p:nvSpPr>
          <p:spPr>
            <a:xfrm>
              <a:off x="1013121"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39"/>
            <p:cNvSpPr/>
            <p:nvPr/>
          </p:nvSpPr>
          <p:spPr>
            <a:xfrm>
              <a:off x="919805"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39"/>
            <p:cNvSpPr/>
            <p:nvPr/>
          </p:nvSpPr>
          <p:spPr>
            <a:xfrm>
              <a:off x="1798157" y="3111278"/>
              <a:ext cx="792758" cy="596859"/>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39"/>
            <p:cNvSpPr/>
            <p:nvPr/>
          </p:nvSpPr>
          <p:spPr>
            <a:xfrm>
              <a:off x="1806668" y="3020124"/>
              <a:ext cx="814448" cy="505671"/>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39"/>
            <p:cNvSpPr/>
            <p:nvPr/>
          </p:nvSpPr>
          <p:spPr>
            <a:xfrm>
              <a:off x="1820602" y="3015937"/>
              <a:ext cx="790836" cy="513084"/>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39"/>
            <p:cNvSpPr/>
            <p:nvPr/>
          </p:nvSpPr>
          <p:spPr>
            <a:xfrm>
              <a:off x="1831447" y="3042809"/>
              <a:ext cx="764135" cy="460712"/>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39"/>
            <p:cNvSpPr/>
            <p:nvPr/>
          </p:nvSpPr>
          <p:spPr>
            <a:xfrm>
              <a:off x="1901941" y="3067314"/>
              <a:ext cx="636327" cy="406383"/>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39"/>
            <p:cNvSpPr/>
            <p:nvPr/>
          </p:nvSpPr>
          <p:spPr>
            <a:xfrm>
              <a:off x="1972091" y="3246807"/>
              <a:ext cx="57795" cy="47705"/>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39"/>
            <p:cNvSpPr/>
            <p:nvPr/>
          </p:nvSpPr>
          <p:spPr>
            <a:xfrm>
              <a:off x="1956063" y="3171715"/>
              <a:ext cx="64419" cy="44650"/>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39"/>
            <p:cNvSpPr/>
            <p:nvPr/>
          </p:nvSpPr>
          <p:spPr>
            <a:xfrm>
              <a:off x="1935437" y="3211149"/>
              <a:ext cx="71866" cy="36379"/>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6" name="Google Shape;5626;p39"/>
            <p:cNvSpPr/>
            <p:nvPr/>
          </p:nvSpPr>
          <p:spPr>
            <a:xfrm>
              <a:off x="1941821" y="3127339"/>
              <a:ext cx="72415" cy="35247"/>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39"/>
            <p:cNvSpPr/>
            <p:nvPr/>
          </p:nvSpPr>
          <p:spPr>
            <a:xfrm>
              <a:off x="2014236" y="3123839"/>
              <a:ext cx="45440" cy="57280"/>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39"/>
            <p:cNvSpPr/>
            <p:nvPr/>
          </p:nvSpPr>
          <p:spPr>
            <a:xfrm>
              <a:off x="2007646" y="3210325"/>
              <a:ext cx="64659" cy="44204"/>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39"/>
            <p:cNvSpPr/>
            <p:nvPr/>
          </p:nvSpPr>
          <p:spPr>
            <a:xfrm>
              <a:off x="2360456" y="3270248"/>
              <a:ext cx="73239" cy="3583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39"/>
            <p:cNvSpPr/>
            <p:nvPr/>
          </p:nvSpPr>
          <p:spPr>
            <a:xfrm>
              <a:off x="2217959" y="3226696"/>
              <a:ext cx="85937" cy="35624"/>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39"/>
            <p:cNvSpPr/>
            <p:nvPr/>
          </p:nvSpPr>
          <p:spPr>
            <a:xfrm>
              <a:off x="2047149" y="3326395"/>
              <a:ext cx="87928" cy="42214"/>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39"/>
            <p:cNvSpPr/>
            <p:nvPr/>
          </p:nvSpPr>
          <p:spPr>
            <a:xfrm>
              <a:off x="2054116" y="3271174"/>
              <a:ext cx="73685" cy="42454"/>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39"/>
            <p:cNvSpPr/>
            <p:nvPr/>
          </p:nvSpPr>
          <p:spPr>
            <a:xfrm>
              <a:off x="2131198" y="3332195"/>
              <a:ext cx="88340" cy="45852"/>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39"/>
            <p:cNvSpPr/>
            <p:nvPr/>
          </p:nvSpPr>
          <p:spPr>
            <a:xfrm>
              <a:off x="2017736" y="3267708"/>
              <a:ext cx="60369" cy="58378"/>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39"/>
            <p:cNvSpPr/>
            <p:nvPr/>
          </p:nvSpPr>
          <p:spPr>
            <a:xfrm>
              <a:off x="2033009" y="3177481"/>
              <a:ext cx="76740" cy="45646"/>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39"/>
            <p:cNvSpPr/>
            <p:nvPr/>
          </p:nvSpPr>
          <p:spPr>
            <a:xfrm>
              <a:off x="2405758" y="3305460"/>
              <a:ext cx="80995" cy="39262"/>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39"/>
            <p:cNvSpPr/>
            <p:nvPr/>
          </p:nvSpPr>
          <p:spPr>
            <a:xfrm>
              <a:off x="2398311" y="3239051"/>
              <a:ext cx="58104" cy="48082"/>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39"/>
            <p:cNvSpPr/>
            <p:nvPr/>
          </p:nvSpPr>
          <p:spPr>
            <a:xfrm>
              <a:off x="2410426" y="3351140"/>
              <a:ext cx="64384" cy="44479"/>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39"/>
            <p:cNvSpPr/>
            <p:nvPr/>
          </p:nvSpPr>
          <p:spPr>
            <a:xfrm>
              <a:off x="2332588" y="3304293"/>
              <a:ext cx="71866" cy="36688"/>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39"/>
            <p:cNvSpPr/>
            <p:nvPr/>
          </p:nvSpPr>
          <p:spPr>
            <a:xfrm>
              <a:off x="2265081" y="3191689"/>
              <a:ext cx="72552" cy="35178"/>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39"/>
            <p:cNvSpPr/>
            <p:nvPr/>
          </p:nvSpPr>
          <p:spPr>
            <a:xfrm>
              <a:off x="2478963" y="3321831"/>
              <a:ext cx="45337" cy="57280"/>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39"/>
            <p:cNvSpPr/>
            <p:nvPr/>
          </p:nvSpPr>
          <p:spPr>
            <a:xfrm>
              <a:off x="2307054" y="3226799"/>
              <a:ext cx="64659" cy="44513"/>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39"/>
            <p:cNvSpPr/>
            <p:nvPr/>
          </p:nvSpPr>
          <p:spPr>
            <a:xfrm>
              <a:off x="2107586" y="3083856"/>
              <a:ext cx="73205" cy="35796"/>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39"/>
            <p:cNvSpPr/>
            <p:nvPr/>
          </p:nvSpPr>
          <p:spPr>
            <a:xfrm>
              <a:off x="2192700" y="3131217"/>
              <a:ext cx="85697" cy="3583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39"/>
            <p:cNvSpPr/>
            <p:nvPr/>
          </p:nvSpPr>
          <p:spPr>
            <a:xfrm>
              <a:off x="2336501" y="3139386"/>
              <a:ext cx="88271" cy="42214"/>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39"/>
            <p:cNvSpPr/>
            <p:nvPr/>
          </p:nvSpPr>
          <p:spPr>
            <a:xfrm>
              <a:off x="2343776" y="3194366"/>
              <a:ext cx="73651" cy="42488"/>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39"/>
            <p:cNvSpPr/>
            <p:nvPr/>
          </p:nvSpPr>
          <p:spPr>
            <a:xfrm>
              <a:off x="2251730" y="3129948"/>
              <a:ext cx="88614" cy="45817"/>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39"/>
            <p:cNvSpPr/>
            <p:nvPr/>
          </p:nvSpPr>
          <p:spPr>
            <a:xfrm>
              <a:off x="2393094" y="3181908"/>
              <a:ext cx="60335" cy="58378"/>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39"/>
            <p:cNvSpPr/>
            <p:nvPr/>
          </p:nvSpPr>
          <p:spPr>
            <a:xfrm>
              <a:off x="2199941" y="3083478"/>
              <a:ext cx="76740" cy="45852"/>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39"/>
            <p:cNvSpPr/>
            <p:nvPr/>
          </p:nvSpPr>
          <p:spPr>
            <a:xfrm>
              <a:off x="2061117" y="3134855"/>
              <a:ext cx="80961" cy="39193"/>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39"/>
            <p:cNvSpPr/>
            <p:nvPr/>
          </p:nvSpPr>
          <p:spPr>
            <a:xfrm>
              <a:off x="2229354" y="3172401"/>
              <a:ext cx="50485" cy="50622"/>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39"/>
            <p:cNvSpPr/>
            <p:nvPr/>
          </p:nvSpPr>
          <p:spPr>
            <a:xfrm>
              <a:off x="2263468" y="3397129"/>
              <a:ext cx="67610" cy="42145"/>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39"/>
            <p:cNvSpPr/>
            <p:nvPr/>
          </p:nvSpPr>
          <p:spPr>
            <a:xfrm>
              <a:off x="2074261" y="3222371"/>
              <a:ext cx="67816" cy="39228"/>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39"/>
            <p:cNvSpPr/>
            <p:nvPr/>
          </p:nvSpPr>
          <p:spPr>
            <a:xfrm>
              <a:off x="2337359" y="3434709"/>
              <a:ext cx="72724" cy="33256"/>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39"/>
            <p:cNvSpPr/>
            <p:nvPr/>
          </p:nvSpPr>
          <p:spPr>
            <a:xfrm>
              <a:off x="2139332" y="3134444"/>
              <a:ext cx="44513" cy="5704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39"/>
            <p:cNvSpPr/>
            <p:nvPr/>
          </p:nvSpPr>
          <p:spPr>
            <a:xfrm>
              <a:off x="2277196" y="3328352"/>
              <a:ext cx="62394" cy="48391"/>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39"/>
            <p:cNvSpPr/>
            <p:nvPr/>
          </p:nvSpPr>
          <p:spPr>
            <a:xfrm>
              <a:off x="2333755" y="3345923"/>
              <a:ext cx="72038" cy="38782"/>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39"/>
            <p:cNvSpPr/>
            <p:nvPr/>
          </p:nvSpPr>
          <p:spPr>
            <a:xfrm>
              <a:off x="2028170" y="3096966"/>
              <a:ext cx="82608" cy="37615"/>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39"/>
            <p:cNvSpPr/>
            <p:nvPr/>
          </p:nvSpPr>
          <p:spPr>
            <a:xfrm>
              <a:off x="2205570" y="3359034"/>
              <a:ext cx="70493" cy="33222"/>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39"/>
            <p:cNvSpPr/>
            <p:nvPr/>
          </p:nvSpPr>
          <p:spPr>
            <a:xfrm>
              <a:off x="2355823" y="3382714"/>
              <a:ext cx="69223" cy="46469"/>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39"/>
            <p:cNvSpPr/>
            <p:nvPr/>
          </p:nvSpPr>
          <p:spPr>
            <a:xfrm>
              <a:off x="2217101" y="3289536"/>
              <a:ext cx="85731" cy="4393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39"/>
            <p:cNvSpPr/>
            <p:nvPr/>
          </p:nvSpPr>
          <p:spPr>
            <a:xfrm>
              <a:off x="2180001" y="3176554"/>
              <a:ext cx="57177" cy="59408"/>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39"/>
            <p:cNvSpPr/>
            <p:nvPr/>
          </p:nvSpPr>
          <p:spPr>
            <a:xfrm>
              <a:off x="2431876" y="3388171"/>
              <a:ext cx="75779" cy="50588"/>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39"/>
            <p:cNvSpPr/>
            <p:nvPr/>
          </p:nvSpPr>
          <p:spPr>
            <a:xfrm>
              <a:off x="2277573" y="3262903"/>
              <a:ext cx="80583" cy="41321"/>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39"/>
            <p:cNvSpPr/>
            <p:nvPr/>
          </p:nvSpPr>
          <p:spPr>
            <a:xfrm>
              <a:off x="2297479" y="3379248"/>
              <a:ext cx="57726" cy="47911"/>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39"/>
            <p:cNvSpPr/>
            <p:nvPr/>
          </p:nvSpPr>
          <p:spPr>
            <a:xfrm>
              <a:off x="2089671" y="3296434"/>
              <a:ext cx="64419" cy="44616"/>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39"/>
            <p:cNvSpPr/>
            <p:nvPr/>
          </p:nvSpPr>
          <p:spPr>
            <a:xfrm>
              <a:off x="2104463" y="3193577"/>
              <a:ext cx="72450" cy="35212"/>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39"/>
            <p:cNvSpPr/>
            <p:nvPr/>
          </p:nvSpPr>
          <p:spPr>
            <a:xfrm>
              <a:off x="2407715" y="3408695"/>
              <a:ext cx="45405" cy="57211"/>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39"/>
            <p:cNvSpPr/>
            <p:nvPr/>
          </p:nvSpPr>
          <p:spPr>
            <a:xfrm>
              <a:off x="2157522" y="3321179"/>
              <a:ext cx="85972" cy="3583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39"/>
            <p:cNvSpPr/>
            <p:nvPr/>
          </p:nvSpPr>
          <p:spPr>
            <a:xfrm>
              <a:off x="2109131" y="3238502"/>
              <a:ext cx="65483" cy="53917"/>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39"/>
            <p:cNvSpPr/>
            <p:nvPr/>
          </p:nvSpPr>
          <p:spPr>
            <a:xfrm>
              <a:off x="2152889" y="3268497"/>
              <a:ext cx="60369" cy="58344"/>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39"/>
            <p:cNvSpPr/>
            <p:nvPr/>
          </p:nvSpPr>
          <p:spPr>
            <a:xfrm>
              <a:off x="2162361" y="3246224"/>
              <a:ext cx="76637" cy="45852"/>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39"/>
            <p:cNvSpPr/>
            <p:nvPr/>
          </p:nvSpPr>
          <p:spPr>
            <a:xfrm>
              <a:off x="1835703" y="3342835"/>
              <a:ext cx="21107" cy="1764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39"/>
            <p:cNvSpPr/>
            <p:nvPr/>
          </p:nvSpPr>
          <p:spPr>
            <a:xfrm>
              <a:off x="1841126" y="3409827"/>
              <a:ext cx="20935" cy="17881"/>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39"/>
            <p:cNvSpPr/>
            <p:nvPr/>
          </p:nvSpPr>
          <p:spPr>
            <a:xfrm>
              <a:off x="1871739" y="3373826"/>
              <a:ext cx="21210" cy="1764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39"/>
            <p:cNvSpPr/>
            <p:nvPr/>
          </p:nvSpPr>
          <p:spPr>
            <a:xfrm>
              <a:off x="1896106" y="3507056"/>
              <a:ext cx="18670" cy="1764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39"/>
            <p:cNvSpPr/>
            <p:nvPr/>
          </p:nvSpPr>
          <p:spPr>
            <a:xfrm>
              <a:off x="2119976" y="3523289"/>
              <a:ext cx="21107" cy="18052"/>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39"/>
            <p:cNvSpPr/>
            <p:nvPr/>
          </p:nvSpPr>
          <p:spPr>
            <a:xfrm>
              <a:off x="2353352" y="3640629"/>
              <a:ext cx="21862" cy="17915"/>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39"/>
            <p:cNvSpPr/>
            <p:nvPr/>
          </p:nvSpPr>
          <p:spPr>
            <a:xfrm>
              <a:off x="2384102" y="3592993"/>
              <a:ext cx="21107" cy="18052"/>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39"/>
            <p:cNvSpPr/>
            <p:nvPr/>
          </p:nvSpPr>
          <p:spPr>
            <a:xfrm>
              <a:off x="1901941" y="3067520"/>
              <a:ext cx="549189" cy="271506"/>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39"/>
            <p:cNvSpPr/>
            <p:nvPr/>
          </p:nvSpPr>
          <p:spPr>
            <a:xfrm>
              <a:off x="-387238" y="3295679"/>
              <a:ext cx="612303" cy="236808"/>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39"/>
            <p:cNvSpPr/>
            <p:nvPr/>
          </p:nvSpPr>
          <p:spPr>
            <a:xfrm>
              <a:off x="-505367" y="3340158"/>
              <a:ext cx="712998" cy="167722"/>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39"/>
            <p:cNvSpPr/>
            <p:nvPr/>
          </p:nvSpPr>
          <p:spPr>
            <a:xfrm>
              <a:off x="-341146" y="2995482"/>
              <a:ext cx="350510" cy="462428"/>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39"/>
            <p:cNvSpPr/>
            <p:nvPr/>
          </p:nvSpPr>
          <p:spPr>
            <a:xfrm>
              <a:off x="-298932" y="3080664"/>
              <a:ext cx="240892" cy="369112"/>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39"/>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39"/>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39"/>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39"/>
            <p:cNvSpPr/>
            <p:nvPr/>
          </p:nvSpPr>
          <p:spPr>
            <a:xfrm>
              <a:off x="85212" y="2172145"/>
              <a:ext cx="670819" cy="63543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39"/>
            <p:cNvSpPr/>
            <p:nvPr/>
          </p:nvSpPr>
          <p:spPr>
            <a:xfrm>
              <a:off x="58133" y="2167889"/>
              <a:ext cx="702530" cy="820248"/>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39"/>
            <p:cNvSpPr/>
            <p:nvPr/>
          </p:nvSpPr>
          <p:spPr>
            <a:xfrm>
              <a:off x="499214" y="2492797"/>
              <a:ext cx="122797" cy="149120"/>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39"/>
            <p:cNvSpPr/>
            <p:nvPr/>
          </p:nvSpPr>
          <p:spPr>
            <a:xfrm>
              <a:off x="589063" y="2636460"/>
              <a:ext cx="46126" cy="50794"/>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39"/>
            <p:cNvSpPr/>
            <p:nvPr/>
          </p:nvSpPr>
          <p:spPr>
            <a:xfrm>
              <a:off x="2687697" y="2655130"/>
              <a:ext cx="512020" cy="355384"/>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39"/>
            <p:cNvSpPr/>
            <p:nvPr/>
          </p:nvSpPr>
          <p:spPr>
            <a:xfrm>
              <a:off x="2705509" y="2596958"/>
              <a:ext cx="594903" cy="408614"/>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39"/>
            <p:cNvSpPr/>
            <p:nvPr/>
          </p:nvSpPr>
          <p:spPr>
            <a:xfrm>
              <a:off x="2940979" y="2689519"/>
              <a:ext cx="313719" cy="547644"/>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39"/>
            <p:cNvSpPr/>
            <p:nvPr/>
          </p:nvSpPr>
          <p:spPr>
            <a:xfrm>
              <a:off x="3015350" y="2698065"/>
              <a:ext cx="161132" cy="430270"/>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39"/>
            <p:cNvSpPr/>
            <p:nvPr/>
          </p:nvSpPr>
          <p:spPr>
            <a:xfrm>
              <a:off x="3153591" y="2582544"/>
              <a:ext cx="227748" cy="169129"/>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39"/>
            <p:cNvSpPr/>
            <p:nvPr/>
          </p:nvSpPr>
          <p:spPr>
            <a:xfrm>
              <a:off x="3150880" y="2599601"/>
              <a:ext cx="165011" cy="13930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39"/>
            <p:cNvSpPr/>
            <p:nvPr/>
          </p:nvSpPr>
          <p:spPr>
            <a:xfrm>
              <a:off x="3151292" y="2556975"/>
              <a:ext cx="217657" cy="135701"/>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39"/>
            <p:cNvSpPr/>
            <p:nvPr/>
          </p:nvSpPr>
          <p:spPr>
            <a:xfrm>
              <a:off x="3158636" y="2615937"/>
              <a:ext cx="99562" cy="7674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39"/>
            <p:cNvSpPr/>
            <p:nvPr/>
          </p:nvSpPr>
          <p:spPr>
            <a:xfrm>
              <a:off x="3179949" y="2641711"/>
              <a:ext cx="62771" cy="31574"/>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1" name="Google Shape;5701;p39"/>
            <p:cNvSpPr/>
            <p:nvPr/>
          </p:nvSpPr>
          <p:spPr>
            <a:xfrm>
              <a:off x="3181081" y="2655542"/>
              <a:ext cx="55804" cy="21244"/>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39"/>
            <p:cNvSpPr/>
            <p:nvPr/>
          </p:nvSpPr>
          <p:spPr>
            <a:xfrm>
              <a:off x="3138490" y="2680184"/>
              <a:ext cx="173934" cy="235332"/>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39"/>
            <p:cNvSpPr/>
            <p:nvPr/>
          </p:nvSpPr>
          <p:spPr>
            <a:xfrm>
              <a:off x="3135402" y="2675208"/>
              <a:ext cx="133642" cy="135598"/>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39"/>
            <p:cNvSpPr/>
            <p:nvPr/>
          </p:nvSpPr>
          <p:spPr>
            <a:xfrm>
              <a:off x="3148958" y="2675070"/>
              <a:ext cx="180111" cy="224796"/>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39"/>
            <p:cNvSpPr/>
            <p:nvPr/>
          </p:nvSpPr>
          <p:spPr>
            <a:xfrm>
              <a:off x="3133068" y="2680253"/>
              <a:ext cx="92595" cy="53059"/>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39"/>
            <p:cNvSpPr/>
            <p:nvPr/>
          </p:nvSpPr>
          <p:spPr>
            <a:xfrm>
              <a:off x="3142369" y="2684097"/>
              <a:ext cx="62771" cy="52338"/>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39"/>
            <p:cNvSpPr/>
            <p:nvPr/>
          </p:nvSpPr>
          <p:spPr>
            <a:xfrm>
              <a:off x="3137323" y="2680630"/>
              <a:ext cx="46504" cy="54637"/>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39"/>
            <p:cNvSpPr/>
            <p:nvPr/>
          </p:nvSpPr>
          <p:spPr>
            <a:xfrm>
              <a:off x="2978182" y="2678674"/>
              <a:ext cx="177400" cy="183406"/>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39"/>
            <p:cNvSpPr/>
            <p:nvPr/>
          </p:nvSpPr>
          <p:spPr>
            <a:xfrm>
              <a:off x="3046890" y="2670540"/>
              <a:ext cx="121458" cy="117683"/>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39"/>
            <p:cNvSpPr/>
            <p:nvPr/>
          </p:nvSpPr>
          <p:spPr>
            <a:xfrm>
              <a:off x="2991326" y="2678296"/>
              <a:ext cx="189035" cy="203964"/>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39"/>
            <p:cNvSpPr/>
            <p:nvPr/>
          </p:nvSpPr>
          <p:spPr>
            <a:xfrm>
              <a:off x="3123390" y="2676752"/>
              <a:ext cx="31780" cy="110785"/>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39"/>
            <p:cNvSpPr/>
            <p:nvPr/>
          </p:nvSpPr>
          <p:spPr>
            <a:xfrm>
              <a:off x="3102077" y="2682175"/>
              <a:ext cx="46915" cy="101107"/>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39"/>
            <p:cNvSpPr/>
            <p:nvPr/>
          </p:nvSpPr>
          <p:spPr>
            <a:xfrm>
              <a:off x="3107499" y="2685263"/>
              <a:ext cx="39537" cy="57349"/>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39"/>
            <p:cNvSpPr/>
            <p:nvPr/>
          </p:nvSpPr>
          <p:spPr>
            <a:xfrm>
              <a:off x="3095899" y="2697275"/>
              <a:ext cx="39914" cy="30236"/>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39"/>
            <p:cNvSpPr/>
            <p:nvPr/>
          </p:nvSpPr>
          <p:spPr>
            <a:xfrm>
              <a:off x="2916200" y="2574856"/>
              <a:ext cx="240137" cy="137349"/>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39"/>
            <p:cNvSpPr/>
            <p:nvPr/>
          </p:nvSpPr>
          <p:spPr>
            <a:xfrm>
              <a:off x="3007216" y="2601351"/>
              <a:ext cx="149532" cy="105122"/>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39"/>
            <p:cNvSpPr/>
            <p:nvPr/>
          </p:nvSpPr>
          <p:spPr>
            <a:xfrm>
              <a:off x="2907311" y="2643050"/>
              <a:ext cx="250570" cy="93213"/>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8" name="Google Shape;5718;p39"/>
            <p:cNvSpPr/>
            <p:nvPr/>
          </p:nvSpPr>
          <p:spPr>
            <a:xfrm>
              <a:off x="3007216" y="2662818"/>
              <a:ext cx="139820" cy="24024"/>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39"/>
            <p:cNvSpPr/>
            <p:nvPr/>
          </p:nvSpPr>
          <p:spPr>
            <a:xfrm>
              <a:off x="3062197" y="2654272"/>
              <a:ext cx="77117" cy="22891"/>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39"/>
            <p:cNvSpPr/>
            <p:nvPr/>
          </p:nvSpPr>
          <p:spPr>
            <a:xfrm>
              <a:off x="3064531"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39"/>
            <p:cNvSpPr/>
            <p:nvPr/>
          </p:nvSpPr>
          <p:spPr>
            <a:xfrm>
              <a:off x="3093977" y="2445161"/>
              <a:ext cx="147576" cy="237838"/>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39"/>
            <p:cNvSpPr/>
            <p:nvPr/>
          </p:nvSpPr>
          <p:spPr>
            <a:xfrm>
              <a:off x="3162514" y="2694187"/>
              <a:ext cx="3123" cy="4290"/>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39"/>
            <p:cNvSpPr/>
            <p:nvPr/>
          </p:nvSpPr>
          <p:spPr>
            <a:xfrm>
              <a:off x="3098233" y="2531098"/>
              <a:ext cx="107284" cy="15190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39"/>
            <p:cNvSpPr/>
            <p:nvPr/>
          </p:nvSpPr>
          <p:spPr>
            <a:xfrm>
              <a:off x="3051764" y="2434453"/>
              <a:ext cx="123930" cy="244667"/>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39"/>
            <p:cNvSpPr/>
            <p:nvPr/>
          </p:nvSpPr>
          <p:spPr>
            <a:xfrm>
              <a:off x="3124179" y="2550901"/>
              <a:ext cx="22480" cy="115041"/>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39"/>
            <p:cNvSpPr/>
            <p:nvPr/>
          </p:nvSpPr>
          <p:spPr>
            <a:xfrm>
              <a:off x="3141579" y="2528799"/>
              <a:ext cx="23303" cy="14991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39"/>
            <p:cNvSpPr/>
            <p:nvPr/>
          </p:nvSpPr>
          <p:spPr>
            <a:xfrm>
              <a:off x="3150125" y="2572968"/>
              <a:ext cx="19768" cy="105362"/>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39"/>
            <p:cNvSpPr/>
            <p:nvPr/>
          </p:nvSpPr>
          <p:spPr>
            <a:xfrm>
              <a:off x="3151669" y="2596581"/>
              <a:ext cx="28314" cy="817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39"/>
            <p:cNvSpPr/>
            <p:nvPr/>
          </p:nvSpPr>
          <p:spPr>
            <a:xfrm>
              <a:off x="2242258" y="1573810"/>
              <a:ext cx="709600" cy="526846"/>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39"/>
            <p:cNvSpPr/>
            <p:nvPr/>
          </p:nvSpPr>
          <p:spPr>
            <a:xfrm>
              <a:off x="2240027" y="1569932"/>
              <a:ext cx="831505" cy="64755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39"/>
            <p:cNvSpPr/>
            <p:nvPr/>
          </p:nvSpPr>
          <p:spPr>
            <a:xfrm>
              <a:off x="2590503" y="1689606"/>
              <a:ext cx="163844" cy="102274"/>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39"/>
            <p:cNvSpPr/>
            <p:nvPr/>
          </p:nvSpPr>
          <p:spPr>
            <a:xfrm>
              <a:off x="2744634"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3" name="Google Shape;5733;p39"/>
            <p:cNvSpPr/>
            <p:nvPr/>
          </p:nvSpPr>
          <p:spPr>
            <a:xfrm>
              <a:off x="1977445" y="267145"/>
              <a:ext cx="295152" cy="246349"/>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39"/>
            <p:cNvSpPr/>
            <p:nvPr/>
          </p:nvSpPr>
          <p:spPr>
            <a:xfrm>
              <a:off x="1977822" y="438711"/>
              <a:ext cx="323020" cy="1007326"/>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39"/>
            <p:cNvSpPr/>
            <p:nvPr/>
          </p:nvSpPr>
          <p:spPr>
            <a:xfrm>
              <a:off x="1977822" y="439088"/>
              <a:ext cx="312587" cy="341209"/>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39"/>
            <p:cNvSpPr/>
            <p:nvPr/>
          </p:nvSpPr>
          <p:spPr>
            <a:xfrm>
              <a:off x="1989079" y="441422"/>
              <a:ext cx="938789" cy="1004615"/>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39"/>
            <p:cNvSpPr/>
            <p:nvPr/>
          </p:nvSpPr>
          <p:spPr>
            <a:xfrm>
              <a:off x="2057616" y="267145"/>
              <a:ext cx="1000737" cy="93220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39"/>
            <p:cNvSpPr/>
            <p:nvPr/>
          </p:nvSpPr>
          <p:spPr>
            <a:xfrm>
              <a:off x="2040559" y="441422"/>
              <a:ext cx="887309" cy="862084"/>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39"/>
            <p:cNvSpPr/>
            <p:nvPr/>
          </p:nvSpPr>
          <p:spPr>
            <a:xfrm>
              <a:off x="2069216" y="267145"/>
              <a:ext cx="989549" cy="897743"/>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39"/>
            <p:cNvSpPr/>
            <p:nvPr/>
          </p:nvSpPr>
          <p:spPr>
            <a:xfrm>
              <a:off x="2055694" y="994454"/>
              <a:ext cx="32947" cy="108074"/>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1" name="Google Shape;5741;p39"/>
            <p:cNvSpPr/>
            <p:nvPr/>
          </p:nvSpPr>
          <p:spPr>
            <a:xfrm>
              <a:off x="2047938" y="758985"/>
              <a:ext cx="27147" cy="274217"/>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39"/>
            <p:cNvSpPr/>
            <p:nvPr/>
          </p:nvSpPr>
          <p:spPr>
            <a:xfrm>
              <a:off x="2164901" y="914660"/>
              <a:ext cx="142531" cy="198713"/>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39"/>
            <p:cNvSpPr/>
            <p:nvPr/>
          </p:nvSpPr>
          <p:spPr>
            <a:xfrm>
              <a:off x="2329877" y="1204355"/>
              <a:ext cx="279639" cy="116208"/>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39"/>
            <p:cNvSpPr/>
            <p:nvPr/>
          </p:nvSpPr>
          <p:spPr>
            <a:xfrm>
              <a:off x="2202069" y="538616"/>
              <a:ext cx="70116" cy="203346"/>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39"/>
            <p:cNvSpPr/>
            <p:nvPr/>
          </p:nvSpPr>
          <p:spPr>
            <a:xfrm>
              <a:off x="2404214" y="879036"/>
              <a:ext cx="277717" cy="192501"/>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39"/>
            <p:cNvSpPr/>
            <p:nvPr/>
          </p:nvSpPr>
          <p:spPr>
            <a:xfrm>
              <a:off x="2667174" y="1134240"/>
              <a:ext cx="213436" cy="56628"/>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39"/>
            <p:cNvSpPr/>
            <p:nvPr/>
          </p:nvSpPr>
          <p:spPr>
            <a:xfrm>
              <a:off x="2289585" y="1050773"/>
              <a:ext cx="48357" cy="35178"/>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39"/>
            <p:cNvSpPr/>
            <p:nvPr/>
          </p:nvSpPr>
          <p:spPr>
            <a:xfrm>
              <a:off x="2277196" y="1175046"/>
              <a:ext cx="47362" cy="35556"/>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39"/>
            <p:cNvSpPr/>
            <p:nvPr/>
          </p:nvSpPr>
          <p:spPr>
            <a:xfrm>
              <a:off x="2506934" y="1255835"/>
              <a:ext cx="51102" cy="28829"/>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39"/>
            <p:cNvSpPr/>
            <p:nvPr/>
          </p:nvSpPr>
          <p:spPr>
            <a:xfrm>
              <a:off x="2040731" y="1280100"/>
              <a:ext cx="38438" cy="3686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1" name="Google Shape;5751;p39"/>
            <p:cNvSpPr/>
            <p:nvPr/>
          </p:nvSpPr>
          <p:spPr>
            <a:xfrm>
              <a:off x="2406685" y="1157646"/>
              <a:ext cx="42454" cy="28623"/>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39"/>
            <p:cNvSpPr/>
            <p:nvPr/>
          </p:nvSpPr>
          <p:spPr>
            <a:xfrm>
              <a:off x="2141735" y="874266"/>
              <a:ext cx="38370" cy="37477"/>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39"/>
            <p:cNvSpPr/>
            <p:nvPr/>
          </p:nvSpPr>
          <p:spPr>
            <a:xfrm>
              <a:off x="2189748" y="1232566"/>
              <a:ext cx="38301" cy="37786"/>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39"/>
            <p:cNvSpPr/>
            <p:nvPr/>
          </p:nvSpPr>
          <p:spPr>
            <a:xfrm>
              <a:off x="2359907" y="890602"/>
              <a:ext cx="38576" cy="38061"/>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39"/>
            <p:cNvSpPr/>
            <p:nvPr/>
          </p:nvSpPr>
          <p:spPr>
            <a:xfrm>
              <a:off x="2184085" y="1342047"/>
              <a:ext cx="51789" cy="29103"/>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39"/>
            <p:cNvSpPr/>
            <p:nvPr/>
          </p:nvSpPr>
          <p:spPr>
            <a:xfrm>
              <a:off x="2116338" y="1194128"/>
              <a:ext cx="52235" cy="29103"/>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39"/>
            <p:cNvSpPr/>
            <p:nvPr/>
          </p:nvSpPr>
          <p:spPr>
            <a:xfrm>
              <a:off x="2124815" y="1294102"/>
              <a:ext cx="39159" cy="31403"/>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39"/>
            <p:cNvSpPr/>
            <p:nvPr/>
          </p:nvSpPr>
          <p:spPr>
            <a:xfrm>
              <a:off x="2047663" y="1355123"/>
              <a:ext cx="39434" cy="31403"/>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39"/>
            <p:cNvSpPr/>
            <p:nvPr/>
          </p:nvSpPr>
          <p:spPr>
            <a:xfrm>
              <a:off x="2087131" y="518470"/>
              <a:ext cx="39090" cy="37237"/>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39"/>
            <p:cNvSpPr/>
            <p:nvPr/>
          </p:nvSpPr>
          <p:spPr>
            <a:xfrm>
              <a:off x="2026488" y="1133793"/>
              <a:ext cx="42420" cy="28657"/>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39"/>
            <p:cNvSpPr/>
            <p:nvPr/>
          </p:nvSpPr>
          <p:spPr>
            <a:xfrm>
              <a:off x="2107243" y="1024210"/>
              <a:ext cx="38988" cy="37409"/>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39"/>
            <p:cNvSpPr/>
            <p:nvPr/>
          </p:nvSpPr>
          <p:spPr>
            <a:xfrm>
              <a:off x="2325106" y="713133"/>
              <a:ext cx="43380" cy="28554"/>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3" name="Google Shape;5763;p39"/>
            <p:cNvSpPr/>
            <p:nvPr/>
          </p:nvSpPr>
          <p:spPr>
            <a:xfrm>
              <a:off x="2163356" y="1133656"/>
              <a:ext cx="47911" cy="35247"/>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39"/>
            <p:cNvSpPr/>
            <p:nvPr/>
          </p:nvSpPr>
          <p:spPr>
            <a:xfrm>
              <a:off x="2048316" y="1198246"/>
              <a:ext cx="47327" cy="35590"/>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39"/>
            <p:cNvSpPr/>
            <p:nvPr/>
          </p:nvSpPr>
          <p:spPr>
            <a:xfrm>
              <a:off x="2697101" y="1026818"/>
              <a:ext cx="38507" cy="3686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39"/>
            <p:cNvSpPr/>
            <p:nvPr/>
          </p:nvSpPr>
          <p:spPr>
            <a:xfrm>
              <a:off x="2007612" y="1374171"/>
              <a:ext cx="42454" cy="28657"/>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39"/>
            <p:cNvSpPr/>
            <p:nvPr/>
          </p:nvSpPr>
          <p:spPr>
            <a:xfrm>
              <a:off x="2286565" y="1289023"/>
              <a:ext cx="38370" cy="37477"/>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39"/>
            <p:cNvSpPr/>
            <p:nvPr/>
          </p:nvSpPr>
          <p:spPr>
            <a:xfrm>
              <a:off x="1551465" y="-112366"/>
              <a:ext cx="789" cy="1167"/>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39"/>
            <p:cNvSpPr/>
            <p:nvPr/>
          </p:nvSpPr>
          <p:spPr>
            <a:xfrm>
              <a:off x="1770632" y="-112778"/>
              <a:ext cx="60849" cy="96474"/>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39"/>
            <p:cNvSpPr/>
            <p:nvPr/>
          </p:nvSpPr>
          <p:spPr>
            <a:xfrm>
              <a:off x="2075051" y="-112366"/>
              <a:ext cx="112707" cy="236636"/>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39"/>
            <p:cNvSpPr/>
            <p:nvPr/>
          </p:nvSpPr>
          <p:spPr>
            <a:xfrm>
              <a:off x="2330632" y="-112366"/>
              <a:ext cx="91428" cy="173522"/>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39"/>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39"/>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39"/>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39"/>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39"/>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39"/>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39"/>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39"/>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39"/>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39"/>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39"/>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39"/>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39"/>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39"/>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39"/>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39"/>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39"/>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39"/>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39"/>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39"/>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39"/>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39"/>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39"/>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39"/>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39"/>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39"/>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39"/>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39"/>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39"/>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39"/>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39"/>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39"/>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39"/>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39"/>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39"/>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39"/>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39"/>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39"/>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39"/>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39"/>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39"/>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39"/>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39"/>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39"/>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39"/>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39"/>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39"/>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39"/>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39"/>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39"/>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39"/>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39"/>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39"/>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39"/>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39"/>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39"/>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39"/>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39"/>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39"/>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39"/>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39"/>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39"/>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39"/>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39"/>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39"/>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39"/>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39"/>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39"/>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39"/>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39"/>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39"/>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39"/>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39"/>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39"/>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39"/>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39"/>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39"/>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39"/>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39"/>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39"/>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39"/>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39"/>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39"/>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39"/>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39"/>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39"/>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8" name="Google Shape;5858;p39"/>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9" name="Google Shape;5859;p39"/>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39"/>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39"/>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39"/>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39"/>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39"/>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39"/>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39"/>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39"/>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39"/>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39"/>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39"/>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39"/>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39"/>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39"/>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39"/>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39"/>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39"/>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39"/>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39"/>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39"/>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39"/>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39"/>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39"/>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39"/>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39"/>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39"/>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39"/>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39"/>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39"/>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39"/>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39"/>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39"/>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39"/>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39"/>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39"/>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39"/>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39"/>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39"/>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39"/>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39"/>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39"/>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39"/>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39"/>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39"/>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39"/>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39"/>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39"/>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39"/>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39"/>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39"/>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39"/>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39"/>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39"/>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39"/>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39"/>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39"/>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39"/>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39"/>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39"/>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39"/>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39"/>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39"/>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39"/>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39"/>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39"/>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39"/>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39"/>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39"/>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39"/>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39"/>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39"/>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39"/>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2" name="Google Shape;5932;p39"/>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39"/>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39"/>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39"/>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39"/>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39"/>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39"/>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39"/>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39"/>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39"/>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2" name="Google Shape;5942;p39"/>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39"/>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39"/>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39"/>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6" name="Google Shape;5946;p39"/>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7" name="Google Shape;5947;p39"/>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39"/>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49" name="Google Shape;5949;p39"/>
            <p:cNvGrpSpPr/>
            <p:nvPr/>
          </p:nvGrpSpPr>
          <p:grpSpPr>
            <a:xfrm>
              <a:off x="637867" y="3136846"/>
              <a:ext cx="637872" cy="599708"/>
              <a:chOff x="1071450" y="3263575"/>
              <a:chExt cx="464650" cy="436850"/>
            </a:xfrm>
          </p:grpSpPr>
          <p:sp>
            <p:nvSpPr>
              <p:cNvPr id="5950" name="Google Shape;5950;p39"/>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39"/>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39"/>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39"/>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39"/>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39"/>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39"/>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39"/>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8" name="Google Shape;5958;p39"/>
            <p:cNvGrpSpPr/>
            <p:nvPr/>
          </p:nvGrpSpPr>
          <p:grpSpPr>
            <a:xfrm>
              <a:off x="-142090" y="1039842"/>
              <a:ext cx="637872" cy="599708"/>
              <a:chOff x="1071450" y="3263575"/>
              <a:chExt cx="464650" cy="436850"/>
            </a:xfrm>
          </p:grpSpPr>
          <p:sp>
            <p:nvSpPr>
              <p:cNvPr id="5959" name="Google Shape;5959;p39"/>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39"/>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39"/>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39"/>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39"/>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39"/>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39"/>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39"/>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67" name="Google Shape;5967;p39"/>
            <p:cNvGrpSpPr/>
            <p:nvPr/>
          </p:nvGrpSpPr>
          <p:grpSpPr>
            <a:xfrm>
              <a:off x="3200697" y="1361644"/>
              <a:ext cx="637872" cy="599708"/>
              <a:chOff x="1071450" y="3263575"/>
              <a:chExt cx="464650" cy="436850"/>
            </a:xfrm>
          </p:grpSpPr>
          <p:sp>
            <p:nvSpPr>
              <p:cNvPr id="5968" name="Google Shape;5968;p39"/>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39"/>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39"/>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1" name="Google Shape;5971;p39"/>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2" name="Google Shape;5972;p39"/>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39"/>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39"/>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39"/>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976" name="Google Shape;5976;p39"/>
          <p:cNvSpPr/>
          <p:nvPr/>
        </p:nvSpPr>
        <p:spPr>
          <a:xfrm rot="5183332" flipH="1">
            <a:off x="1357321" y="-1290255"/>
            <a:ext cx="8789221" cy="570034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39"/>
          <p:cNvSpPr/>
          <p:nvPr/>
        </p:nvSpPr>
        <p:spPr>
          <a:xfrm flipH="1">
            <a:off x="5640674" y="-1050"/>
            <a:ext cx="3501600" cy="51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39"/>
          <p:cNvSpPr txBox="1"/>
          <p:nvPr/>
        </p:nvSpPr>
        <p:spPr>
          <a:xfrm>
            <a:off x="5709325" y="3805864"/>
            <a:ext cx="2808000" cy="66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Lato" panose="020F0502020204030203"/>
                <a:ea typeface="Lato" panose="020F0502020204030203"/>
                <a:cs typeface="Lato" panose="020F0502020204030203"/>
                <a:sym typeface="Lato" panose="020F0502020204030203"/>
              </a:rPr>
              <a:t>CREDITS: This presentation template was created by </a:t>
            </a:r>
            <a:r>
              <a:rPr lang="en-GB" sz="1000" b="1">
                <a:solidFill>
                  <a:schemeClr val="dk1"/>
                </a:solidFill>
                <a:uFill>
                  <a:noFill/>
                </a:uFill>
                <a:latin typeface="Lato" panose="020F0502020204030203"/>
                <a:ea typeface="Lato" panose="020F0502020204030203"/>
                <a:cs typeface="Lato" panose="020F0502020204030203"/>
                <a:sym typeface="Lato" panose="020F0502020204030203"/>
                <a:hlinkClick r:id="rId2"/>
              </a:rPr>
              <a:t>Slidesgo</a:t>
            </a:r>
            <a:r>
              <a:rPr lang="en-GB" sz="1000">
                <a:solidFill>
                  <a:schemeClr val="dk1"/>
                </a:solidFill>
                <a:latin typeface="Lato" panose="020F0502020204030203"/>
                <a:ea typeface="Lato" panose="020F0502020204030203"/>
                <a:cs typeface="Lato" panose="020F0502020204030203"/>
                <a:sym typeface="Lato" panose="020F0502020204030203"/>
              </a:rPr>
              <a:t>, including icons by </a:t>
            </a:r>
            <a:r>
              <a:rPr lang="en-GB" sz="1000" b="1">
                <a:solidFill>
                  <a:schemeClr val="dk1"/>
                </a:solidFill>
                <a:uFill>
                  <a:noFill/>
                </a:uFill>
                <a:latin typeface="Lato" panose="020F0502020204030203"/>
                <a:ea typeface="Lato" panose="020F0502020204030203"/>
                <a:cs typeface="Lato" panose="020F0502020204030203"/>
                <a:sym typeface="Lato" panose="020F0502020204030203"/>
                <a:hlinkClick r:id="rId3"/>
              </a:rPr>
              <a:t>Flaticon</a:t>
            </a:r>
            <a:r>
              <a:rPr lang="en-GB" sz="1000">
                <a:solidFill>
                  <a:schemeClr val="dk1"/>
                </a:solidFill>
                <a:latin typeface="Lato" panose="020F0502020204030203"/>
                <a:ea typeface="Lato" panose="020F0502020204030203"/>
                <a:cs typeface="Lato" panose="020F0502020204030203"/>
                <a:sym typeface="Lato" panose="020F0502020204030203"/>
              </a:rPr>
              <a:t>, and infographics &amp; images by </a:t>
            </a:r>
            <a:r>
              <a:rPr lang="en-GB" sz="1000" b="1">
                <a:solidFill>
                  <a:schemeClr val="dk1"/>
                </a:solidFill>
                <a:uFill>
                  <a:noFill/>
                </a:uFill>
                <a:latin typeface="Lato" panose="020F0502020204030203"/>
                <a:ea typeface="Lato" panose="020F0502020204030203"/>
                <a:cs typeface="Lato" panose="020F0502020204030203"/>
                <a:sym typeface="Lato" panose="020F0502020204030203"/>
                <a:hlinkClick r:id="rId4"/>
              </a:rPr>
              <a:t>Freepik</a:t>
            </a:r>
            <a:endParaRPr sz="1000" b="1">
              <a:solidFill>
                <a:schemeClr val="dk1"/>
              </a:solidFill>
              <a:latin typeface="Lato" panose="020F0502020204030203"/>
              <a:ea typeface="Lato" panose="020F0502020204030203"/>
              <a:cs typeface="Lato" panose="020F0502020204030203"/>
              <a:sym typeface="Lato" panose="020F0502020204030203"/>
            </a:endParaRPr>
          </a:p>
        </p:txBody>
      </p:sp>
      <p:sp>
        <p:nvSpPr>
          <p:cNvPr id="5979" name="Google Shape;5979;p39"/>
          <p:cNvSpPr txBox="1"/>
          <p:nvPr>
            <p:ph type="title"/>
          </p:nvPr>
        </p:nvSpPr>
        <p:spPr>
          <a:xfrm>
            <a:off x="4572000" y="1017659"/>
            <a:ext cx="3964200" cy="139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p:txBody>
      </p:sp>
      <p:sp>
        <p:nvSpPr>
          <p:cNvPr id="5980" name="Google Shape;5980;p39"/>
          <p:cNvSpPr txBox="1"/>
          <p:nvPr>
            <p:ph type="subTitle" idx="1"/>
          </p:nvPr>
        </p:nvSpPr>
        <p:spPr>
          <a:xfrm>
            <a:off x="5926897" y="2186603"/>
            <a:ext cx="25998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Lato Black" panose="020F0502020204030203"/>
              <a:buNone/>
              <a:defRPr sz="1400">
                <a:latin typeface="Lato Black" panose="020F0502020204030203"/>
                <a:ea typeface="Lato Black" panose="020F0502020204030203"/>
                <a:cs typeface="Lato Black" panose="020F0502020204030203"/>
                <a:sym typeface="Lato Black" panose="020F0502020204030203"/>
              </a:defRPr>
            </a:lvl1pPr>
            <a:lvl2pPr lvl="1"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2pPr>
            <a:lvl3pPr lvl="2"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3pPr>
            <a:lvl4pPr lvl="3"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4pPr>
            <a:lvl5pPr lvl="4"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5pPr>
            <a:lvl6pPr lvl="5"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6pPr>
            <a:lvl7pPr lvl="6"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7pPr>
            <a:lvl8pPr lvl="7"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8pPr>
            <a:lvl9pPr lvl="8" algn="r" rtl="0">
              <a:lnSpc>
                <a:spcPct val="100000"/>
              </a:lnSpc>
              <a:spcBef>
                <a:spcPts val="0"/>
              </a:spcBef>
              <a:spcAft>
                <a:spcPts val="0"/>
              </a:spcAft>
              <a:buSzPts val="14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9pPr>
          </a:lstStyle>
          <a:p/>
        </p:txBody>
      </p:sp>
      <p:sp>
        <p:nvSpPr>
          <p:cNvPr id="5981" name="Google Shape;5981;p39"/>
          <p:cNvSpPr txBox="1"/>
          <p:nvPr>
            <p:ph type="subTitle" idx="2"/>
          </p:nvPr>
        </p:nvSpPr>
        <p:spPr>
          <a:xfrm>
            <a:off x="5926897" y="2819115"/>
            <a:ext cx="2599800" cy="82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CUSTOM_14">
    <p:spTree>
      <p:nvGrpSpPr>
        <p:cNvPr id="5982" name="Shape 5982"/>
        <p:cNvGrpSpPr/>
        <p:nvPr/>
      </p:nvGrpSpPr>
      <p:grpSpPr>
        <a:xfrm>
          <a:off x="0" y="0"/>
          <a:ext cx="0" cy="0"/>
          <a:chOff x="0" y="0"/>
          <a:chExt cx="0" cy="0"/>
        </a:xfrm>
      </p:grpSpPr>
      <p:sp>
        <p:nvSpPr>
          <p:cNvPr id="5983" name="Google Shape;5983;p40"/>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984" name="Google Shape;5984;p40"/>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385" name="Shape 2385"/>
        <p:cNvGrpSpPr/>
        <p:nvPr/>
      </p:nvGrpSpPr>
      <p:grpSpPr>
        <a:xfrm>
          <a:off x="0" y="0"/>
          <a:ext cx="0" cy="0"/>
          <a:chOff x="0" y="0"/>
          <a:chExt cx="0" cy="0"/>
        </a:xfrm>
      </p:grpSpPr>
      <p:sp>
        <p:nvSpPr>
          <p:cNvPr id="2386" name="Google Shape;2386;p5"/>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87" name="Google Shape;2387;p5"/>
          <p:cNvSpPr/>
          <p:nvPr/>
        </p:nvSpPr>
        <p:spPr>
          <a:xfrm>
            <a:off x="-980087" y="37401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5"/>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5"/>
          <p:cNvSpPr txBox="1"/>
          <p:nvPr>
            <p:ph type="subTitle" idx="1"/>
          </p:nvPr>
        </p:nvSpPr>
        <p:spPr>
          <a:xfrm>
            <a:off x="5834850" y="2054425"/>
            <a:ext cx="2465400" cy="8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2390" name="Google Shape;2390;p5"/>
          <p:cNvSpPr txBox="1"/>
          <p:nvPr>
            <p:ph type="subTitle" idx="2"/>
          </p:nvPr>
        </p:nvSpPr>
        <p:spPr>
          <a:xfrm>
            <a:off x="5834850" y="2915544"/>
            <a:ext cx="2465400" cy="8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91" name="Google Shape;2391;p5"/>
          <p:cNvSpPr txBox="1"/>
          <p:nvPr>
            <p:ph type="subTitle" idx="3"/>
          </p:nvPr>
        </p:nvSpPr>
        <p:spPr>
          <a:xfrm>
            <a:off x="843750" y="2054425"/>
            <a:ext cx="24654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2392" name="Google Shape;2392;p5"/>
          <p:cNvSpPr txBox="1"/>
          <p:nvPr>
            <p:ph type="subTitle" idx="4"/>
          </p:nvPr>
        </p:nvSpPr>
        <p:spPr>
          <a:xfrm>
            <a:off x="843750" y="2915544"/>
            <a:ext cx="24654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16">
    <p:bg>
      <p:bgPr>
        <a:solidFill>
          <a:schemeClr val="dk2"/>
        </a:solidFill>
        <a:effectLst/>
      </p:bgPr>
    </p:bg>
    <p:spTree>
      <p:nvGrpSpPr>
        <p:cNvPr id="5985" name="Shape 5985"/>
        <p:cNvGrpSpPr/>
        <p:nvPr/>
      </p:nvGrpSpPr>
      <p:grpSpPr>
        <a:xfrm>
          <a:off x="0" y="0"/>
          <a:ext cx="0" cy="0"/>
          <a:chOff x="0" y="0"/>
          <a:chExt cx="0" cy="0"/>
        </a:xfrm>
      </p:grpSpPr>
      <p:sp>
        <p:nvSpPr>
          <p:cNvPr id="5986" name="Google Shape;5986;p41"/>
          <p:cNvSpPr/>
          <p:nvPr/>
        </p:nvSpPr>
        <p:spPr>
          <a:xfrm rot="10183958" flipH="1">
            <a:off x="-2564827" y="1305872"/>
            <a:ext cx="4417853" cy="3038949"/>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41"/>
          <p:cNvSpPr txBox="1"/>
          <p:nvPr>
            <p:ph type="subTitle" idx="1"/>
          </p:nvPr>
        </p:nvSpPr>
        <p:spPr>
          <a:xfrm>
            <a:off x="5113650" y="2248150"/>
            <a:ext cx="3317100" cy="132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988" name="Google Shape;5988;p41"/>
          <p:cNvSpPr/>
          <p:nvPr/>
        </p:nvSpPr>
        <p:spPr>
          <a:xfrm rot="10077096" flipH="1">
            <a:off x="-1028520" y="2582670"/>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9" name="Google Shape;5989;p41"/>
          <p:cNvSpPr/>
          <p:nvPr/>
        </p:nvSpPr>
        <p:spPr>
          <a:xfrm rot="919594">
            <a:off x="7036186" y="-1523086"/>
            <a:ext cx="3712551" cy="2553739"/>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0" name="Google Shape;5990;p41"/>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16_1">
    <p:bg>
      <p:bgPr>
        <a:solidFill>
          <a:schemeClr val="dk2"/>
        </a:solidFill>
        <a:effectLst/>
      </p:bgPr>
    </p:bg>
    <p:spTree>
      <p:nvGrpSpPr>
        <p:cNvPr id="5991" name="Shape 5991"/>
        <p:cNvGrpSpPr/>
        <p:nvPr/>
      </p:nvGrpSpPr>
      <p:grpSpPr>
        <a:xfrm>
          <a:off x="0" y="0"/>
          <a:ext cx="0" cy="0"/>
          <a:chOff x="0" y="0"/>
          <a:chExt cx="0" cy="0"/>
        </a:xfrm>
      </p:grpSpPr>
      <p:sp>
        <p:nvSpPr>
          <p:cNvPr id="5992" name="Google Shape;5992;p42"/>
          <p:cNvSpPr/>
          <p:nvPr/>
        </p:nvSpPr>
        <p:spPr>
          <a:xfrm rot="-10183905">
            <a:off x="5252109" y="774329"/>
            <a:ext cx="6366980" cy="43796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42"/>
          <p:cNvSpPr/>
          <p:nvPr/>
        </p:nvSpPr>
        <p:spPr>
          <a:xfrm rot="-10077096">
            <a:off x="5051738" y="2898882"/>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4" name="Google Shape;5994;p42"/>
          <p:cNvSpPr txBox="1"/>
          <p:nvPr>
            <p:ph type="title"/>
          </p:nvPr>
        </p:nvSpPr>
        <p:spPr>
          <a:xfrm>
            <a:off x="781500" y="1321200"/>
            <a:ext cx="43026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5995" name="Google Shape;5995;p42"/>
          <p:cNvSpPr txBox="1"/>
          <p:nvPr>
            <p:ph type="subTitle" idx="1"/>
          </p:nvPr>
        </p:nvSpPr>
        <p:spPr>
          <a:xfrm>
            <a:off x="781500" y="2817425"/>
            <a:ext cx="38520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996" name="Google Shape;5996;p4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16_1_2">
    <p:bg>
      <p:bgPr>
        <a:solidFill>
          <a:schemeClr val="accent6"/>
        </a:solidFill>
        <a:effectLst/>
      </p:bgPr>
    </p:bg>
    <p:spTree>
      <p:nvGrpSpPr>
        <p:cNvPr id="5997" name="Shape 5997"/>
        <p:cNvGrpSpPr/>
        <p:nvPr/>
      </p:nvGrpSpPr>
      <p:grpSpPr>
        <a:xfrm>
          <a:off x="0" y="0"/>
          <a:ext cx="0" cy="0"/>
          <a:chOff x="0" y="0"/>
          <a:chExt cx="0" cy="0"/>
        </a:xfrm>
      </p:grpSpPr>
      <p:sp>
        <p:nvSpPr>
          <p:cNvPr id="5998" name="Google Shape;5998;p43"/>
          <p:cNvSpPr/>
          <p:nvPr/>
        </p:nvSpPr>
        <p:spPr>
          <a:xfrm rot="-10183905">
            <a:off x="5252109" y="774329"/>
            <a:ext cx="6366980" cy="43796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9" name="Google Shape;5999;p43"/>
          <p:cNvSpPr/>
          <p:nvPr/>
        </p:nvSpPr>
        <p:spPr>
          <a:xfrm rot="-10077096">
            <a:off x="5051738" y="2898882"/>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43"/>
          <p:cNvSpPr/>
          <p:nvPr/>
        </p:nvSpPr>
        <p:spPr>
          <a:xfrm rot="10800000" flipH="1">
            <a:off x="-1139737" y="-1213500"/>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1" name="Google Shape;6001;p43"/>
          <p:cNvSpPr txBox="1"/>
          <p:nvPr>
            <p:ph type="subTitle" idx="1"/>
          </p:nvPr>
        </p:nvSpPr>
        <p:spPr>
          <a:xfrm>
            <a:off x="752475" y="1950700"/>
            <a:ext cx="2850300" cy="22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02" name="Google Shape;6002;p43"/>
          <p:cNvSpPr txBox="1"/>
          <p:nvPr>
            <p:ph type="title"/>
          </p:nvPr>
        </p:nvSpPr>
        <p:spPr>
          <a:xfrm>
            <a:off x="713225" y="917450"/>
            <a:ext cx="2850300" cy="493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2">
  <p:cSld name="CUSTOM_16_1_1">
    <p:bg>
      <p:bgPr>
        <a:solidFill>
          <a:schemeClr val="accent6"/>
        </a:solidFill>
        <a:effectLst/>
      </p:bgPr>
    </p:bg>
    <p:spTree>
      <p:nvGrpSpPr>
        <p:cNvPr id="6003" name="Shape 6003"/>
        <p:cNvGrpSpPr/>
        <p:nvPr/>
      </p:nvGrpSpPr>
      <p:grpSpPr>
        <a:xfrm>
          <a:off x="0" y="0"/>
          <a:ext cx="0" cy="0"/>
          <a:chOff x="0" y="0"/>
          <a:chExt cx="0" cy="0"/>
        </a:xfrm>
      </p:grpSpPr>
      <p:grpSp>
        <p:nvGrpSpPr>
          <p:cNvPr id="6004" name="Google Shape;6004;p44"/>
          <p:cNvGrpSpPr/>
          <p:nvPr/>
        </p:nvGrpSpPr>
        <p:grpSpPr>
          <a:xfrm rot="2291294">
            <a:off x="5479442" y="218193"/>
            <a:ext cx="2466202" cy="1930024"/>
            <a:chOff x="5037718" y="3139958"/>
            <a:chExt cx="1594731" cy="1247906"/>
          </a:xfrm>
        </p:grpSpPr>
        <p:sp>
          <p:nvSpPr>
            <p:cNvPr id="6005" name="Google Shape;6005;p44"/>
            <p:cNvSpPr/>
            <p:nvPr/>
          </p:nvSpPr>
          <p:spPr>
            <a:xfrm rot="1411354" flipH="1">
              <a:off x="5137925" y="3373892"/>
              <a:ext cx="1334682" cy="780040"/>
            </a:xfrm>
            <a:custGeom>
              <a:avLst/>
              <a:gdLst/>
              <a:ahLst/>
              <a:cxnLst/>
              <a:rect l="l" t="t" r="r" b="b"/>
              <a:pathLst>
                <a:path w="19819" h="11583" extrusionOk="0">
                  <a:moveTo>
                    <a:pt x="4064" y="8658"/>
                  </a:moveTo>
                  <a:cubicBezTo>
                    <a:pt x="4710" y="8658"/>
                    <a:pt x="5934" y="9570"/>
                    <a:pt x="5596" y="9887"/>
                  </a:cubicBezTo>
                  <a:cubicBezTo>
                    <a:pt x="5486" y="9988"/>
                    <a:pt x="5341" y="10031"/>
                    <a:pt x="5180" y="10031"/>
                  </a:cubicBezTo>
                  <a:cubicBezTo>
                    <a:pt x="4460" y="10031"/>
                    <a:pt x="3424" y="9168"/>
                    <a:pt x="3773" y="8768"/>
                  </a:cubicBezTo>
                  <a:cubicBezTo>
                    <a:pt x="3839" y="8691"/>
                    <a:pt x="3941" y="8658"/>
                    <a:pt x="4064" y="8658"/>
                  </a:cubicBezTo>
                  <a:close/>
                  <a:moveTo>
                    <a:pt x="4231" y="1"/>
                  </a:moveTo>
                  <a:cubicBezTo>
                    <a:pt x="3626" y="1"/>
                    <a:pt x="1800" y="1155"/>
                    <a:pt x="906" y="2895"/>
                  </a:cubicBezTo>
                  <a:cubicBezTo>
                    <a:pt x="0" y="4668"/>
                    <a:pt x="1271" y="6190"/>
                    <a:pt x="1271" y="6190"/>
                  </a:cubicBezTo>
                  <a:cubicBezTo>
                    <a:pt x="1321" y="10868"/>
                    <a:pt x="3760" y="11333"/>
                    <a:pt x="5722" y="11559"/>
                  </a:cubicBezTo>
                  <a:cubicBezTo>
                    <a:pt x="5873" y="11575"/>
                    <a:pt x="6023" y="11583"/>
                    <a:pt x="6172" y="11583"/>
                  </a:cubicBezTo>
                  <a:cubicBezTo>
                    <a:pt x="8006" y="11583"/>
                    <a:pt x="9548" y="10437"/>
                    <a:pt x="9583" y="10088"/>
                  </a:cubicBezTo>
                  <a:cubicBezTo>
                    <a:pt x="9633" y="9711"/>
                    <a:pt x="5269" y="7246"/>
                    <a:pt x="6150" y="6730"/>
                  </a:cubicBezTo>
                  <a:cubicBezTo>
                    <a:pt x="6213" y="6695"/>
                    <a:pt x="6291" y="6678"/>
                    <a:pt x="6379" y="6678"/>
                  </a:cubicBezTo>
                  <a:cubicBezTo>
                    <a:pt x="7535" y="6678"/>
                    <a:pt x="10632" y="9502"/>
                    <a:pt x="10878" y="9572"/>
                  </a:cubicBezTo>
                  <a:cubicBezTo>
                    <a:pt x="10886" y="9576"/>
                    <a:pt x="10897" y="9577"/>
                    <a:pt x="10910" y="9577"/>
                  </a:cubicBezTo>
                  <a:cubicBezTo>
                    <a:pt x="11292" y="9577"/>
                    <a:pt x="13470" y="8187"/>
                    <a:pt x="13518" y="7762"/>
                  </a:cubicBezTo>
                  <a:cubicBezTo>
                    <a:pt x="13569" y="7321"/>
                    <a:pt x="10123" y="5347"/>
                    <a:pt x="11469" y="5159"/>
                  </a:cubicBezTo>
                  <a:cubicBezTo>
                    <a:pt x="11529" y="5151"/>
                    <a:pt x="11590" y="5147"/>
                    <a:pt x="11651" y="5147"/>
                  </a:cubicBezTo>
                  <a:cubicBezTo>
                    <a:pt x="12950" y="5147"/>
                    <a:pt x="14244" y="6868"/>
                    <a:pt x="14700" y="7120"/>
                  </a:cubicBezTo>
                  <a:cubicBezTo>
                    <a:pt x="14780" y="7165"/>
                    <a:pt x="14852" y="7184"/>
                    <a:pt x="14921" y="7184"/>
                  </a:cubicBezTo>
                  <a:cubicBezTo>
                    <a:pt x="15253" y="7184"/>
                    <a:pt x="15537" y="6755"/>
                    <a:pt x="16429" y="6755"/>
                  </a:cubicBezTo>
                  <a:cubicBezTo>
                    <a:pt x="16439" y="6755"/>
                    <a:pt x="16450" y="6755"/>
                    <a:pt x="16461" y="6756"/>
                  </a:cubicBezTo>
                  <a:cubicBezTo>
                    <a:pt x="17271" y="6774"/>
                    <a:pt x="18591" y="7200"/>
                    <a:pt x="19268" y="7200"/>
                  </a:cubicBezTo>
                  <a:cubicBezTo>
                    <a:pt x="19505" y="7200"/>
                    <a:pt x="19663" y="7147"/>
                    <a:pt x="19693" y="7007"/>
                  </a:cubicBezTo>
                  <a:cubicBezTo>
                    <a:pt x="19818" y="6466"/>
                    <a:pt x="17215" y="3914"/>
                    <a:pt x="16800" y="3650"/>
                  </a:cubicBezTo>
                  <a:cubicBezTo>
                    <a:pt x="16710" y="3590"/>
                    <a:pt x="16574" y="3570"/>
                    <a:pt x="16416" y="3570"/>
                  </a:cubicBezTo>
                  <a:cubicBezTo>
                    <a:pt x="16099" y="3570"/>
                    <a:pt x="15691" y="3651"/>
                    <a:pt x="15376" y="3651"/>
                  </a:cubicBezTo>
                  <a:cubicBezTo>
                    <a:pt x="15154" y="3651"/>
                    <a:pt x="14979" y="3611"/>
                    <a:pt x="14914" y="3474"/>
                  </a:cubicBezTo>
                  <a:cubicBezTo>
                    <a:pt x="14738" y="3071"/>
                    <a:pt x="16222" y="3222"/>
                    <a:pt x="16247" y="2958"/>
                  </a:cubicBezTo>
                  <a:cubicBezTo>
                    <a:pt x="16285" y="2694"/>
                    <a:pt x="13606" y="1223"/>
                    <a:pt x="13015" y="1160"/>
                  </a:cubicBezTo>
                  <a:cubicBezTo>
                    <a:pt x="13004" y="1158"/>
                    <a:pt x="12991" y="1158"/>
                    <a:pt x="12978" y="1158"/>
                  </a:cubicBezTo>
                  <a:cubicBezTo>
                    <a:pt x="12320" y="1158"/>
                    <a:pt x="9777" y="2903"/>
                    <a:pt x="9223" y="2903"/>
                  </a:cubicBezTo>
                  <a:cubicBezTo>
                    <a:pt x="9202" y="2903"/>
                    <a:pt x="9183" y="2901"/>
                    <a:pt x="9168" y="2895"/>
                  </a:cubicBezTo>
                  <a:cubicBezTo>
                    <a:pt x="8740" y="2732"/>
                    <a:pt x="11582" y="1198"/>
                    <a:pt x="11657" y="1034"/>
                  </a:cubicBezTo>
                  <a:cubicBezTo>
                    <a:pt x="11745" y="883"/>
                    <a:pt x="9884" y="632"/>
                    <a:pt x="8866" y="594"/>
                  </a:cubicBezTo>
                  <a:cubicBezTo>
                    <a:pt x="8863" y="594"/>
                    <a:pt x="8860" y="594"/>
                    <a:pt x="8857" y="594"/>
                  </a:cubicBezTo>
                  <a:cubicBezTo>
                    <a:pt x="7925" y="594"/>
                    <a:pt x="6336" y="2608"/>
                    <a:pt x="5647" y="3235"/>
                  </a:cubicBezTo>
                  <a:cubicBezTo>
                    <a:pt x="5236" y="3615"/>
                    <a:pt x="4803" y="3848"/>
                    <a:pt x="4452" y="3848"/>
                  </a:cubicBezTo>
                  <a:cubicBezTo>
                    <a:pt x="4222" y="3848"/>
                    <a:pt x="4028" y="3748"/>
                    <a:pt x="3899" y="3524"/>
                  </a:cubicBezTo>
                  <a:cubicBezTo>
                    <a:pt x="3521" y="2895"/>
                    <a:pt x="7181" y="820"/>
                    <a:pt x="7218" y="493"/>
                  </a:cubicBezTo>
                  <a:cubicBezTo>
                    <a:pt x="7244" y="154"/>
                    <a:pt x="4829" y="66"/>
                    <a:pt x="4276" y="3"/>
                  </a:cubicBezTo>
                  <a:cubicBezTo>
                    <a:pt x="4262" y="1"/>
                    <a:pt x="4247" y="1"/>
                    <a:pt x="4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44"/>
            <p:cNvSpPr/>
            <p:nvPr/>
          </p:nvSpPr>
          <p:spPr>
            <a:xfrm rot="1411354" flipH="1">
              <a:off x="5258503" y="3436005"/>
              <a:ext cx="1202621" cy="519758"/>
            </a:xfrm>
            <a:custGeom>
              <a:avLst/>
              <a:gdLst/>
              <a:ahLst/>
              <a:cxnLst/>
              <a:rect l="l" t="t" r="r" b="b"/>
              <a:pathLst>
                <a:path w="17858" h="7718" extrusionOk="0">
                  <a:moveTo>
                    <a:pt x="3671" y="0"/>
                  </a:moveTo>
                  <a:cubicBezTo>
                    <a:pt x="3513" y="0"/>
                    <a:pt x="3365" y="12"/>
                    <a:pt x="3245" y="37"/>
                  </a:cubicBezTo>
                  <a:cubicBezTo>
                    <a:pt x="2616" y="162"/>
                    <a:pt x="1673" y="1106"/>
                    <a:pt x="1007" y="2225"/>
                  </a:cubicBezTo>
                  <a:cubicBezTo>
                    <a:pt x="1" y="3922"/>
                    <a:pt x="755" y="4450"/>
                    <a:pt x="1133" y="4941"/>
                  </a:cubicBezTo>
                  <a:cubicBezTo>
                    <a:pt x="1133" y="4941"/>
                    <a:pt x="1636" y="6953"/>
                    <a:pt x="2880" y="7368"/>
                  </a:cubicBezTo>
                  <a:cubicBezTo>
                    <a:pt x="3272" y="7494"/>
                    <a:pt x="3641" y="7546"/>
                    <a:pt x="3957" y="7546"/>
                  </a:cubicBezTo>
                  <a:cubicBezTo>
                    <a:pt x="4645" y="7546"/>
                    <a:pt x="5081" y="7299"/>
                    <a:pt x="4943" y="7041"/>
                  </a:cubicBezTo>
                  <a:cubicBezTo>
                    <a:pt x="4729" y="6676"/>
                    <a:pt x="4980" y="5381"/>
                    <a:pt x="5597" y="5180"/>
                  </a:cubicBezTo>
                  <a:cubicBezTo>
                    <a:pt x="5622" y="5172"/>
                    <a:pt x="5650" y="5168"/>
                    <a:pt x="5681" y="5168"/>
                  </a:cubicBezTo>
                  <a:cubicBezTo>
                    <a:pt x="6419" y="5168"/>
                    <a:pt x="8703" y="7392"/>
                    <a:pt x="9608" y="7670"/>
                  </a:cubicBezTo>
                  <a:cubicBezTo>
                    <a:pt x="9720" y="7702"/>
                    <a:pt x="9827" y="7717"/>
                    <a:pt x="9928" y="7717"/>
                  </a:cubicBezTo>
                  <a:cubicBezTo>
                    <a:pt x="10680" y="7717"/>
                    <a:pt x="11130" y="6896"/>
                    <a:pt x="11130" y="6475"/>
                  </a:cubicBezTo>
                  <a:cubicBezTo>
                    <a:pt x="11130" y="5985"/>
                    <a:pt x="9030" y="4815"/>
                    <a:pt x="8740" y="4287"/>
                  </a:cubicBezTo>
                  <a:cubicBezTo>
                    <a:pt x="8439" y="3746"/>
                    <a:pt x="9558" y="3671"/>
                    <a:pt x="11255" y="3671"/>
                  </a:cubicBezTo>
                  <a:cubicBezTo>
                    <a:pt x="12953" y="3671"/>
                    <a:pt x="13368" y="4124"/>
                    <a:pt x="13569" y="4589"/>
                  </a:cubicBezTo>
                  <a:cubicBezTo>
                    <a:pt x="13748" y="4981"/>
                    <a:pt x="14207" y="5903"/>
                    <a:pt x="14741" y="5903"/>
                  </a:cubicBezTo>
                  <a:cubicBezTo>
                    <a:pt x="14806" y="5903"/>
                    <a:pt x="14873" y="5889"/>
                    <a:pt x="14940" y="5859"/>
                  </a:cubicBezTo>
                  <a:cubicBezTo>
                    <a:pt x="15048" y="5807"/>
                    <a:pt x="15206" y="5787"/>
                    <a:pt x="15394" y="5787"/>
                  </a:cubicBezTo>
                  <a:cubicBezTo>
                    <a:pt x="16071" y="5787"/>
                    <a:pt x="17128" y="6051"/>
                    <a:pt x="17574" y="6051"/>
                  </a:cubicBezTo>
                  <a:cubicBezTo>
                    <a:pt x="17693" y="6051"/>
                    <a:pt x="17769" y="6032"/>
                    <a:pt x="17782" y="5985"/>
                  </a:cubicBezTo>
                  <a:cubicBezTo>
                    <a:pt x="17857" y="5695"/>
                    <a:pt x="17077" y="4614"/>
                    <a:pt x="16537" y="3998"/>
                  </a:cubicBezTo>
                  <a:cubicBezTo>
                    <a:pt x="16261" y="3690"/>
                    <a:pt x="15859" y="3605"/>
                    <a:pt x="15458" y="3605"/>
                  </a:cubicBezTo>
                  <a:cubicBezTo>
                    <a:pt x="15073" y="3605"/>
                    <a:pt x="14689" y="3684"/>
                    <a:pt x="14424" y="3721"/>
                  </a:cubicBezTo>
                  <a:cubicBezTo>
                    <a:pt x="14401" y="3724"/>
                    <a:pt x="14378" y="3726"/>
                    <a:pt x="14355" y="3726"/>
                  </a:cubicBezTo>
                  <a:cubicBezTo>
                    <a:pt x="13847" y="3726"/>
                    <a:pt x="13318" y="2963"/>
                    <a:pt x="13318" y="2602"/>
                  </a:cubicBezTo>
                  <a:cubicBezTo>
                    <a:pt x="13318" y="2237"/>
                    <a:pt x="12198" y="1609"/>
                    <a:pt x="11331" y="1533"/>
                  </a:cubicBezTo>
                  <a:cubicBezTo>
                    <a:pt x="11306" y="1531"/>
                    <a:pt x="11282" y="1530"/>
                    <a:pt x="11258" y="1530"/>
                  </a:cubicBezTo>
                  <a:cubicBezTo>
                    <a:pt x="10444" y="1530"/>
                    <a:pt x="9915" y="2731"/>
                    <a:pt x="9231" y="2853"/>
                  </a:cubicBezTo>
                  <a:cubicBezTo>
                    <a:pt x="8948" y="2904"/>
                    <a:pt x="8683" y="2952"/>
                    <a:pt x="8471" y="2952"/>
                  </a:cubicBezTo>
                  <a:cubicBezTo>
                    <a:pt x="8155" y="2952"/>
                    <a:pt x="7956" y="2845"/>
                    <a:pt x="7986" y="2476"/>
                  </a:cubicBezTo>
                  <a:cubicBezTo>
                    <a:pt x="8036" y="1860"/>
                    <a:pt x="8690" y="502"/>
                    <a:pt x="8036" y="502"/>
                  </a:cubicBezTo>
                  <a:cubicBezTo>
                    <a:pt x="7370" y="502"/>
                    <a:pt x="6753" y="1609"/>
                    <a:pt x="6250" y="2426"/>
                  </a:cubicBezTo>
                  <a:cubicBezTo>
                    <a:pt x="5916" y="3000"/>
                    <a:pt x="5127" y="3609"/>
                    <a:pt x="4157" y="3609"/>
                  </a:cubicBezTo>
                  <a:cubicBezTo>
                    <a:pt x="3703" y="3609"/>
                    <a:pt x="3210" y="3475"/>
                    <a:pt x="2704" y="3143"/>
                  </a:cubicBezTo>
                  <a:cubicBezTo>
                    <a:pt x="1711" y="2476"/>
                    <a:pt x="4767" y="779"/>
                    <a:pt x="4968" y="452"/>
                  </a:cubicBezTo>
                  <a:cubicBezTo>
                    <a:pt x="5129" y="190"/>
                    <a:pt x="4313" y="0"/>
                    <a:pt x="367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7" name="Google Shape;6007;p44"/>
            <p:cNvSpPr/>
            <p:nvPr/>
          </p:nvSpPr>
          <p:spPr>
            <a:xfrm rot="1411354" flipH="1">
              <a:off x="5292482" y="3689456"/>
              <a:ext cx="1322829" cy="361298"/>
            </a:xfrm>
            <a:custGeom>
              <a:avLst/>
              <a:gdLst/>
              <a:ahLst/>
              <a:cxnLst/>
              <a:rect l="l" t="t" r="r" b="b"/>
              <a:pathLst>
                <a:path w="19643" h="5365" extrusionOk="0">
                  <a:moveTo>
                    <a:pt x="12210" y="1"/>
                  </a:moveTo>
                  <a:cubicBezTo>
                    <a:pt x="11883" y="1"/>
                    <a:pt x="11569" y="39"/>
                    <a:pt x="11242" y="51"/>
                  </a:cubicBezTo>
                  <a:cubicBezTo>
                    <a:pt x="11079" y="51"/>
                    <a:pt x="10903" y="76"/>
                    <a:pt x="10752" y="101"/>
                  </a:cubicBezTo>
                  <a:cubicBezTo>
                    <a:pt x="10588" y="127"/>
                    <a:pt x="10425" y="139"/>
                    <a:pt x="10261" y="164"/>
                  </a:cubicBezTo>
                  <a:cubicBezTo>
                    <a:pt x="10186" y="177"/>
                    <a:pt x="10110" y="177"/>
                    <a:pt x="10010" y="189"/>
                  </a:cubicBezTo>
                  <a:lnTo>
                    <a:pt x="9771" y="240"/>
                  </a:lnTo>
                  <a:lnTo>
                    <a:pt x="9293" y="328"/>
                  </a:lnTo>
                  <a:lnTo>
                    <a:pt x="8803" y="428"/>
                  </a:lnTo>
                  <a:cubicBezTo>
                    <a:pt x="8627" y="479"/>
                    <a:pt x="8476" y="516"/>
                    <a:pt x="8312" y="554"/>
                  </a:cubicBezTo>
                  <a:cubicBezTo>
                    <a:pt x="8149" y="604"/>
                    <a:pt x="7985" y="630"/>
                    <a:pt x="7834" y="680"/>
                  </a:cubicBezTo>
                  <a:lnTo>
                    <a:pt x="7595" y="743"/>
                  </a:lnTo>
                  <a:lnTo>
                    <a:pt x="7357" y="818"/>
                  </a:lnTo>
                  <a:cubicBezTo>
                    <a:pt x="7042" y="919"/>
                    <a:pt x="6728" y="994"/>
                    <a:pt x="6426" y="1107"/>
                  </a:cubicBezTo>
                  <a:cubicBezTo>
                    <a:pt x="6137" y="1221"/>
                    <a:pt x="5835" y="1321"/>
                    <a:pt x="5546" y="1434"/>
                  </a:cubicBezTo>
                  <a:cubicBezTo>
                    <a:pt x="5269" y="1560"/>
                    <a:pt x="4980" y="1673"/>
                    <a:pt x="4716" y="1799"/>
                  </a:cubicBezTo>
                  <a:cubicBezTo>
                    <a:pt x="4452" y="1925"/>
                    <a:pt x="4188" y="2063"/>
                    <a:pt x="3936" y="2189"/>
                  </a:cubicBezTo>
                  <a:cubicBezTo>
                    <a:pt x="3433" y="2453"/>
                    <a:pt x="2955" y="2742"/>
                    <a:pt x="2553" y="3006"/>
                  </a:cubicBezTo>
                  <a:cubicBezTo>
                    <a:pt x="1710" y="3534"/>
                    <a:pt x="1082" y="4088"/>
                    <a:pt x="667" y="4477"/>
                  </a:cubicBezTo>
                  <a:cubicBezTo>
                    <a:pt x="440" y="4691"/>
                    <a:pt x="302" y="4867"/>
                    <a:pt x="189" y="4968"/>
                  </a:cubicBezTo>
                  <a:cubicBezTo>
                    <a:pt x="139" y="5031"/>
                    <a:pt x="113" y="5081"/>
                    <a:pt x="76" y="5106"/>
                  </a:cubicBezTo>
                  <a:lnTo>
                    <a:pt x="38" y="5156"/>
                  </a:lnTo>
                  <a:cubicBezTo>
                    <a:pt x="0" y="5207"/>
                    <a:pt x="0" y="5282"/>
                    <a:pt x="51" y="5333"/>
                  </a:cubicBezTo>
                  <a:cubicBezTo>
                    <a:pt x="73" y="5355"/>
                    <a:pt x="99" y="5365"/>
                    <a:pt x="127" y="5365"/>
                  </a:cubicBezTo>
                  <a:cubicBezTo>
                    <a:pt x="162" y="5365"/>
                    <a:pt x="198" y="5348"/>
                    <a:pt x="227" y="5320"/>
                  </a:cubicBezTo>
                  <a:cubicBezTo>
                    <a:pt x="227" y="5320"/>
                    <a:pt x="227" y="5295"/>
                    <a:pt x="252" y="5270"/>
                  </a:cubicBezTo>
                  <a:cubicBezTo>
                    <a:pt x="264" y="5232"/>
                    <a:pt x="315" y="5194"/>
                    <a:pt x="365" y="5144"/>
                  </a:cubicBezTo>
                  <a:cubicBezTo>
                    <a:pt x="453" y="5043"/>
                    <a:pt x="629" y="4892"/>
                    <a:pt x="830" y="4704"/>
                  </a:cubicBezTo>
                  <a:cubicBezTo>
                    <a:pt x="1044" y="4515"/>
                    <a:pt x="1308" y="4289"/>
                    <a:pt x="1622" y="4062"/>
                  </a:cubicBezTo>
                  <a:cubicBezTo>
                    <a:pt x="1937" y="3824"/>
                    <a:pt x="2301" y="3572"/>
                    <a:pt x="2704" y="3321"/>
                  </a:cubicBezTo>
                  <a:cubicBezTo>
                    <a:pt x="3119" y="3069"/>
                    <a:pt x="3571" y="2818"/>
                    <a:pt x="4074" y="2566"/>
                  </a:cubicBezTo>
                  <a:cubicBezTo>
                    <a:pt x="4326" y="2453"/>
                    <a:pt x="4577" y="2315"/>
                    <a:pt x="4842" y="2201"/>
                  </a:cubicBezTo>
                  <a:cubicBezTo>
                    <a:pt x="5106" y="2088"/>
                    <a:pt x="5382" y="1962"/>
                    <a:pt x="5659" y="1862"/>
                  </a:cubicBezTo>
                  <a:cubicBezTo>
                    <a:pt x="5948" y="1749"/>
                    <a:pt x="6225" y="1648"/>
                    <a:pt x="6527" y="1547"/>
                  </a:cubicBezTo>
                  <a:cubicBezTo>
                    <a:pt x="6803" y="1434"/>
                    <a:pt x="7118" y="1359"/>
                    <a:pt x="7419" y="1258"/>
                  </a:cubicBezTo>
                  <a:lnTo>
                    <a:pt x="7658" y="1195"/>
                  </a:lnTo>
                  <a:lnTo>
                    <a:pt x="7897" y="1133"/>
                  </a:lnTo>
                  <a:cubicBezTo>
                    <a:pt x="8048" y="1107"/>
                    <a:pt x="8212" y="1057"/>
                    <a:pt x="8362" y="1019"/>
                  </a:cubicBezTo>
                  <a:lnTo>
                    <a:pt x="8840" y="919"/>
                  </a:lnTo>
                  <a:lnTo>
                    <a:pt x="9318" y="831"/>
                  </a:lnTo>
                  <a:lnTo>
                    <a:pt x="9809" y="743"/>
                  </a:lnTo>
                  <a:lnTo>
                    <a:pt x="10048" y="692"/>
                  </a:lnTo>
                  <a:cubicBezTo>
                    <a:pt x="10110" y="680"/>
                    <a:pt x="10198" y="680"/>
                    <a:pt x="10286" y="667"/>
                  </a:cubicBezTo>
                  <a:cubicBezTo>
                    <a:pt x="10437" y="655"/>
                    <a:pt x="10601" y="617"/>
                    <a:pt x="10752" y="604"/>
                  </a:cubicBezTo>
                  <a:cubicBezTo>
                    <a:pt x="10915" y="579"/>
                    <a:pt x="11066" y="554"/>
                    <a:pt x="11230" y="554"/>
                  </a:cubicBezTo>
                  <a:cubicBezTo>
                    <a:pt x="11544" y="542"/>
                    <a:pt x="11858" y="504"/>
                    <a:pt x="12173" y="504"/>
                  </a:cubicBezTo>
                  <a:cubicBezTo>
                    <a:pt x="12365" y="504"/>
                    <a:pt x="12569" y="498"/>
                    <a:pt x="12773" y="498"/>
                  </a:cubicBezTo>
                  <a:cubicBezTo>
                    <a:pt x="12875" y="498"/>
                    <a:pt x="12977" y="500"/>
                    <a:pt x="13078" y="504"/>
                  </a:cubicBezTo>
                  <a:cubicBezTo>
                    <a:pt x="13682" y="516"/>
                    <a:pt x="14260" y="567"/>
                    <a:pt x="14813" y="642"/>
                  </a:cubicBezTo>
                  <a:cubicBezTo>
                    <a:pt x="15354" y="730"/>
                    <a:pt x="15882" y="818"/>
                    <a:pt x="16347" y="931"/>
                  </a:cubicBezTo>
                  <a:cubicBezTo>
                    <a:pt x="16586" y="982"/>
                    <a:pt x="16825" y="1045"/>
                    <a:pt x="17027" y="1107"/>
                  </a:cubicBezTo>
                  <a:cubicBezTo>
                    <a:pt x="17140" y="1120"/>
                    <a:pt x="17240" y="1145"/>
                    <a:pt x="17341" y="1183"/>
                  </a:cubicBezTo>
                  <a:lnTo>
                    <a:pt x="17618" y="1283"/>
                  </a:lnTo>
                  <a:cubicBezTo>
                    <a:pt x="17995" y="1409"/>
                    <a:pt x="18309" y="1510"/>
                    <a:pt x="18586" y="1623"/>
                  </a:cubicBezTo>
                  <a:cubicBezTo>
                    <a:pt x="18837" y="1724"/>
                    <a:pt x="19039" y="1812"/>
                    <a:pt x="19177" y="1874"/>
                  </a:cubicBezTo>
                  <a:cubicBezTo>
                    <a:pt x="19303" y="1937"/>
                    <a:pt x="19378" y="1975"/>
                    <a:pt x="19378" y="1975"/>
                  </a:cubicBezTo>
                  <a:cubicBezTo>
                    <a:pt x="19390" y="1981"/>
                    <a:pt x="19404" y="1984"/>
                    <a:pt x="19419" y="1984"/>
                  </a:cubicBezTo>
                  <a:cubicBezTo>
                    <a:pt x="19467" y="1984"/>
                    <a:pt x="19531" y="1954"/>
                    <a:pt x="19617" y="1887"/>
                  </a:cubicBezTo>
                  <a:cubicBezTo>
                    <a:pt x="19642" y="1824"/>
                    <a:pt x="19630" y="1749"/>
                    <a:pt x="19567" y="1711"/>
                  </a:cubicBezTo>
                  <a:cubicBezTo>
                    <a:pt x="19567" y="1711"/>
                    <a:pt x="19504" y="1686"/>
                    <a:pt x="19365" y="1610"/>
                  </a:cubicBezTo>
                  <a:cubicBezTo>
                    <a:pt x="19240" y="1522"/>
                    <a:pt x="19039" y="1422"/>
                    <a:pt x="18762" y="1309"/>
                  </a:cubicBezTo>
                  <a:cubicBezTo>
                    <a:pt x="18498" y="1183"/>
                    <a:pt x="18171" y="1057"/>
                    <a:pt x="17794" y="919"/>
                  </a:cubicBezTo>
                  <a:cubicBezTo>
                    <a:pt x="17693" y="881"/>
                    <a:pt x="17592" y="831"/>
                    <a:pt x="17492" y="806"/>
                  </a:cubicBezTo>
                  <a:cubicBezTo>
                    <a:pt x="17404" y="768"/>
                    <a:pt x="17291" y="743"/>
                    <a:pt x="17177" y="705"/>
                  </a:cubicBezTo>
                  <a:cubicBezTo>
                    <a:pt x="16976" y="642"/>
                    <a:pt x="16737" y="579"/>
                    <a:pt x="16498" y="516"/>
                  </a:cubicBezTo>
                  <a:cubicBezTo>
                    <a:pt x="16021" y="391"/>
                    <a:pt x="15492" y="290"/>
                    <a:pt x="14927" y="189"/>
                  </a:cubicBezTo>
                  <a:cubicBezTo>
                    <a:pt x="14876" y="189"/>
                    <a:pt x="14801" y="177"/>
                    <a:pt x="14725" y="164"/>
                  </a:cubicBezTo>
                  <a:cubicBezTo>
                    <a:pt x="14650" y="139"/>
                    <a:pt x="14587" y="139"/>
                    <a:pt x="14512" y="127"/>
                  </a:cubicBezTo>
                  <a:cubicBezTo>
                    <a:pt x="14361" y="114"/>
                    <a:pt x="14210" y="101"/>
                    <a:pt x="14071" y="76"/>
                  </a:cubicBezTo>
                  <a:cubicBezTo>
                    <a:pt x="13908" y="64"/>
                    <a:pt x="13770" y="64"/>
                    <a:pt x="13606" y="51"/>
                  </a:cubicBezTo>
                  <a:cubicBezTo>
                    <a:pt x="13468" y="39"/>
                    <a:pt x="13317" y="39"/>
                    <a:pt x="13153" y="13"/>
                  </a:cubicBezTo>
                  <a:cubicBezTo>
                    <a:pt x="12839" y="1"/>
                    <a:pt x="12525" y="1"/>
                    <a:pt x="12210"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8" name="Google Shape;6008;p44"/>
            <p:cNvSpPr/>
            <p:nvPr/>
          </p:nvSpPr>
          <p:spPr>
            <a:xfrm rot="1411354" flipH="1">
              <a:off x="5877724" y="3500076"/>
              <a:ext cx="225332" cy="228699"/>
            </a:xfrm>
            <a:custGeom>
              <a:avLst/>
              <a:gdLst/>
              <a:ahLst/>
              <a:cxnLst/>
              <a:rect l="l" t="t" r="r" b="b"/>
              <a:pathLst>
                <a:path w="3346" h="3396" extrusionOk="0">
                  <a:moveTo>
                    <a:pt x="3221" y="1"/>
                  </a:moveTo>
                  <a:cubicBezTo>
                    <a:pt x="3203" y="1"/>
                    <a:pt x="3185" y="4"/>
                    <a:pt x="3169" y="10"/>
                  </a:cubicBezTo>
                  <a:cubicBezTo>
                    <a:pt x="3169" y="10"/>
                    <a:pt x="2905" y="123"/>
                    <a:pt x="2540" y="362"/>
                  </a:cubicBezTo>
                  <a:cubicBezTo>
                    <a:pt x="2352" y="475"/>
                    <a:pt x="2151" y="614"/>
                    <a:pt x="1949" y="790"/>
                  </a:cubicBezTo>
                  <a:cubicBezTo>
                    <a:pt x="1836" y="865"/>
                    <a:pt x="1748" y="953"/>
                    <a:pt x="1635" y="1054"/>
                  </a:cubicBezTo>
                  <a:cubicBezTo>
                    <a:pt x="1522" y="1167"/>
                    <a:pt x="1409" y="1243"/>
                    <a:pt x="1321" y="1356"/>
                  </a:cubicBezTo>
                  <a:cubicBezTo>
                    <a:pt x="1119" y="1557"/>
                    <a:pt x="906" y="1758"/>
                    <a:pt x="755" y="1984"/>
                  </a:cubicBezTo>
                  <a:cubicBezTo>
                    <a:pt x="654" y="2085"/>
                    <a:pt x="579" y="2186"/>
                    <a:pt x="516" y="2299"/>
                  </a:cubicBezTo>
                  <a:cubicBezTo>
                    <a:pt x="453" y="2399"/>
                    <a:pt x="378" y="2500"/>
                    <a:pt x="327" y="2588"/>
                  </a:cubicBezTo>
                  <a:cubicBezTo>
                    <a:pt x="277" y="2689"/>
                    <a:pt x="239" y="2764"/>
                    <a:pt x="189" y="2840"/>
                  </a:cubicBezTo>
                  <a:cubicBezTo>
                    <a:pt x="151" y="2928"/>
                    <a:pt x="126" y="2990"/>
                    <a:pt x="88" y="3053"/>
                  </a:cubicBezTo>
                  <a:cubicBezTo>
                    <a:pt x="51" y="3154"/>
                    <a:pt x="13" y="3217"/>
                    <a:pt x="13" y="3217"/>
                  </a:cubicBezTo>
                  <a:cubicBezTo>
                    <a:pt x="0" y="3280"/>
                    <a:pt x="13" y="3343"/>
                    <a:pt x="63" y="3380"/>
                  </a:cubicBezTo>
                  <a:cubicBezTo>
                    <a:pt x="83" y="3390"/>
                    <a:pt x="106" y="3396"/>
                    <a:pt x="130" y="3396"/>
                  </a:cubicBezTo>
                  <a:cubicBezTo>
                    <a:pt x="168" y="3396"/>
                    <a:pt x="208" y="3381"/>
                    <a:pt x="239" y="3343"/>
                  </a:cubicBezTo>
                  <a:cubicBezTo>
                    <a:pt x="239" y="3343"/>
                    <a:pt x="264" y="3280"/>
                    <a:pt x="340" y="3192"/>
                  </a:cubicBezTo>
                  <a:cubicBezTo>
                    <a:pt x="378" y="3141"/>
                    <a:pt x="428" y="3078"/>
                    <a:pt x="466" y="3016"/>
                  </a:cubicBezTo>
                  <a:cubicBezTo>
                    <a:pt x="516" y="2953"/>
                    <a:pt x="579" y="2877"/>
                    <a:pt x="642" y="2802"/>
                  </a:cubicBezTo>
                  <a:cubicBezTo>
                    <a:pt x="704" y="2714"/>
                    <a:pt x="767" y="2638"/>
                    <a:pt x="843" y="2550"/>
                  </a:cubicBezTo>
                  <a:cubicBezTo>
                    <a:pt x="906" y="2450"/>
                    <a:pt x="1006" y="2362"/>
                    <a:pt x="1082" y="2261"/>
                  </a:cubicBezTo>
                  <a:cubicBezTo>
                    <a:pt x="1157" y="2173"/>
                    <a:pt x="1258" y="2072"/>
                    <a:pt x="1346" y="1984"/>
                  </a:cubicBezTo>
                  <a:lnTo>
                    <a:pt x="1635" y="1695"/>
                  </a:lnTo>
                  <a:cubicBezTo>
                    <a:pt x="1824" y="1507"/>
                    <a:pt x="2025" y="1318"/>
                    <a:pt x="2213" y="1142"/>
                  </a:cubicBezTo>
                  <a:cubicBezTo>
                    <a:pt x="2327" y="1054"/>
                    <a:pt x="2402" y="978"/>
                    <a:pt x="2503" y="890"/>
                  </a:cubicBezTo>
                  <a:cubicBezTo>
                    <a:pt x="2591" y="815"/>
                    <a:pt x="2666" y="740"/>
                    <a:pt x="2754" y="677"/>
                  </a:cubicBezTo>
                  <a:cubicBezTo>
                    <a:pt x="3069" y="413"/>
                    <a:pt x="3270" y="237"/>
                    <a:pt x="3270" y="237"/>
                  </a:cubicBezTo>
                  <a:cubicBezTo>
                    <a:pt x="3307" y="199"/>
                    <a:pt x="3333" y="136"/>
                    <a:pt x="3345" y="73"/>
                  </a:cubicBezTo>
                  <a:cubicBezTo>
                    <a:pt x="3327" y="26"/>
                    <a:pt x="3273" y="1"/>
                    <a:pt x="3221"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44"/>
            <p:cNvSpPr/>
            <p:nvPr/>
          </p:nvSpPr>
          <p:spPr>
            <a:xfrm rot="1411354" flipH="1">
              <a:off x="5649811" y="3692592"/>
              <a:ext cx="423456" cy="257522"/>
            </a:xfrm>
            <a:custGeom>
              <a:avLst/>
              <a:gdLst/>
              <a:ahLst/>
              <a:cxnLst/>
              <a:rect l="l" t="t" r="r" b="b"/>
              <a:pathLst>
                <a:path w="6288" h="3824" extrusionOk="0">
                  <a:moveTo>
                    <a:pt x="126" y="1"/>
                  </a:moveTo>
                  <a:cubicBezTo>
                    <a:pt x="63" y="1"/>
                    <a:pt x="13" y="38"/>
                    <a:pt x="0" y="101"/>
                  </a:cubicBezTo>
                  <a:cubicBezTo>
                    <a:pt x="0" y="164"/>
                    <a:pt x="38" y="227"/>
                    <a:pt x="101" y="240"/>
                  </a:cubicBezTo>
                  <a:cubicBezTo>
                    <a:pt x="101" y="240"/>
                    <a:pt x="214" y="265"/>
                    <a:pt x="403" y="290"/>
                  </a:cubicBezTo>
                  <a:cubicBezTo>
                    <a:pt x="503" y="315"/>
                    <a:pt x="604" y="340"/>
                    <a:pt x="730" y="365"/>
                  </a:cubicBezTo>
                  <a:cubicBezTo>
                    <a:pt x="855" y="403"/>
                    <a:pt x="1006" y="453"/>
                    <a:pt x="1157" y="491"/>
                  </a:cubicBezTo>
                  <a:cubicBezTo>
                    <a:pt x="1321" y="541"/>
                    <a:pt x="1471" y="604"/>
                    <a:pt x="1647" y="680"/>
                  </a:cubicBezTo>
                  <a:cubicBezTo>
                    <a:pt x="1824" y="768"/>
                    <a:pt x="1987" y="843"/>
                    <a:pt x="2176" y="944"/>
                  </a:cubicBezTo>
                  <a:cubicBezTo>
                    <a:pt x="2352" y="1032"/>
                    <a:pt x="2540" y="1145"/>
                    <a:pt x="2729" y="1258"/>
                  </a:cubicBezTo>
                  <a:cubicBezTo>
                    <a:pt x="2918" y="1359"/>
                    <a:pt x="3094" y="1472"/>
                    <a:pt x="3282" y="1598"/>
                  </a:cubicBezTo>
                  <a:cubicBezTo>
                    <a:pt x="3647" y="1837"/>
                    <a:pt x="4012" y="2101"/>
                    <a:pt x="4338" y="2352"/>
                  </a:cubicBezTo>
                  <a:cubicBezTo>
                    <a:pt x="4653" y="2604"/>
                    <a:pt x="4967" y="2855"/>
                    <a:pt x="5219" y="3056"/>
                  </a:cubicBezTo>
                  <a:cubicBezTo>
                    <a:pt x="5470" y="3283"/>
                    <a:pt x="5684" y="3459"/>
                    <a:pt x="5822" y="3584"/>
                  </a:cubicBezTo>
                  <a:cubicBezTo>
                    <a:pt x="5986" y="3710"/>
                    <a:pt x="6061" y="3786"/>
                    <a:pt x="6061" y="3786"/>
                  </a:cubicBezTo>
                  <a:cubicBezTo>
                    <a:pt x="6086" y="3811"/>
                    <a:pt x="6115" y="3823"/>
                    <a:pt x="6143" y="3823"/>
                  </a:cubicBezTo>
                  <a:cubicBezTo>
                    <a:pt x="6171" y="3823"/>
                    <a:pt x="6200" y="3811"/>
                    <a:pt x="6225" y="3786"/>
                  </a:cubicBezTo>
                  <a:cubicBezTo>
                    <a:pt x="6262" y="3735"/>
                    <a:pt x="6288" y="3660"/>
                    <a:pt x="6237" y="3610"/>
                  </a:cubicBezTo>
                  <a:cubicBezTo>
                    <a:pt x="6237" y="3610"/>
                    <a:pt x="6162" y="3522"/>
                    <a:pt x="6036" y="3371"/>
                  </a:cubicBezTo>
                  <a:cubicBezTo>
                    <a:pt x="5910" y="3220"/>
                    <a:pt x="5697" y="3019"/>
                    <a:pt x="5470" y="2780"/>
                  </a:cubicBezTo>
                  <a:cubicBezTo>
                    <a:pt x="5231" y="2541"/>
                    <a:pt x="4929" y="2277"/>
                    <a:pt x="4603" y="2013"/>
                  </a:cubicBezTo>
                  <a:cubicBezTo>
                    <a:pt x="4276" y="1723"/>
                    <a:pt x="3911" y="1459"/>
                    <a:pt x="3534" y="1208"/>
                  </a:cubicBezTo>
                  <a:cubicBezTo>
                    <a:pt x="3156" y="956"/>
                    <a:pt x="2767" y="730"/>
                    <a:pt x="2364" y="541"/>
                  </a:cubicBezTo>
                  <a:cubicBezTo>
                    <a:pt x="2176" y="453"/>
                    <a:pt x="1987" y="378"/>
                    <a:pt x="1798" y="315"/>
                  </a:cubicBezTo>
                  <a:cubicBezTo>
                    <a:pt x="1610" y="227"/>
                    <a:pt x="1446" y="189"/>
                    <a:pt x="1270" y="139"/>
                  </a:cubicBezTo>
                  <a:cubicBezTo>
                    <a:pt x="1094" y="89"/>
                    <a:pt x="943" y="64"/>
                    <a:pt x="792" y="38"/>
                  </a:cubicBezTo>
                  <a:cubicBezTo>
                    <a:pt x="654" y="13"/>
                    <a:pt x="528" y="13"/>
                    <a:pt x="440"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0" name="Google Shape;6010;p44"/>
            <p:cNvSpPr/>
            <p:nvPr/>
          </p:nvSpPr>
          <p:spPr>
            <a:xfrm rot="1411354" flipH="1">
              <a:off x="6200181" y="3617689"/>
              <a:ext cx="148223" cy="320825"/>
            </a:xfrm>
            <a:custGeom>
              <a:avLst/>
              <a:gdLst/>
              <a:ahLst/>
              <a:cxnLst/>
              <a:rect l="l" t="t" r="r" b="b"/>
              <a:pathLst>
                <a:path w="2201" h="4764" extrusionOk="0">
                  <a:moveTo>
                    <a:pt x="2043" y="1"/>
                  </a:moveTo>
                  <a:cubicBezTo>
                    <a:pt x="2018" y="1"/>
                    <a:pt x="1994" y="8"/>
                    <a:pt x="1975" y="22"/>
                  </a:cubicBezTo>
                  <a:cubicBezTo>
                    <a:pt x="1975" y="22"/>
                    <a:pt x="1962" y="48"/>
                    <a:pt x="1937" y="60"/>
                  </a:cubicBezTo>
                  <a:cubicBezTo>
                    <a:pt x="1899" y="85"/>
                    <a:pt x="1849" y="123"/>
                    <a:pt x="1811" y="173"/>
                  </a:cubicBezTo>
                  <a:cubicBezTo>
                    <a:pt x="1711" y="261"/>
                    <a:pt x="1560" y="400"/>
                    <a:pt x="1396" y="588"/>
                  </a:cubicBezTo>
                  <a:cubicBezTo>
                    <a:pt x="1321" y="676"/>
                    <a:pt x="1220" y="777"/>
                    <a:pt x="1145" y="890"/>
                  </a:cubicBezTo>
                  <a:cubicBezTo>
                    <a:pt x="1069" y="1003"/>
                    <a:pt x="969" y="1129"/>
                    <a:pt x="893" y="1255"/>
                  </a:cubicBezTo>
                  <a:cubicBezTo>
                    <a:pt x="818" y="1393"/>
                    <a:pt x="742" y="1519"/>
                    <a:pt x="654" y="1657"/>
                  </a:cubicBezTo>
                  <a:cubicBezTo>
                    <a:pt x="579" y="1808"/>
                    <a:pt x="503" y="1946"/>
                    <a:pt x="441" y="2097"/>
                  </a:cubicBezTo>
                  <a:lnTo>
                    <a:pt x="340" y="2324"/>
                  </a:lnTo>
                  <a:cubicBezTo>
                    <a:pt x="315" y="2399"/>
                    <a:pt x="302" y="2475"/>
                    <a:pt x="264" y="2563"/>
                  </a:cubicBezTo>
                  <a:cubicBezTo>
                    <a:pt x="227" y="2713"/>
                    <a:pt x="176" y="2877"/>
                    <a:pt x="139" y="3015"/>
                  </a:cubicBezTo>
                  <a:cubicBezTo>
                    <a:pt x="101" y="3166"/>
                    <a:pt x="76" y="3317"/>
                    <a:pt x="63" y="3455"/>
                  </a:cubicBezTo>
                  <a:cubicBezTo>
                    <a:pt x="51" y="3531"/>
                    <a:pt x="51" y="3594"/>
                    <a:pt x="26" y="3657"/>
                  </a:cubicBezTo>
                  <a:cubicBezTo>
                    <a:pt x="13" y="3719"/>
                    <a:pt x="13" y="3782"/>
                    <a:pt x="13" y="3845"/>
                  </a:cubicBezTo>
                  <a:cubicBezTo>
                    <a:pt x="0" y="3971"/>
                    <a:pt x="0" y="4084"/>
                    <a:pt x="0" y="4172"/>
                  </a:cubicBezTo>
                  <a:cubicBezTo>
                    <a:pt x="0" y="4273"/>
                    <a:pt x="13" y="4348"/>
                    <a:pt x="13" y="4424"/>
                  </a:cubicBezTo>
                  <a:cubicBezTo>
                    <a:pt x="26" y="4575"/>
                    <a:pt x="26" y="4650"/>
                    <a:pt x="26" y="4650"/>
                  </a:cubicBezTo>
                  <a:cubicBezTo>
                    <a:pt x="26" y="4700"/>
                    <a:pt x="76" y="4763"/>
                    <a:pt x="139" y="4763"/>
                  </a:cubicBezTo>
                  <a:cubicBezTo>
                    <a:pt x="227" y="4763"/>
                    <a:pt x="264" y="4713"/>
                    <a:pt x="290" y="4650"/>
                  </a:cubicBezTo>
                  <a:lnTo>
                    <a:pt x="290" y="4637"/>
                  </a:lnTo>
                  <a:cubicBezTo>
                    <a:pt x="290" y="4637"/>
                    <a:pt x="302" y="4575"/>
                    <a:pt x="315" y="4424"/>
                  </a:cubicBezTo>
                  <a:cubicBezTo>
                    <a:pt x="327" y="4361"/>
                    <a:pt x="327" y="4285"/>
                    <a:pt x="353" y="4197"/>
                  </a:cubicBezTo>
                  <a:cubicBezTo>
                    <a:pt x="353" y="4097"/>
                    <a:pt x="378" y="3984"/>
                    <a:pt x="390" y="3883"/>
                  </a:cubicBezTo>
                  <a:cubicBezTo>
                    <a:pt x="415" y="3833"/>
                    <a:pt x="415" y="3770"/>
                    <a:pt x="428" y="3707"/>
                  </a:cubicBezTo>
                  <a:lnTo>
                    <a:pt x="478" y="3518"/>
                  </a:lnTo>
                  <a:cubicBezTo>
                    <a:pt x="503" y="3393"/>
                    <a:pt x="541" y="3267"/>
                    <a:pt x="579" y="3128"/>
                  </a:cubicBezTo>
                  <a:cubicBezTo>
                    <a:pt x="629" y="3003"/>
                    <a:pt x="667" y="2852"/>
                    <a:pt x="730" y="2713"/>
                  </a:cubicBezTo>
                  <a:cubicBezTo>
                    <a:pt x="755" y="2651"/>
                    <a:pt x="767" y="2588"/>
                    <a:pt x="805" y="2512"/>
                  </a:cubicBezTo>
                  <a:lnTo>
                    <a:pt x="893" y="2311"/>
                  </a:lnTo>
                  <a:cubicBezTo>
                    <a:pt x="944" y="2160"/>
                    <a:pt x="1019" y="2034"/>
                    <a:pt x="1082" y="1896"/>
                  </a:cubicBezTo>
                  <a:cubicBezTo>
                    <a:pt x="1145" y="1758"/>
                    <a:pt x="1233" y="1632"/>
                    <a:pt x="1296" y="1506"/>
                  </a:cubicBezTo>
                  <a:cubicBezTo>
                    <a:pt x="1371" y="1393"/>
                    <a:pt x="1434" y="1267"/>
                    <a:pt x="1509" y="1154"/>
                  </a:cubicBezTo>
                  <a:cubicBezTo>
                    <a:pt x="1572" y="1054"/>
                    <a:pt x="1648" y="940"/>
                    <a:pt x="1711" y="840"/>
                  </a:cubicBezTo>
                  <a:cubicBezTo>
                    <a:pt x="1836" y="651"/>
                    <a:pt x="1962" y="500"/>
                    <a:pt x="2050" y="387"/>
                  </a:cubicBezTo>
                  <a:cubicBezTo>
                    <a:pt x="2088" y="324"/>
                    <a:pt x="2126" y="299"/>
                    <a:pt x="2138" y="261"/>
                  </a:cubicBezTo>
                  <a:cubicBezTo>
                    <a:pt x="2151" y="236"/>
                    <a:pt x="2176" y="211"/>
                    <a:pt x="2176" y="211"/>
                  </a:cubicBezTo>
                  <a:cubicBezTo>
                    <a:pt x="2201" y="173"/>
                    <a:pt x="2201" y="111"/>
                    <a:pt x="2151" y="48"/>
                  </a:cubicBezTo>
                  <a:cubicBezTo>
                    <a:pt x="2120" y="17"/>
                    <a:pt x="2081" y="1"/>
                    <a:pt x="2043"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1" name="Google Shape;6011;p44"/>
            <p:cNvSpPr/>
            <p:nvPr/>
          </p:nvSpPr>
          <p:spPr>
            <a:xfrm rot="1411354" flipH="1">
              <a:off x="5883251" y="3879782"/>
              <a:ext cx="379414" cy="278129"/>
            </a:xfrm>
            <a:custGeom>
              <a:avLst/>
              <a:gdLst/>
              <a:ahLst/>
              <a:cxnLst/>
              <a:rect l="l" t="t" r="r" b="b"/>
              <a:pathLst>
                <a:path w="5634" h="4130" extrusionOk="0">
                  <a:moveTo>
                    <a:pt x="113" y="0"/>
                  </a:moveTo>
                  <a:cubicBezTo>
                    <a:pt x="63" y="0"/>
                    <a:pt x="13" y="51"/>
                    <a:pt x="0" y="113"/>
                  </a:cubicBezTo>
                  <a:cubicBezTo>
                    <a:pt x="0" y="176"/>
                    <a:pt x="38" y="239"/>
                    <a:pt x="101" y="252"/>
                  </a:cubicBezTo>
                  <a:lnTo>
                    <a:pt x="113" y="252"/>
                  </a:lnTo>
                  <a:cubicBezTo>
                    <a:pt x="113" y="252"/>
                    <a:pt x="151" y="264"/>
                    <a:pt x="201" y="264"/>
                  </a:cubicBezTo>
                  <a:cubicBezTo>
                    <a:pt x="239" y="264"/>
                    <a:pt x="314" y="290"/>
                    <a:pt x="402" y="302"/>
                  </a:cubicBezTo>
                  <a:cubicBezTo>
                    <a:pt x="490" y="315"/>
                    <a:pt x="591" y="352"/>
                    <a:pt x="717" y="378"/>
                  </a:cubicBezTo>
                  <a:cubicBezTo>
                    <a:pt x="780" y="390"/>
                    <a:pt x="843" y="415"/>
                    <a:pt x="905" y="440"/>
                  </a:cubicBezTo>
                  <a:cubicBezTo>
                    <a:pt x="968" y="478"/>
                    <a:pt x="1044" y="491"/>
                    <a:pt x="1107" y="516"/>
                  </a:cubicBezTo>
                  <a:cubicBezTo>
                    <a:pt x="1396" y="642"/>
                    <a:pt x="1710" y="818"/>
                    <a:pt x="2037" y="1019"/>
                  </a:cubicBezTo>
                  <a:cubicBezTo>
                    <a:pt x="2201" y="1132"/>
                    <a:pt x="2364" y="1245"/>
                    <a:pt x="2528" y="1371"/>
                  </a:cubicBezTo>
                  <a:cubicBezTo>
                    <a:pt x="2678" y="1484"/>
                    <a:pt x="2855" y="1622"/>
                    <a:pt x="3005" y="1748"/>
                  </a:cubicBezTo>
                  <a:cubicBezTo>
                    <a:pt x="3659" y="2276"/>
                    <a:pt x="4250" y="2867"/>
                    <a:pt x="4690" y="3320"/>
                  </a:cubicBezTo>
                  <a:cubicBezTo>
                    <a:pt x="4917" y="3534"/>
                    <a:pt x="5105" y="3722"/>
                    <a:pt x="5231" y="3873"/>
                  </a:cubicBezTo>
                  <a:cubicBezTo>
                    <a:pt x="5344" y="4012"/>
                    <a:pt x="5420" y="4087"/>
                    <a:pt x="5420" y="4087"/>
                  </a:cubicBezTo>
                  <a:cubicBezTo>
                    <a:pt x="5433" y="4114"/>
                    <a:pt x="5464" y="4130"/>
                    <a:pt x="5494" y="4130"/>
                  </a:cubicBezTo>
                  <a:cubicBezTo>
                    <a:pt x="5520" y="4130"/>
                    <a:pt x="5546" y="4117"/>
                    <a:pt x="5558" y="4087"/>
                  </a:cubicBezTo>
                  <a:cubicBezTo>
                    <a:pt x="5621" y="4062"/>
                    <a:pt x="5634" y="3974"/>
                    <a:pt x="5608" y="3911"/>
                  </a:cubicBezTo>
                  <a:cubicBezTo>
                    <a:pt x="5608" y="3911"/>
                    <a:pt x="5546" y="3823"/>
                    <a:pt x="5432" y="3660"/>
                  </a:cubicBezTo>
                  <a:cubicBezTo>
                    <a:pt x="5319" y="3509"/>
                    <a:pt x="5168" y="3282"/>
                    <a:pt x="4967" y="3031"/>
                  </a:cubicBezTo>
                  <a:cubicBezTo>
                    <a:pt x="4753" y="2779"/>
                    <a:pt x="4502" y="2503"/>
                    <a:pt x="4225" y="2213"/>
                  </a:cubicBezTo>
                  <a:cubicBezTo>
                    <a:pt x="3961" y="1924"/>
                    <a:pt x="3622" y="1635"/>
                    <a:pt x="3295" y="1358"/>
                  </a:cubicBezTo>
                  <a:cubicBezTo>
                    <a:pt x="3119" y="1207"/>
                    <a:pt x="2955" y="1082"/>
                    <a:pt x="2779" y="956"/>
                  </a:cubicBezTo>
                  <a:cubicBezTo>
                    <a:pt x="2603" y="830"/>
                    <a:pt x="2414" y="730"/>
                    <a:pt x="2238" y="616"/>
                  </a:cubicBezTo>
                  <a:cubicBezTo>
                    <a:pt x="2050" y="516"/>
                    <a:pt x="1886" y="428"/>
                    <a:pt x="1710" y="352"/>
                  </a:cubicBezTo>
                  <a:cubicBezTo>
                    <a:pt x="1534" y="264"/>
                    <a:pt x="1358" y="202"/>
                    <a:pt x="1207" y="164"/>
                  </a:cubicBezTo>
                  <a:cubicBezTo>
                    <a:pt x="1132" y="126"/>
                    <a:pt x="1044" y="113"/>
                    <a:pt x="968" y="101"/>
                  </a:cubicBezTo>
                  <a:cubicBezTo>
                    <a:pt x="905" y="76"/>
                    <a:pt x="830" y="63"/>
                    <a:pt x="767" y="51"/>
                  </a:cubicBezTo>
                  <a:cubicBezTo>
                    <a:pt x="641" y="13"/>
                    <a:pt x="516" y="13"/>
                    <a:pt x="415" y="0"/>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44"/>
            <p:cNvSpPr/>
            <p:nvPr/>
          </p:nvSpPr>
          <p:spPr>
            <a:xfrm rot="1411354" flipH="1">
              <a:off x="5613398" y="3468002"/>
              <a:ext cx="204994" cy="128289"/>
            </a:xfrm>
            <a:custGeom>
              <a:avLst/>
              <a:gdLst/>
              <a:ahLst/>
              <a:cxnLst/>
              <a:rect l="l" t="t" r="r" b="b"/>
              <a:pathLst>
                <a:path w="3044" h="1905" extrusionOk="0">
                  <a:moveTo>
                    <a:pt x="2904" y="1"/>
                  </a:moveTo>
                  <a:cubicBezTo>
                    <a:pt x="2896" y="1"/>
                    <a:pt x="2888" y="2"/>
                    <a:pt x="2880" y="3"/>
                  </a:cubicBezTo>
                  <a:cubicBezTo>
                    <a:pt x="2880" y="3"/>
                    <a:pt x="2666" y="28"/>
                    <a:pt x="2364" y="129"/>
                  </a:cubicBezTo>
                  <a:cubicBezTo>
                    <a:pt x="2226" y="179"/>
                    <a:pt x="2050" y="242"/>
                    <a:pt x="1861" y="318"/>
                  </a:cubicBezTo>
                  <a:cubicBezTo>
                    <a:pt x="1685" y="393"/>
                    <a:pt x="1497" y="468"/>
                    <a:pt x="1308" y="582"/>
                  </a:cubicBezTo>
                  <a:cubicBezTo>
                    <a:pt x="1220" y="632"/>
                    <a:pt x="1132" y="695"/>
                    <a:pt x="1044" y="745"/>
                  </a:cubicBezTo>
                  <a:cubicBezTo>
                    <a:pt x="969" y="783"/>
                    <a:pt x="868" y="858"/>
                    <a:pt x="793" y="909"/>
                  </a:cubicBezTo>
                  <a:cubicBezTo>
                    <a:pt x="704" y="971"/>
                    <a:pt x="642" y="1034"/>
                    <a:pt x="554" y="1097"/>
                  </a:cubicBezTo>
                  <a:cubicBezTo>
                    <a:pt x="491" y="1147"/>
                    <a:pt x="428" y="1210"/>
                    <a:pt x="365" y="1273"/>
                  </a:cubicBezTo>
                  <a:cubicBezTo>
                    <a:pt x="302" y="1336"/>
                    <a:pt x="264" y="1399"/>
                    <a:pt x="214" y="1449"/>
                  </a:cubicBezTo>
                  <a:cubicBezTo>
                    <a:pt x="164" y="1500"/>
                    <a:pt x="139" y="1537"/>
                    <a:pt x="101" y="1588"/>
                  </a:cubicBezTo>
                  <a:cubicBezTo>
                    <a:pt x="51" y="1663"/>
                    <a:pt x="25" y="1713"/>
                    <a:pt x="25" y="1713"/>
                  </a:cubicBezTo>
                  <a:cubicBezTo>
                    <a:pt x="0" y="1764"/>
                    <a:pt x="0" y="1814"/>
                    <a:pt x="38" y="1852"/>
                  </a:cubicBezTo>
                  <a:cubicBezTo>
                    <a:pt x="69" y="1883"/>
                    <a:pt x="110" y="1904"/>
                    <a:pt x="148" y="1904"/>
                  </a:cubicBezTo>
                  <a:cubicBezTo>
                    <a:pt x="172" y="1904"/>
                    <a:pt x="195" y="1896"/>
                    <a:pt x="214" y="1877"/>
                  </a:cubicBezTo>
                  <a:lnTo>
                    <a:pt x="227" y="1852"/>
                  </a:lnTo>
                  <a:cubicBezTo>
                    <a:pt x="227" y="1852"/>
                    <a:pt x="277" y="1826"/>
                    <a:pt x="340" y="1764"/>
                  </a:cubicBezTo>
                  <a:cubicBezTo>
                    <a:pt x="365" y="1726"/>
                    <a:pt x="415" y="1701"/>
                    <a:pt x="466" y="1663"/>
                  </a:cubicBezTo>
                  <a:cubicBezTo>
                    <a:pt x="503" y="1625"/>
                    <a:pt x="554" y="1588"/>
                    <a:pt x="616" y="1537"/>
                  </a:cubicBezTo>
                  <a:cubicBezTo>
                    <a:pt x="667" y="1500"/>
                    <a:pt x="742" y="1449"/>
                    <a:pt x="805" y="1399"/>
                  </a:cubicBezTo>
                  <a:cubicBezTo>
                    <a:pt x="868" y="1349"/>
                    <a:pt x="943" y="1311"/>
                    <a:pt x="1031" y="1261"/>
                  </a:cubicBezTo>
                  <a:cubicBezTo>
                    <a:pt x="1182" y="1173"/>
                    <a:pt x="1358" y="1059"/>
                    <a:pt x="1534" y="959"/>
                  </a:cubicBezTo>
                  <a:cubicBezTo>
                    <a:pt x="1622" y="921"/>
                    <a:pt x="1710" y="871"/>
                    <a:pt x="1799" y="820"/>
                  </a:cubicBezTo>
                  <a:cubicBezTo>
                    <a:pt x="1874" y="770"/>
                    <a:pt x="1975" y="732"/>
                    <a:pt x="2050" y="682"/>
                  </a:cubicBezTo>
                  <a:cubicBezTo>
                    <a:pt x="2201" y="607"/>
                    <a:pt x="2364" y="519"/>
                    <a:pt x="2503" y="443"/>
                  </a:cubicBezTo>
                  <a:cubicBezTo>
                    <a:pt x="2792" y="305"/>
                    <a:pt x="2968" y="192"/>
                    <a:pt x="2968" y="192"/>
                  </a:cubicBezTo>
                  <a:cubicBezTo>
                    <a:pt x="3006" y="167"/>
                    <a:pt x="3043" y="116"/>
                    <a:pt x="3031" y="116"/>
                  </a:cubicBezTo>
                  <a:cubicBezTo>
                    <a:pt x="3031" y="39"/>
                    <a:pt x="2963" y="1"/>
                    <a:pt x="2904"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3" name="Google Shape;6013;p44"/>
            <p:cNvSpPr/>
            <p:nvPr/>
          </p:nvSpPr>
          <p:spPr>
            <a:xfrm rot="1411354" flipH="1">
              <a:off x="5440742" y="3534777"/>
              <a:ext cx="93203" cy="111454"/>
            </a:xfrm>
            <a:custGeom>
              <a:avLst/>
              <a:gdLst/>
              <a:ahLst/>
              <a:cxnLst/>
              <a:rect l="l" t="t" r="r" b="b"/>
              <a:pathLst>
                <a:path w="1384" h="1655" extrusionOk="0">
                  <a:moveTo>
                    <a:pt x="129" y="0"/>
                  </a:moveTo>
                  <a:cubicBezTo>
                    <a:pt x="102" y="0"/>
                    <a:pt x="67" y="15"/>
                    <a:pt x="38" y="43"/>
                  </a:cubicBezTo>
                  <a:cubicBezTo>
                    <a:pt x="1" y="81"/>
                    <a:pt x="1" y="169"/>
                    <a:pt x="38" y="206"/>
                  </a:cubicBezTo>
                  <a:lnTo>
                    <a:pt x="64" y="232"/>
                  </a:lnTo>
                  <a:cubicBezTo>
                    <a:pt x="64" y="232"/>
                    <a:pt x="89" y="244"/>
                    <a:pt x="126" y="282"/>
                  </a:cubicBezTo>
                  <a:cubicBezTo>
                    <a:pt x="139" y="294"/>
                    <a:pt x="152" y="307"/>
                    <a:pt x="189" y="320"/>
                  </a:cubicBezTo>
                  <a:lnTo>
                    <a:pt x="265" y="408"/>
                  </a:lnTo>
                  <a:lnTo>
                    <a:pt x="353" y="496"/>
                  </a:lnTo>
                  <a:cubicBezTo>
                    <a:pt x="391" y="533"/>
                    <a:pt x="416" y="571"/>
                    <a:pt x="453" y="609"/>
                  </a:cubicBezTo>
                  <a:cubicBezTo>
                    <a:pt x="479" y="634"/>
                    <a:pt x="516" y="684"/>
                    <a:pt x="541" y="722"/>
                  </a:cubicBezTo>
                  <a:cubicBezTo>
                    <a:pt x="579" y="760"/>
                    <a:pt x="604" y="797"/>
                    <a:pt x="642" y="848"/>
                  </a:cubicBezTo>
                  <a:cubicBezTo>
                    <a:pt x="705" y="923"/>
                    <a:pt x="755" y="1011"/>
                    <a:pt x="818" y="1099"/>
                  </a:cubicBezTo>
                  <a:cubicBezTo>
                    <a:pt x="881" y="1187"/>
                    <a:pt x="919" y="1263"/>
                    <a:pt x="969" y="1326"/>
                  </a:cubicBezTo>
                  <a:cubicBezTo>
                    <a:pt x="1019" y="1414"/>
                    <a:pt x="1044" y="1451"/>
                    <a:pt x="1082" y="1502"/>
                  </a:cubicBezTo>
                  <a:cubicBezTo>
                    <a:pt x="1107" y="1552"/>
                    <a:pt x="1132" y="1564"/>
                    <a:pt x="1132" y="1564"/>
                  </a:cubicBezTo>
                  <a:cubicBezTo>
                    <a:pt x="1142" y="1620"/>
                    <a:pt x="1185" y="1655"/>
                    <a:pt x="1232" y="1655"/>
                  </a:cubicBezTo>
                  <a:cubicBezTo>
                    <a:pt x="1249" y="1655"/>
                    <a:pt x="1266" y="1650"/>
                    <a:pt x="1283" y="1640"/>
                  </a:cubicBezTo>
                  <a:cubicBezTo>
                    <a:pt x="1346" y="1627"/>
                    <a:pt x="1384" y="1552"/>
                    <a:pt x="1359" y="1489"/>
                  </a:cubicBezTo>
                  <a:lnTo>
                    <a:pt x="1359" y="1388"/>
                  </a:lnTo>
                  <a:cubicBezTo>
                    <a:pt x="1346" y="1338"/>
                    <a:pt x="1346" y="1263"/>
                    <a:pt x="1321" y="1175"/>
                  </a:cubicBezTo>
                  <a:cubicBezTo>
                    <a:pt x="1296" y="1074"/>
                    <a:pt x="1258" y="986"/>
                    <a:pt x="1208" y="873"/>
                  </a:cubicBezTo>
                  <a:cubicBezTo>
                    <a:pt x="1158" y="760"/>
                    <a:pt x="1095" y="672"/>
                    <a:pt x="1019" y="558"/>
                  </a:cubicBezTo>
                  <a:cubicBezTo>
                    <a:pt x="969" y="508"/>
                    <a:pt x="944" y="470"/>
                    <a:pt x="894" y="420"/>
                  </a:cubicBezTo>
                  <a:cubicBezTo>
                    <a:pt x="843" y="370"/>
                    <a:pt x="793" y="320"/>
                    <a:pt x="755" y="294"/>
                  </a:cubicBezTo>
                  <a:cubicBezTo>
                    <a:pt x="705" y="244"/>
                    <a:pt x="655" y="206"/>
                    <a:pt x="604" y="181"/>
                  </a:cubicBezTo>
                  <a:cubicBezTo>
                    <a:pt x="567" y="156"/>
                    <a:pt x="516" y="118"/>
                    <a:pt x="466" y="106"/>
                  </a:cubicBezTo>
                  <a:cubicBezTo>
                    <a:pt x="391" y="55"/>
                    <a:pt x="315" y="43"/>
                    <a:pt x="252" y="18"/>
                  </a:cubicBezTo>
                  <a:cubicBezTo>
                    <a:pt x="189" y="5"/>
                    <a:pt x="152" y="5"/>
                    <a:pt x="152" y="5"/>
                  </a:cubicBezTo>
                  <a:cubicBezTo>
                    <a:pt x="145" y="2"/>
                    <a:pt x="137" y="0"/>
                    <a:pt x="129" y="0"/>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4" name="Google Shape;6014;p44"/>
            <p:cNvSpPr/>
            <p:nvPr/>
          </p:nvSpPr>
          <p:spPr>
            <a:xfrm rot="1411354" flipH="1">
              <a:off x="5381007" y="3521936"/>
              <a:ext cx="232133" cy="32864"/>
            </a:xfrm>
            <a:custGeom>
              <a:avLst/>
              <a:gdLst/>
              <a:ahLst/>
              <a:cxnLst/>
              <a:rect l="l" t="t" r="r" b="b"/>
              <a:pathLst>
                <a:path w="3447" h="488" extrusionOk="0">
                  <a:moveTo>
                    <a:pt x="126" y="1"/>
                  </a:moveTo>
                  <a:cubicBezTo>
                    <a:pt x="76" y="1"/>
                    <a:pt x="26" y="38"/>
                    <a:pt x="13" y="89"/>
                  </a:cubicBezTo>
                  <a:cubicBezTo>
                    <a:pt x="1" y="151"/>
                    <a:pt x="26" y="227"/>
                    <a:pt x="89" y="239"/>
                  </a:cubicBezTo>
                  <a:lnTo>
                    <a:pt x="240" y="290"/>
                  </a:lnTo>
                  <a:cubicBezTo>
                    <a:pt x="328" y="315"/>
                    <a:pt x="453" y="365"/>
                    <a:pt x="617" y="378"/>
                  </a:cubicBezTo>
                  <a:cubicBezTo>
                    <a:pt x="755" y="403"/>
                    <a:pt x="944" y="428"/>
                    <a:pt x="1132" y="441"/>
                  </a:cubicBezTo>
                  <a:cubicBezTo>
                    <a:pt x="1321" y="466"/>
                    <a:pt x="1522" y="478"/>
                    <a:pt x="1736" y="478"/>
                  </a:cubicBezTo>
                  <a:cubicBezTo>
                    <a:pt x="1837" y="485"/>
                    <a:pt x="1937" y="488"/>
                    <a:pt x="2036" y="488"/>
                  </a:cubicBezTo>
                  <a:cubicBezTo>
                    <a:pt x="2135" y="488"/>
                    <a:pt x="2233" y="485"/>
                    <a:pt x="2327" y="478"/>
                  </a:cubicBezTo>
                  <a:cubicBezTo>
                    <a:pt x="2516" y="478"/>
                    <a:pt x="2692" y="466"/>
                    <a:pt x="2843" y="441"/>
                  </a:cubicBezTo>
                  <a:cubicBezTo>
                    <a:pt x="3144" y="416"/>
                    <a:pt x="3346" y="365"/>
                    <a:pt x="3346" y="365"/>
                  </a:cubicBezTo>
                  <a:cubicBezTo>
                    <a:pt x="3396" y="353"/>
                    <a:pt x="3421" y="302"/>
                    <a:pt x="3446" y="239"/>
                  </a:cubicBezTo>
                  <a:cubicBezTo>
                    <a:pt x="3446" y="177"/>
                    <a:pt x="3396" y="114"/>
                    <a:pt x="3333" y="101"/>
                  </a:cubicBezTo>
                  <a:cubicBezTo>
                    <a:pt x="3333" y="101"/>
                    <a:pt x="3132" y="63"/>
                    <a:pt x="2830" y="51"/>
                  </a:cubicBezTo>
                  <a:cubicBezTo>
                    <a:pt x="2679" y="38"/>
                    <a:pt x="2503" y="26"/>
                    <a:pt x="2314" y="26"/>
                  </a:cubicBezTo>
                  <a:cubicBezTo>
                    <a:pt x="2126" y="26"/>
                    <a:pt x="1937" y="1"/>
                    <a:pt x="1736"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5" name="Google Shape;6015;p44"/>
          <p:cNvGrpSpPr/>
          <p:nvPr/>
        </p:nvGrpSpPr>
        <p:grpSpPr>
          <a:xfrm flipH="1">
            <a:off x="6841842" y="-10395"/>
            <a:ext cx="2466251" cy="1930012"/>
            <a:chOff x="5037718" y="3139958"/>
            <a:chExt cx="1594731" cy="1247906"/>
          </a:xfrm>
        </p:grpSpPr>
        <p:sp>
          <p:nvSpPr>
            <p:cNvPr id="6016" name="Google Shape;6016;p44"/>
            <p:cNvSpPr/>
            <p:nvPr/>
          </p:nvSpPr>
          <p:spPr>
            <a:xfrm rot="1411354" flipH="1">
              <a:off x="5137925" y="3373892"/>
              <a:ext cx="1334682" cy="780040"/>
            </a:xfrm>
            <a:custGeom>
              <a:avLst/>
              <a:gdLst/>
              <a:ahLst/>
              <a:cxnLst/>
              <a:rect l="l" t="t" r="r" b="b"/>
              <a:pathLst>
                <a:path w="19819" h="11583" extrusionOk="0">
                  <a:moveTo>
                    <a:pt x="4064" y="8658"/>
                  </a:moveTo>
                  <a:cubicBezTo>
                    <a:pt x="4710" y="8658"/>
                    <a:pt x="5934" y="9570"/>
                    <a:pt x="5596" y="9887"/>
                  </a:cubicBezTo>
                  <a:cubicBezTo>
                    <a:pt x="5486" y="9988"/>
                    <a:pt x="5341" y="10031"/>
                    <a:pt x="5180" y="10031"/>
                  </a:cubicBezTo>
                  <a:cubicBezTo>
                    <a:pt x="4460" y="10031"/>
                    <a:pt x="3424" y="9168"/>
                    <a:pt x="3773" y="8768"/>
                  </a:cubicBezTo>
                  <a:cubicBezTo>
                    <a:pt x="3839" y="8691"/>
                    <a:pt x="3941" y="8658"/>
                    <a:pt x="4064" y="8658"/>
                  </a:cubicBezTo>
                  <a:close/>
                  <a:moveTo>
                    <a:pt x="4231" y="1"/>
                  </a:moveTo>
                  <a:cubicBezTo>
                    <a:pt x="3626" y="1"/>
                    <a:pt x="1800" y="1155"/>
                    <a:pt x="906" y="2895"/>
                  </a:cubicBezTo>
                  <a:cubicBezTo>
                    <a:pt x="0" y="4668"/>
                    <a:pt x="1271" y="6190"/>
                    <a:pt x="1271" y="6190"/>
                  </a:cubicBezTo>
                  <a:cubicBezTo>
                    <a:pt x="1321" y="10868"/>
                    <a:pt x="3760" y="11333"/>
                    <a:pt x="5722" y="11559"/>
                  </a:cubicBezTo>
                  <a:cubicBezTo>
                    <a:pt x="5873" y="11575"/>
                    <a:pt x="6023" y="11583"/>
                    <a:pt x="6172" y="11583"/>
                  </a:cubicBezTo>
                  <a:cubicBezTo>
                    <a:pt x="8006" y="11583"/>
                    <a:pt x="9548" y="10437"/>
                    <a:pt x="9583" y="10088"/>
                  </a:cubicBezTo>
                  <a:cubicBezTo>
                    <a:pt x="9633" y="9711"/>
                    <a:pt x="5269" y="7246"/>
                    <a:pt x="6150" y="6730"/>
                  </a:cubicBezTo>
                  <a:cubicBezTo>
                    <a:pt x="6213" y="6695"/>
                    <a:pt x="6291" y="6678"/>
                    <a:pt x="6379" y="6678"/>
                  </a:cubicBezTo>
                  <a:cubicBezTo>
                    <a:pt x="7535" y="6678"/>
                    <a:pt x="10632" y="9502"/>
                    <a:pt x="10878" y="9572"/>
                  </a:cubicBezTo>
                  <a:cubicBezTo>
                    <a:pt x="10886" y="9576"/>
                    <a:pt x="10897" y="9577"/>
                    <a:pt x="10910" y="9577"/>
                  </a:cubicBezTo>
                  <a:cubicBezTo>
                    <a:pt x="11292" y="9577"/>
                    <a:pt x="13470" y="8187"/>
                    <a:pt x="13518" y="7762"/>
                  </a:cubicBezTo>
                  <a:cubicBezTo>
                    <a:pt x="13569" y="7321"/>
                    <a:pt x="10123" y="5347"/>
                    <a:pt x="11469" y="5159"/>
                  </a:cubicBezTo>
                  <a:cubicBezTo>
                    <a:pt x="11529" y="5151"/>
                    <a:pt x="11590" y="5147"/>
                    <a:pt x="11651" y="5147"/>
                  </a:cubicBezTo>
                  <a:cubicBezTo>
                    <a:pt x="12950" y="5147"/>
                    <a:pt x="14244" y="6868"/>
                    <a:pt x="14700" y="7120"/>
                  </a:cubicBezTo>
                  <a:cubicBezTo>
                    <a:pt x="14780" y="7165"/>
                    <a:pt x="14852" y="7184"/>
                    <a:pt x="14921" y="7184"/>
                  </a:cubicBezTo>
                  <a:cubicBezTo>
                    <a:pt x="15253" y="7184"/>
                    <a:pt x="15537" y="6755"/>
                    <a:pt x="16429" y="6755"/>
                  </a:cubicBezTo>
                  <a:cubicBezTo>
                    <a:pt x="16439" y="6755"/>
                    <a:pt x="16450" y="6755"/>
                    <a:pt x="16461" y="6756"/>
                  </a:cubicBezTo>
                  <a:cubicBezTo>
                    <a:pt x="17271" y="6774"/>
                    <a:pt x="18591" y="7200"/>
                    <a:pt x="19268" y="7200"/>
                  </a:cubicBezTo>
                  <a:cubicBezTo>
                    <a:pt x="19505" y="7200"/>
                    <a:pt x="19663" y="7147"/>
                    <a:pt x="19693" y="7007"/>
                  </a:cubicBezTo>
                  <a:cubicBezTo>
                    <a:pt x="19818" y="6466"/>
                    <a:pt x="17215" y="3914"/>
                    <a:pt x="16800" y="3650"/>
                  </a:cubicBezTo>
                  <a:cubicBezTo>
                    <a:pt x="16710" y="3590"/>
                    <a:pt x="16574" y="3570"/>
                    <a:pt x="16416" y="3570"/>
                  </a:cubicBezTo>
                  <a:cubicBezTo>
                    <a:pt x="16099" y="3570"/>
                    <a:pt x="15691" y="3651"/>
                    <a:pt x="15376" y="3651"/>
                  </a:cubicBezTo>
                  <a:cubicBezTo>
                    <a:pt x="15154" y="3651"/>
                    <a:pt x="14979" y="3611"/>
                    <a:pt x="14914" y="3474"/>
                  </a:cubicBezTo>
                  <a:cubicBezTo>
                    <a:pt x="14738" y="3071"/>
                    <a:pt x="16222" y="3222"/>
                    <a:pt x="16247" y="2958"/>
                  </a:cubicBezTo>
                  <a:cubicBezTo>
                    <a:pt x="16285" y="2694"/>
                    <a:pt x="13606" y="1223"/>
                    <a:pt x="13015" y="1160"/>
                  </a:cubicBezTo>
                  <a:cubicBezTo>
                    <a:pt x="13004" y="1158"/>
                    <a:pt x="12991" y="1158"/>
                    <a:pt x="12978" y="1158"/>
                  </a:cubicBezTo>
                  <a:cubicBezTo>
                    <a:pt x="12320" y="1158"/>
                    <a:pt x="9777" y="2903"/>
                    <a:pt x="9223" y="2903"/>
                  </a:cubicBezTo>
                  <a:cubicBezTo>
                    <a:pt x="9202" y="2903"/>
                    <a:pt x="9183" y="2901"/>
                    <a:pt x="9168" y="2895"/>
                  </a:cubicBezTo>
                  <a:cubicBezTo>
                    <a:pt x="8740" y="2732"/>
                    <a:pt x="11582" y="1198"/>
                    <a:pt x="11657" y="1034"/>
                  </a:cubicBezTo>
                  <a:cubicBezTo>
                    <a:pt x="11745" y="883"/>
                    <a:pt x="9884" y="632"/>
                    <a:pt x="8866" y="594"/>
                  </a:cubicBezTo>
                  <a:cubicBezTo>
                    <a:pt x="8863" y="594"/>
                    <a:pt x="8860" y="594"/>
                    <a:pt x="8857" y="594"/>
                  </a:cubicBezTo>
                  <a:cubicBezTo>
                    <a:pt x="7925" y="594"/>
                    <a:pt x="6336" y="2608"/>
                    <a:pt x="5647" y="3235"/>
                  </a:cubicBezTo>
                  <a:cubicBezTo>
                    <a:pt x="5236" y="3615"/>
                    <a:pt x="4803" y="3848"/>
                    <a:pt x="4452" y="3848"/>
                  </a:cubicBezTo>
                  <a:cubicBezTo>
                    <a:pt x="4222" y="3848"/>
                    <a:pt x="4028" y="3748"/>
                    <a:pt x="3899" y="3524"/>
                  </a:cubicBezTo>
                  <a:cubicBezTo>
                    <a:pt x="3521" y="2895"/>
                    <a:pt x="7181" y="820"/>
                    <a:pt x="7218" y="493"/>
                  </a:cubicBezTo>
                  <a:cubicBezTo>
                    <a:pt x="7244" y="154"/>
                    <a:pt x="4829" y="66"/>
                    <a:pt x="4276" y="3"/>
                  </a:cubicBezTo>
                  <a:cubicBezTo>
                    <a:pt x="4262" y="1"/>
                    <a:pt x="4247" y="1"/>
                    <a:pt x="4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7" name="Google Shape;6017;p44"/>
            <p:cNvSpPr/>
            <p:nvPr/>
          </p:nvSpPr>
          <p:spPr>
            <a:xfrm rot="1411354" flipH="1">
              <a:off x="5258503" y="3436005"/>
              <a:ext cx="1202621" cy="519758"/>
            </a:xfrm>
            <a:custGeom>
              <a:avLst/>
              <a:gdLst/>
              <a:ahLst/>
              <a:cxnLst/>
              <a:rect l="l" t="t" r="r" b="b"/>
              <a:pathLst>
                <a:path w="17858" h="7718" extrusionOk="0">
                  <a:moveTo>
                    <a:pt x="3671" y="0"/>
                  </a:moveTo>
                  <a:cubicBezTo>
                    <a:pt x="3513" y="0"/>
                    <a:pt x="3365" y="12"/>
                    <a:pt x="3245" y="37"/>
                  </a:cubicBezTo>
                  <a:cubicBezTo>
                    <a:pt x="2616" y="162"/>
                    <a:pt x="1673" y="1106"/>
                    <a:pt x="1007" y="2225"/>
                  </a:cubicBezTo>
                  <a:cubicBezTo>
                    <a:pt x="1" y="3922"/>
                    <a:pt x="755" y="4450"/>
                    <a:pt x="1133" y="4941"/>
                  </a:cubicBezTo>
                  <a:cubicBezTo>
                    <a:pt x="1133" y="4941"/>
                    <a:pt x="1636" y="6953"/>
                    <a:pt x="2880" y="7368"/>
                  </a:cubicBezTo>
                  <a:cubicBezTo>
                    <a:pt x="3272" y="7494"/>
                    <a:pt x="3641" y="7546"/>
                    <a:pt x="3957" y="7546"/>
                  </a:cubicBezTo>
                  <a:cubicBezTo>
                    <a:pt x="4645" y="7546"/>
                    <a:pt x="5081" y="7299"/>
                    <a:pt x="4943" y="7041"/>
                  </a:cubicBezTo>
                  <a:cubicBezTo>
                    <a:pt x="4729" y="6676"/>
                    <a:pt x="4980" y="5381"/>
                    <a:pt x="5597" y="5180"/>
                  </a:cubicBezTo>
                  <a:cubicBezTo>
                    <a:pt x="5622" y="5172"/>
                    <a:pt x="5650" y="5168"/>
                    <a:pt x="5681" y="5168"/>
                  </a:cubicBezTo>
                  <a:cubicBezTo>
                    <a:pt x="6419" y="5168"/>
                    <a:pt x="8703" y="7392"/>
                    <a:pt x="9608" y="7670"/>
                  </a:cubicBezTo>
                  <a:cubicBezTo>
                    <a:pt x="9720" y="7702"/>
                    <a:pt x="9827" y="7717"/>
                    <a:pt x="9928" y="7717"/>
                  </a:cubicBezTo>
                  <a:cubicBezTo>
                    <a:pt x="10680" y="7717"/>
                    <a:pt x="11130" y="6896"/>
                    <a:pt x="11130" y="6475"/>
                  </a:cubicBezTo>
                  <a:cubicBezTo>
                    <a:pt x="11130" y="5985"/>
                    <a:pt x="9030" y="4815"/>
                    <a:pt x="8740" y="4287"/>
                  </a:cubicBezTo>
                  <a:cubicBezTo>
                    <a:pt x="8439" y="3746"/>
                    <a:pt x="9558" y="3671"/>
                    <a:pt x="11255" y="3671"/>
                  </a:cubicBezTo>
                  <a:cubicBezTo>
                    <a:pt x="12953" y="3671"/>
                    <a:pt x="13368" y="4124"/>
                    <a:pt x="13569" y="4589"/>
                  </a:cubicBezTo>
                  <a:cubicBezTo>
                    <a:pt x="13748" y="4981"/>
                    <a:pt x="14207" y="5903"/>
                    <a:pt x="14741" y="5903"/>
                  </a:cubicBezTo>
                  <a:cubicBezTo>
                    <a:pt x="14806" y="5903"/>
                    <a:pt x="14873" y="5889"/>
                    <a:pt x="14940" y="5859"/>
                  </a:cubicBezTo>
                  <a:cubicBezTo>
                    <a:pt x="15048" y="5807"/>
                    <a:pt x="15206" y="5787"/>
                    <a:pt x="15394" y="5787"/>
                  </a:cubicBezTo>
                  <a:cubicBezTo>
                    <a:pt x="16071" y="5787"/>
                    <a:pt x="17128" y="6051"/>
                    <a:pt x="17574" y="6051"/>
                  </a:cubicBezTo>
                  <a:cubicBezTo>
                    <a:pt x="17693" y="6051"/>
                    <a:pt x="17769" y="6032"/>
                    <a:pt x="17782" y="5985"/>
                  </a:cubicBezTo>
                  <a:cubicBezTo>
                    <a:pt x="17857" y="5695"/>
                    <a:pt x="17077" y="4614"/>
                    <a:pt x="16537" y="3998"/>
                  </a:cubicBezTo>
                  <a:cubicBezTo>
                    <a:pt x="16261" y="3690"/>
                    <a:pt x="15859" y="3605"/>
                    <a:pt x="15458" y="3605"/>
                  </a:cubicBezTo>
                  <a:cubicBezTo>
                    <a:pt x="15073" y="3605"/>
                    <a:pt x="14689" y="3684"/>
                    <a:pt x="14424" y="3721"/>
                  </a:cubicBezTo>
                  <a:cubicBezTo>
                    <a:pt x="14401" y="3724"/>
                    <a:pt x="14378" y="3726"/>
                    <a:pt x="14355" y="3726"/>
                  </a:cubicBezTo>
                  <a:cubicBezTo>
                    <a:pt x="13847" y="3726"/>
                    <a:pt x="13318" y="2963"/>
                    <a:pt x="13318" y="2602"/>
                  </a:cubicBezTo>
                  <a:cubicBezTo>
                    <a:pt x="13318" y="2237"/>
                    <a:pt x="12198" y="1609"/>
                    <a:pt x="11331" y="1533"/>
                  </a:cubicBezTo>
                  <a:cubicBezTo>
                    <a:pt x="11306" y="1531"/>
                    <a:pt x="11282" y="1530"/>
                    <a:pt x="11258" y="1530"/>
                  </a:cubicBezTo>
                  <a:cubicBezTo>
                    <a:pt x="10444" y="1530"/>
                    <a:pt x="9915" y="2731"/>
                    <a:pt x="9231" y="2853"/>
                  </a:cubicBezTo>
                  <a:cubicBezTo>
                    <a:pt x="8948" y="2904"/>
                    <a:pt x="8683" y="2952"/>
                    <a:pt x="8471" y="2952"/>
                  </a:cubicBezTo>
                  <a:cubicBezTo>
                    <a:pt x="8155" y="2952"/>
                    <a:pt x="7956" y="2845"/>
                    <a:pt x="7986" y="2476"/>
                  </a:cubicBezTo>
                  <a:cubicBezTo>
                    <a:pt x="8036" y="1860"/>
                    <a:pt x="8690" y="502"/>
                    <a:pt x="8036" y="502"/>
                  </a:cubicBezTo>
                  <a:cubicBezTo>
                    <a:pt x="7370" y="502"/>
                    <a:pt x="6753" y="1609"/>
                    <a:pt x="6250" y="2426"/>
                  </a:cubicBezTo>
                  <a:cubicBezTo>
                    <a:pt x="5916" y="3000"/>
                    <a:pt x="5127" y="3609"/>
                    <a:pt x="4157" y="3609"/>
                  </a:cubicBezTo>
                  <a:cubicBezTo>
                    <a:pt x="3703" y="3609"/>
                    <a:pt x="3210" y="3475"/>
                    <a:pt x="2704" y="3143"/>
                  </a:cubicBezTo>
                  <a:cubicBezTo>
                    <a:pt x="1711" y="2476"/>
                    <a:pt x="4767" y="779"/>
                    <a:pt x="4968" y="452"/>
                  </a:cubicBezTo>
                  <a:cubicBezTo>
                    <a:pt x="5129" y="190"/>
                    <a:pt x="4313" y="0"/>
                    <a:pt x="3671"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8" name="Google Shape;6018;p44"/>
            <p:cNvSpPr/>
            <p:nvPr/>
          </p:nvSpPr>
          <p:spPr>
            <a:xfrm rot="1411354" flipH="1">
              <a:off x="5292482" y="3689456"/>
              <a:ext cx="1322829" cy="361298"/>
            </a:xfrm>
            <a:custGeom>
              <a:avLst/>
              <a:gdLst/>
              <a:ahLst/>
              <a:cxnLst/>
              <a:rect l="l" t="t" r="r" b="b"/>
              <a:pathLst>
                <a:path w="19643" h="5365" extrusionOk="0">
                  <a:moveTo>
                    <a:pt x="12210" y="1"/>
                  </a:moveTo>
                  <a:cubicBezTo>
                    <a:pt x="11883" y="1"/>
                    <a:pt x="11569" y="39"/>
                    <a:pt x="11242" y="51"/>
                  </a:cubicBezTo>
                  <a:cubicBezTo>
                    <a:pt x="11079" y="51"/>
                    <a:pt x="10903" y="76"/>
                    <a:pt x="10752" y="101"/>
                  </a:cubicBezTo>
                  <a:cubicBezTo>
                    <a:pt x="10588" y="127"/>
                    <a:pt x="10425" y="139"/>
                    <a:pt x="10261" y="164"/>
                  </a:cubicBezTo>
                  <a:cubicBezTo>
                    <a:pt x="10186" y="177"/>
                    <a:pt x="10110" y="177"/>
                    <a:pt x="10010" y="189"/>
                  </a:cubicBezTo>
                  <a:lnTo>
                    <a:pt x="9771" y="240"/>
                  </a:lnTo>
                  <a:lnTo>
                    <a:pt x="9293" y="328"/>
                  </a:lnTo>
                  <a:lnTo>
                    <a:pt x="8803" y="428"/>
                  </a:lnTo>
                  <a:cubicBezTo>
                    <a:pt x="8627" y="479"/>
                    <a:pt x="8476" y="516"/>
                    <a:pt x="8312" y="554"/>
                  </a:cubicBezTo>
                  <a:cubicBezTo>
                    <a:pt x="8149" y="604"/>
                    <a:pt x="7985" y="630"/>
                    <a:pt x="7834" y="680"/>
                  </a:cubicBezTo>
                  <a:lnTo>
                    <a:pt x="7595" y="743"/>
                  </a:lnTo>
                  <a:lnTo>
                    <a:pt x="7357" y="818"/>
                  </a:lnTo>
                  <a:cubicBezTo>
                    <a:pt x="7042" y="919"/>
                    <a:pt x="6728" y="994"/>
                    <a:pt x="6426" y="1107"/>
                  </a:cubicBezTo>
                  <a:cubicBezTo>
                    <a:pt x="6137" y="1221"/>
                    <a:pt x="5835" y="1321"/>
                    <a:pt x="5546" y="1434"/>
                  </a:cubicBezTo>
                  <a:cubicBezTo>
                    <a:pt x="5269" y="1560"/>
                    <a:pt x="4980" y="1673"/>
                    <a:pt x="4716" y="1799"/>
                  </a:cubicBezTo>
                  <a:cubicBezTo>
                    <a:pt x="4452" y="1925"/>
                    <a:pt x="4188" y="2063"/>
                    <a:pt x="3936" y="2189"/>
                  </a:cubicBezTo>
                  <a:cubicBezTo>
                    <a:pt x="3433" y="2453"/>
                    <a:pt x="2955" y="2742"/>
                    <a:pt x="2553" y="3006"/>
                  </a:cubicBezTo>
                  <a:cubicBezTo>
                    <a:pt x="1710" y="3534"/>
                    <a:pt x="1082" y="4088"/>
                    <a:pt x="667" y="4477"/>
                  </a:cubicBezTo>
                  <a:cubicBezTo>
                    <a:pt x="440" y="4691"/>
                    <a:pt x="302" y="4867"/>
                    <a:pt x="189" y="4968"/>
                  </a:cubicBezTo>
                  <a:cubicBezTo>
                    <a:pt x="139" y="5031"/>
                    <a:pt x="113" y="5081"/>
                    <a:pt x="76" y="5106"/>
                  </a:cubicBezTo>
                  <a:lnTo>
                    <a:pt x="38" y="5156"/>
                  </a:lnTo>
                  <a:cubicBezTo>
                    <a:pt x="0" y="5207"/>
                    <a:pt x="0" y="5282"/>
                    <a:pt x="51" y="5333"/>
                  </a:cubicBezTo>
                  <a:cubicBezTo>
                    <a:pt x="73" y="5355"/>
                    <a:pt x="99" y="5365"/>
                    <a:pt x="127" y="5365"/>
                  </a:cubicBezTo>
                  <a:cubicBezTo>
                    <a:pt x="162" y="5365"/>
                    <a:pt x="198" y="5348"/>
                    <a:pt x="227" y="5320"/>
                  </a:cubicBezTo>
                  <a:cubicBezTo>
                    <a:pt x="227" y="5320"/>
                    <a:pt x="227" y="5295"/>
                    <a:pt x="252" y="5270"/>
                  </a:cubicBezTo>
                  <a:cubicBezTo>
                    <a:pt x="264" y="5232"/>
                    <a:pt x="315" y="5194"/>
                    <a:pt x="365" y="5144"/>
                  </a:cubicBezTo>
                  <a:cubicBezTo>
                    <a:pt x="453" y="5043"/>
                    <a:pt x="629" y="4892"/>
                    <a:pt x="830" y="4704"/>
                  </a:cubicBezTo>
                  <a:cubicBezTo>
                    <a:pt x="1044" y="4515"/>
                    <a:pt x="1308" y="4289"/>
                    <a:pt x="1622" y="4062"/>
                  </a:cubicBezTo>
                  <a:cubicBezTo>
                    <a:pt x="1937" y="3824"/>
                    <a:pt x="2301" y="3572"/>
                    <a:pt x="2704" y="3321"/>
                  </a:cubicBezTo>
                  <a:cubicBezTo>
                    <a:pt x="3119" y="3069"/>
                    <a:pt x="3571" y="2818"/>
                    <a:pt x="4074" y="2566"/>
                  </a:cubicBezTo>
                  <a:cubicBezTo>
                    <a:pt x="4326" y="2453"/>
                    <a:pt x="4577" y="2315"/>
                    <a:pt x="4842" y="2201"/>
                  </a:cubicBezTo>
                  <a:cubicBezTo>
                    <a:pt x="5106" y="2088"/>
                    <a:pt x="5382" y="1962"/>
                    <a:pt x="5659" y="1862"/>
                  </a:cubicBezTo>
                  <a:cubicBezTo>
                    <a:pt x="5948" y="1749"/>
                    <a:pt x="6225" y="1648"/>
                    <a:pt x="6527" y="1547"/>
                  </a:cubicBezTo>
                  <a:cubicBezTo>
                    <a:pt x="6803" y="1434"/>
                    <a:pt x="7118" y="1359"/>
                    <a:pt x="7419" y="1258"/>
                  </a:cubicBezTo>
                  <a:lnTo>
                    <a:pt x="7658" y="1195"/>
                  </a:lnTo>
                  <a:lnTo>
                    <a:pt x="7897" y="1133"/>
                  </a:lnTo>
                  <a:cubicBezTo>
                    <a:pt x="8048" y="1107"/>
                    <a:pt x="8212" y="1057"/>
                    <a:pt x="8362" y="1019"/>
                  </a:cubicBezTo>
                  <a:lnTo>
                    <a:pt x="8840" y="919"/>
                  </a:lnTo>
                  <a:lnTo>
                    <a:pt x="9318" y="831"/>
                  </a:lnTo>
                  <a:lnTo>
                    <a:pt x="9809" y="743"/>
                  </a:lnTo>
                  <a:lnTo>
                    <a:pt x="10048" y="692"/>
                  </a:lnTo>
                  <a:cubicBezTo>
                    <a:pt x="10110" y="680"/>
                    <a:pt x="10198" y="680"/>
                    <a:pt x="10286" y="667"/>
                  </a:cubicBezTo>
                  <a:cubicBezTo>
                    <a:pt x="10437" y="655"/>
                    <a:pt x="10601" y="617"/>
                    <a:pt x="10752" y="604"/>
                  </a:cubicBezTo>
                  <a:cubicBezTo>
                    <a:pt x="10915" y="579"/>
                    <a:pt x="11066" y="554"/>
                    <a:pt x="11230" y="554"/>
                  </a:cubicBezTo>
                  <a:cubicBezTo>
                    <a:pt x="11544" y="542"/>
                    <a:pt x="11858" y="504"/>
                    <a:pt x="12173" y="504"/>
                  </a:cubicBezTo>
                  <a:cubicBezTo>
                    <a:pt x="12365" y="504"/>
                    <a:pt x="12569" y="498"/>
                    <a:pt x="12773" y="498"/>
                  </a:cubicBezTo>
                  <a:cubicBezTo>
                    <a:pt x="12875" y="498"/>
                    <a:pt x="12977" y="500"/>
                    <a:pt x="13078" y="504"/>
                  </a:cubicBezTo>
                  <a:cubicBezTo>
                    <a:pt x="13682" y="516"/>
                    <a:pt x="14260" y="567"/>
                    <a:pt x="14813" y="642"/>
                  </a:cubicBezTo>
                  <a:cubicBezTo>
                    <a:pt x="15354" y="730"/>
                    <a:pt x="15882" y="818"/>
                    <a:pt x="16347" y="931"/>
                  </a:cubicBezTo>
                  <a:cubicBezTo>
                    <a:pt x="16586" y="982"/>
                    <a:pt x="16825" y="1045"/>
                    <a:pt x="17027" y="1107"/>
                  </a:cubicBezTo>
                  <a:cubicBezTo>
                    <a:pt x="17140" y="1120"/>
                    <a:pt x="17240" y="1145"/>
                    <a:pt x="17341" y="1183"/>
                  </a:cubicBezTo>
                  <a:lnTo>
                    <a:pt x="17618" y="1283"/>
                  </a:lnTo>
                  <a:cubicBezTo>
                    <a:pt x="17995" y="1409"/>
                    <a:pt x="18309" y="1510"/>
                    <a:pt x="18586" y="1623"/>
                  </a:cubicBezTo>
                  <a:cubicBezTo>
                    <a:pt x="18837" y="1724"/>
                    <a:pt x="19039" y="1812"/>
                    <a:pt x="19177" y="1874"/>
                  </a:cubicBezTo>
                  <a:cubicBezTo>
                    <a:pt x="19303" y="1937"/>
                    <a:pt x="19378" y="1975"/>
                    <a:pt x="19378" y="1975"/>
                  </a:cubicBezTo>
                  <a:cubicBezTo>
                    <a:pt x="19390" y="1981"/>
                    <a:pt x="19404" y="1984"/>
                    <a:pt x="19419" y="1984"/>
                  </a:cubicBezTo>
                  <a:cubicBezTo>
                    <a:pt x="19467" y="1984"/>
                    <a:pt x="19531" y="1954"/>
                    <a:pt x="19617" y="1887"/>
                  </a:cubicBezTo>
                  <a:cubicBezTo>
                    <a:pt x="19642" y="1824"/>
                    <a:pt x="19630" y="1749"/>
                    <a:pt x="19567" y="1711"/>
                  </a:cubicBezTo>
                  <a:cubicBezTo>
                    <a:pt x="19567" y="1711"/>
                    <a:pt x="19504" y="1686"/>
                    <a:pt x="19365" y="1610"/>
                  </a:cubicBezTo>
                  <a:cubicBezTo>
                    <a:pt x="19240" y="1522"/>
                    <a:pt x="19039" y="1422"/>
                    <a:pt x="18762" y="1309"/>
                  </a:cubicBezTo>
                  <a:cubicBezTo>
                    <a:pt x="18498" y="1183"/>
                    <a:pt x="18171" y="1057"/>
                    <a:pt x="17794" y="919"/>
                  </a:cubicBezTo>
                  <a:cubicBezTo>
                    <a:pt x="17693" y="881"/>
                    <a:pt x="17592" y="831"/>
                    <a:pt x="17492" y="806"/>
                  </a:cubicBezTo>
                  <a:cubicBezTo>
                    <a:pt x="17404" y="768"/>
                    <a:pt x="17291" y="743"/>
                    <a:pt x="17177" y="705"/>
                  </a:cubicBezTo>
                  <a:cubicBezTo>
                    <a:pt x="16976" y="642"/>
                    <a:pt x="16737" y="579"/>
                    <a:pt x="16498" y="516"/>
                  </a:cubicBezTo>
                  <a:cubicBezTo>
                    <a:pt x="16021" y="391"/>
                    <a:pt x="15492" y="290"/>
                    <a:pt x="14927" y="189"/>
                  </a:cubicBezTo>
                  <a:cubicBezTo>
                    <a:pt x="14876" y="189"/>
                    <a:pt x="14801" y="177"/>
                    <a:pt x="14725" y="164"/>
                  </a:cubicBezTo>
                  <a:cubicBezTo>
                    <a:pt x="14650" y="139"/>
                    <a:pt x="14587" y="139"/>
                    <a:pt x="14512" y="127"/>
                  </a:cubicBezTo>
                  <a:cubicBezTo>
                    <a:pt x="14361" y="114"/>
                    <a:pt x="14210" y="101"/>
                    <a:pt x="14071" y="76"/>
                  </a:cubicBezTo>
                  <a:cubicBezTo>
                    <a:pt x="13908" y="64"/>
                    <a:pt x="13770" y="64"/>
                    <a:pt x="13606" y="51"/>
                  </a:cubicBezTo>
                  <a:cubicBezTo>
                    <a:pt x="13468" y="39"/>
                    <a:pt x="13317" y="39"/>
                    <a:pt x="13153" y="13"/>
                  </a:cubicBezTo>
                  <a:cubicBezTo>
                    <a:pt x="12839" y="1"/>
                    <a:pt x="12525" y="1"/>
                    <a:pt x="12210"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9" name="Google Shape;6019;p44"/>
            <p:cNvSpPr/>
            <p:nvPr/>
          </p:nvSpPr>
          <p:spPr>
            <a:xfrm rot="1411354" flipH="1">
              <a:off x="5877724" y="3500076"/>
              <a:ext cx="225332" cy="228699"/>
            </a:xfrm>
            <a:custGeom>
              <a:avLst/>
              <a:gdLst/>
              <a:ahLst/>
              <a:cxnLst/>
              <a:rect l="l" t="t" r="r" b="b"/>
              <a:pathLst>
                <a:path w="3346" h="3396" extrusionOk="0">
                  <a:moveTo>
                    <a:pt x="3221" y="1"/>
                  </a:moveTo>
                  <a:cubicBezTo>
                    <a:pt x="3203" y="1"/>
                    <a:pt x="3185" y="4"/>
                    <a:pt x="3169" y="10"/>
                  </a:cubicBezTo>
                  <a:cubicBezTo>
                    <a:pt x="3169" y="10"/>
                    <a:pt x="2905" y="123"/>
                    <a:pt x="2540" y="362"/>
                  </a:cubicBezTo>
                  <a:cubicBezTo>
                    <a:pt x="2352" y="475"/>
                    <a:pt x="2151" y="614"/>
                    <a:pt x="1949" y="790"/>
                  </a:cubicBezTo>
                  <a:cubicBezTo>
                    <a:pt x="1836" y="865"/>
                    <a:pt x="1748" y="953"/>
                    <a:pt x="1635" y="1054"/>
                  </a:cubicBezTo>
                  <a:cubicBezTo>
                    <a:pt x="1522" y="1167"/>
                    <a:pt x="1409" y="1243"/>
                    <a:pt x="1321" y="1356"/>
                  </a:cubicBezTo>
                  <a:cubicBezTo>
                    <a:pt x="1119" y="1557"/>
                    <a:pt x="906" y="1758"/>
                    <a:pt x="755" y="1984"/>
                  </a:cubicBezTo>
                  <a:cubicBezTo>
                    <a:pt x="654" y="2085"/>
                    <a:pt x="579" y="2186"/>
                    <a:pt x="516" y="2299"/>
                  </a:cubicBezTo>
                  <a:cubicBezTo>
                    <a:pt x="453" y="2399"/>
                    <a:pt x="378" y="2500"/>
                    <a:pt x="327" y="2588"/>
                  </a:cubicBezTo>
                  <a:cubicBezTo>
                    <a:pt x="277" y="2689"/>
                    <a:pt x="239" y="2764"/>
                    <a:pt x="189" y="2840"/>
                  </a:cubicBezTo>
                  <a:cubicBezTo>
                    <a:pt x="151" y="2928"/>
                    <a:pt x="126" y="2990"/>
                    <a:pt x="88" y="3053"/>
                  </a:cubicBezTo>
                  <a:cubicBezTo>
                    <a:pt x="51" y="3154"/>
                    <a:pt x="13" y="3217"/>
                    <a:pt x="13" y="3217"/>
                  </a:cubicBezTo>
                  <a:cubicBezTo>
                    <a:pt x="0" y="3280"/>
                    <a:pt x="13" y="3343"/>
                    <a:pt x="63" y="3380"/>
                  </a:cubicBezTo>
                  <a:cubicBezTo>
                    <a:pt x="83" y="3390"/>
                    <a:pt x="106" y="3396"/>
                    <a:pt x="130" y="3396"/>
                  </a:cubicBezTo>
                  <a:cubicBezTo>
                    <a:pt x="168" y="3396"/>
                    <a:pt x="208" y="3381"/>
                    <a:pt x="239" y="3343"/>
                  </a:cubicBezTo>
                  <a:cubicBezTo>
                    <a:pt x="239" y="3343"/>
                    <a:pt x="264" y="3280"/>
                    <a:pt x="340" y="3192"/>
                  </a:cubicBezTo>
                  <a:cubicBezTo>
                    <a:pt x="378" y="3141"/>
                    <a:pt x="428" y="3078"/>
                    <a:pt x="466" y="3016"/>
                  </a:cubicBezTo>
                  <a:cubicBezTo>
                    <a:pt x="516" y="2953"/>
                    <a:pt x="579" y="2877"/>
                    <a:pt x="642" y="2802"/>
                  </a:cubicBezTo>
                  <a:cubicBezTo>
                    <a:pt x="704" y="2714"/>
                    <a:pt x="767" y="2638"/>
                    <a:pt x="843" y="2550"/>
                  </a:cubicBezTo>
                  <a:cubicBezTo>
                    <a:pt x="906" y="2450"/>
                    <a:pt x="1006" y="2362"/>
                    <a:pt x="1082" y="2261"/>
                  </a:cubicBezTo>
                  <a:cubicBezTo>
                    <a:pt x="1157" y="2173"/>
                    <a:pt x="1258" y="2072"/>
                    <a:pt x="1346" y="1984"/>
                  </a:cubicBezTo>
                  <a:lnTo>
                    <a:pt x="1635" y="1695"/>
                  </a:lnTo>
                  <a:cubicBezTo>
                    <a:pt x="1824" y="1507"/>
                    <a:pt x="2025" y="1318"/>
                    <a:pt x="2213" y="1142"/>
                  </a:cubicBezTo>
                  <a:cubicBezTo>
                    <a:pt x="2327" y="1054"/>
                    <a:pt x="2402" y="978"/>
                    <a:pt x="2503" y="890"/>
                  </a:cubicBezTo>
                  <a:cubicBezTo>
                    <a:pt x="2591" y="815"/>
                    <a:pt x="2666" y="740"/>
                    <a:pt x="2754" y="677"/>
                  </a:cubicBezTo>
                  <a:cubicBezTo>
                    <a:pt x="3069" y="413"/>
                    <a:pt x="3270" y="237"/>
                    <a:pt x="3270" y="237"/>
                  </a:cubicBezTo>
                  <a:cubicBezTo>
                    <a:pt x="3307" y="199"/>
                    <a:pt x="3333" y="136"/>
                    <a:pt x="3345" y="73"/>
                  </a:cubicBezTo>
                  <a:cubicBezTo>
                    <a:pt x="3327" y="26"/>
                    <a:pt x="3273" y="1"/>
                    <a:pt x="3221"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44"/>
            <p:cNvSpPr/>
            <p:nvPr/>
          </p:nvSpPr>
          <p:spPr>
            <a:xfrm rot="1411354" flipH="1">
              <a:off x="5649811" y="3692592"/>
              <a:ext cx="423456" cy="257522"/>
            </a:xfrm>
            <a:custGeom>
              <a:avLst/>
              <a:gdLst/>
              <a:ahLst/>
              <a:cxnLst/>
              <a:rect l="l" t="t" r="r" b="b"/>
              <a:pathLst>
                <a:path w="6288" h="3824" extrusionOk="0">
                  <a:moveTo>
                    <a:pt x="126" y="1"/>
                  </a:moveTo>
                  <a:cubicBezTo>
                    <a:pt x="63" y="1"/>
                    <a:pt x="13" y="38"/>
                    <a:pt x="0" y="101"/>
                  </a:cubicBezTo>
                  <a:cubicBezTo>
                    <a:pt x="0" y="164"/>
                    <a:pt x="38" y="227"/>
                    <a:pt x="101" y="240"/>
                  </a:cubicBezTo>
                  <a:cubicBezTo>
                    <a:pt x="101" y="240"/>
                    <a:pt x="214" y="265"/>
                    <a:pt x="403" y="290"/>
                  </a:cubicBezTo>
                  <a:cubicBezTo>
                    <a:pt x="503" y="315"/>
                    <a:pt x="604" y="340"/>
                    <a:pt x="730" y="365"/>
                  </a:cubicBezTo>
                  <a:cubicBezTo>
                    <a:pt x="855" y="403"/>
                    <a:pt x="1006" y="453"/>
                    <a:pt x="1157" y="491"/>
                  </a:cubicBezTo>
                  <a:cubicBezTo>
                    <a:pt x="1321" y="541"/>
                    <a:pt x="1471" y="604"/>
                    <a:pt x="1647" y="680"/>
                  </a:cubicBezTo>
                  <a:cubicBezTo>
                    <a:pt x="1824" y="768"/>
                    <a:pt x="1987" y="843"/>
                    <a:pt x="2176" y="944"/>
                  </a:cubicBezTo>
                  <a:cubicBezTo>
                    <a:pt x="2352" y="1032"/>
                    <a:pt x="2540" y="1145"/>
                    <a:pt x="2729" y="1258"/>
                  </a:cubicBezTo>
                  <a:cubicBezTo>
                    <a:pt x="2918" y="1359"/>
                    <a:pt x="3094" y="1472"/>
                    <a:pt x="3282" y="1598"/>
                  </a:cubicBezTo>
                  <a:cubicBezTo>
                    <a:pt x="3647" y="1837"/>
                    <a:pt x="4012" y="2101"/>
                    <a:pt x="4338" y="2352"/>
                  </a:cubicBezTo>
                  <a:cubicBezTo>
                    <a:pt x="4653" y="2604"/>
                    <a:pt x="4967" y="2855"/>
                    <a:pt x="5219" y="3056"/>
                  </a:cubicBezTo>
                  <a:cubicBezTo>
                    <a:pt x="5470" y="3283"/>
                    <a:pt x="5684" y="3459"/>
                    <a:pt x="5822" y="3584"/>
                  </a:cubicBezTo>
                  <a:cubicBezTo>
                    <a:pt x="5986" y="3710"/>
                    <a:pt x="6061" y="3786"/>
                    <a:pt x="6061" y="3786"/>
                  </a:cubicBezTo>
                  <a:cubicBezTo>
                    <a:pt x="6086" y="3811"/>
                    <a:pt x="6115" y="3823"/>
                    <a:pt x="6143" y="3823"/>
                  </a:cubicBezTo>
                  <a:cubicBezTo>
                    <a:pt x="6171" y="3823"/>
                    <a:pt x="6200" y="3811"/>
                    <a:pt x="6225" y="3786"/>
                  </a:cubicBezTo>
                  <a:cubicBezTo>
                    <a:pt x="6262" y="3735"/>
                    <a:pt x="6288" y="3660"/>
                    <a:pt x="6237" y="3610"/>
                  </a:cubicBezTo>
                  <a:cubicBezTo>
                    <a:pt x="6237" y="3610"/>
                    <a:pt x="6162" y="3522"/>
                    <a:pt x="6036" y="3371"/>
                  </a:cubicBezTo>
                  <a:cubicBezTo>
                    <a:pt x="5910" y="3220"/>
                    <a:pt x="5697" y="3019"/>
                    <a:pt x="5470" y="2780"/>
                  </a:cubicBezTo>
                  <a:cubicBezTo>
                    <a:pt x="5231" y="2541"/>
                    <a:pt x="4929" y="2277"/>
                    <a:pt x="4603" y="2013"/>
                  </a:cubicBezTo>
                  <a:cubicBezTo>
                    <a:pt x="4276" y="1723"/>
                    <a:pt x="3911" y="1459"/>
                    <a:pt x="3534" y="1208"/>
                  </a:cubicBezTo>
                  <a:cubicBezTo>
                    <a:pt x="3156" y="956"/>
                    <a:pt x="2767" y="730"/>
                    <a:pt x="2364" y="541"/>
                  </a:cubicBezTo>
                  <a:cubicBezTo>
                    <a:pt x="2176" y="453"/>
                    <a:pt x="1987" y="378"/>
                    <a:pt x="1798" y="315"/>
                  </a:cubicBezTo>
                  <a:cubicBezTo>
                    <a:pt x="1610" y="227"/>
                    <a:pt x="1446" y="189"/>
                    <a:pt x="1270" y="139"/>
                  </a:cubicBezTo>
                  <a:cubicBezTo>
                    <a:pt x="1094" y="89"/>
                    <a:pt x="943" y="64"/>
                    <a:pt x="792" y="38"/>
                  </a:cubicBezTo>
                  <a:cubicBezTo>
                    <a:pt x="654" y="13"/>
                    <a:pt x="528" y="13"/>
                    <a:pt x="440"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1" name="Google Shape;6021;p44"/>
            <p:cNvSpPr/>
            <p:nvPr/>
          </p:nvSpPr>
          <p:spPr>
            <a:xfrm rot="1411354" flipH="1">
              <a:off x="6200181" y="3617689"/>
              <a:ext cx="148223" cy="320825"/>
            </a:xfrm>
            <a:custGeom>
              <a:avLst/>
              <a:gdLst/>
              <a:ahLst/>
              <a:cxnLst/>
              <a:rect l="l" t="t" r="r" b="b"/>
              <a:pathLst>
                <a:path w="2201" h="4764" extrusionOk="0">
                  <a:moveTo>
                    <a:pt x="2043" y="1"/>
                  </a:moveTo>
                  <a:cubicBezTo>
                    <a:pt x="2018" y="1"/>
                    <a:pt x="1994" y="8"/>
                    <a:pt x="1975" y="22"/>
                  </a:cubicBezTo>
                  <a:cubicBezTo>
                    <a:pt x="1975" y="22"/>
                    <a:pt x="1962" y="48"/>
                    <a:pt x="1937" y="60"/>
                  </a:cubicBezTo>
                  <a:cubicBezTo>
                    <a:pt x="1899" y="85"/>
                    <a:pt x="1849" y="123"/>
                    <a:pt x="1811" y="173"/>
                  </a:cubicBezTo>
                  <a:cubicBezTo>
                    <a:pt x="1711" y="261"/>
                    <a:pt x="1560" y="400"/>
                    <a:pt x="1396" y="588"/>
                  </a:cubicBezTo>
                  <a:cubicBezTo>
                    <a:pt x="1321" y="676"/>
                    <a:pt x="1220" y="777"/>
                    <a:pt x="1145" y="890"/>
                  </a:cubicBezTo>
                  <a:cubicBezTo>
                    <a:pt x="1069" y="1003"/>
                    <a:pt x="969" y="1129"/>
                    <a:pt x="893" y="1255"/>
                  </a:cubicBezTo>
                  <a:cubicBezTo>
                    <a:pt x="818" y="1393"/>
                    <a:pt x="742" y="1519"/>
                    <a:pt x="654" y="1657"/>
                  </a:cubicBezTo>
                  <a:cubicBezTo>
                    <a:pt x="579" y="1808"/>
                    <a:pt x="503" y="1946"/>
                    <a:pt x="441" y="2097"/>
                  </a:cubicBezTo>
                  <a:lnTo>
                    <a:pt x="340" y="2324"/>
                  </a:lnTo>
                  <a:cubicBezTo>
                    <a:pt x="315" y="2399"/>
                    <a:pt x="302" y="2475"/>
                    <a:pt x="264" y="2563"/>
                  </a:cubicBezTo>
                  <a:cubicBezTo>
                    <a:pt x="227" y="2713"/>
                    <a:pt x="176" y="2877"/>
                    <a:pt x="139" y="3015"/>
                  </a:cubicBezTo>
                  <a:cubicBezTo>
                    <a:pt x="101" y="3166"/>
                    <a:pt x="76" y="3317"/>
                    <a:pt x="63" y="3455"/>
                  </a:cubicBezTo>
                  <a:cubicBezTo>
                    <a:pt x="51" y="3531"/>
                    <a:pt x="51" y="3594"/>
                    <a:pt x="26" y="3657"/>
                  </a:cubicBezTo>
                  <a:cubicBezTo>
                    <a:pt x="13" y="3719"/>
                    <a:pt x="13" y="3782"/>
                    <a:pt x="13" y="3845"/>
                  </a:cubicBezTo>
                  <a:cubicBezTo>
                    <a:pt x="0" y="3971"/>
                    <a:pt x="0" y="4084"/>
                    <a:pt x="0" y="4172"/>
                  </a:cubicBezTo>
                  <a:cubicBezTo>
                    <a:pt x="0" y="4273"/>
                    <a:pt x="13" y="4348"/>
                    <a:pt x="13" y="4424"/>
                  </a:cubicBezTo>
                  <a:cubicBezTo>
                    <a:pt x="26" y="4575"/>
                    <a:pt x="26" y="4650"/>
                    <a:pt x="26" y="4650"/>
                  </a:cubicBezTo>
                  <a:cubicBezTo>
                    <a:pt x="26" y="4700"/>
                    <a:pt x="76" y="4763"/>
                    <a:pt x="139" y="4763"/>
                  </a:cubicBezTo>
                  <a:cubicBezTo>
                    <a:pt x="227" y="4763"/>
                    <a:pt x="264" y="4713"/>
                    <a:pt x="290" y="4650"/>
                  </a:cubicBezTo>
                  <a:lnTo>
                    <a:pt x="290" y="4637"/>
                  </a:lnTo>
                  <a:cubicBezTo>
                    <a:pt x="290" y="4637"/>
                    <a:pt x="302" y="4575"/>
                    <a:pt x="315" y="4424"/>
                  </a:cubicBezTo>
                  <a:cubicBezTo>
                    <a:pt x="327" y="4361"/>
                    <a:pt x="327" y="4285"/>
                    <a:pt x="353" y="4197"/>
                  </a:cubicBezTo>
                  <a:cubicBezTo>
                    <a:pt x="353" y="4097"/>
                    <a:pt x="378" y="3984"/>
                    <a:pt x="390" y="3883"/>
                  </a:cubicBezTo>
                  <a:cubicBezTo>
                    <a:pt x="415" y="3833"/>
                    <a:pt x="415" y="3770"/>
                    <a:pt x="428" y="3707"/>
                  </a:cubicBezTo>
                  <a:lnTo>
                    <a:pt x="478" y="3518"/>
                  </a:lnTo>
                  <a:cubicBezTo>
                    <a:pt x="503" y="3393"/>
                    <a:pt x="541" y="3267"/>
                    <a:pt x="579" y="3128"/>
                  </a:cubicBezTo>
                  <a:cubicBezTo>
                    <a:pt x="629" y="3003"/>
                    <a:pt x="667" y="2852"/>
                    <a:pt x="730" y="2713"/>
                  </a:cubicBezTo>
                  <a:cubicBezTo>
                    <a:pt x="755" y="2651"/>
                    <a:pt x="767" y="2588"/>
                    <a:pt x="805" y="2512"/>
                  </a:cubicBezTo>
                  <a:lnTo>
                    <a:pt x="893" y="2311"/>
                  </a:lnTo>
                  <a:cubicBezTo>
                    <a:pt x="944" y="2160"/>
                    <a:pt x="1019" y="2034"/>
                    <a:pt x="1082" y="1896"/>
                  </a:cubicBezTo>
                  <a:cubicBezTo>
                    <a:pt x="1145" y="1758"/>
                    <a:pt x="1233" y="1632"/>
                    <a:pt x="1296" y="1506"/>
                  </a:cubicBezTo>
                  <a:cubicBezTo>
                    <a:pt x="1371" y="1393"/>
                    <a:pt x="1434" y="1267"/>
                    <a:pt x="1509" y="1154"/>
                  </a:cubicBezTo>
                  <a:cubicBezTo>
                    <a:pt x="1572" y="1054"/>
                    <a:pt x="1648" y="940"/>
                    <a:pt x="1711" y="840"/>
                  </a:cubicBezTo>
                  <a:cubicBezTo>
                    <a:pt x="1836" y="651"/>
                    <a:pt x="1962" y="500"/>
                    <a:pt x="2050" y="387"/>
                  </a:cubicBezTo>
                  <a:cubicBezTo>
                    <a:pt x="2088" y="324"/>
                    <a:pt x="2126" y="299"/>
                    <a:pt x="2138" y="261"/>
                  </a:cubicBezTo>
                  <a:cubicBezTo>
                    <a:pt x="2151" y="236"/>
                    <a:pt x="2176" y="211"/>
                    <a:pt x="2176" y="211"/>
                  </a:cubicBezTo>
                  <a:cubicBezTo>
                    <a:pt x="2201" y="173"/>
                    <a:pt x="2201" y="111"/>
                    <a:pt x="2151" y="48"/>
                  </a:cubicBezTo>
                  <a:cubicBezTo>
                    <a:pt x="2120" y="17"/>
                    <a:pt x="2081" y="1"/>
                    <a:pt x="2043"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2" name="Google Shape;6022;p44"/>
            <p:cNvSpPr/>
            <p:nvPr/>
          </p:nvSpPr>
          <p:spPr>
            <a:xfrm rot="1411354" flipH="1">
              <a:off x="5883251" y="3879782"/>
              <a:ext cx="379414" cy="278129"/>
            </a:xfrm>
            <a:custGeom>
              <a:avLst/>
              <a:gdLst/>
              <a:ahLst/>
              <a:cxnLst/>
              <a:rect l="l" t="t" r="r" b="b"/>
              <a:pathLst>
                <a:path w="5634" h="4130" extrusionOk="0">
                  <a:moveTo>
                    <a:pt x="113" y="0"/>
                  </a:moveTo>
                  <a:cubicBezTo>
                    <a:pt x="63" y="0"/>
                    <a:pt x="13" y="51"/>
                    <a:pt x="0" y="113"/>
                  </a:cubicBezTo>
                  <a:cubicBezTo>
                    <a:pt x="0" y="176"/>
                    <a:pt x="38" y="239"/>
                    <a:pt x="101" y="252"/>
                  </a:cubicBezTo>
                  <a:lnTo>
                    <a:pt x="113" y="252"/>
                  </a:lnTo>
                  <a:cubicBezTo>
                    <a:pt x="113" y="252"/>
                    <a:pt x="151" y="264"/>
                    <a:pt x="201" y="264"/>
                  </a:cubicBezTo>
                  <a:cubicBezTo>
                    <a:pt x="239" y="264"/>
                    <a:pt x="314" y="290"/>
                    <a:pt x="402" y="302"/>
                  </a:cubicBezTo>
                  <a:cubicBezTo>
                    <a:pt x="490" y="315"/>
                    <a:pt x="591" y="352"/>
                    <a:pt x="717" y="378"/>
                  </a:cubicBezTo>
                  <a:cubicBezTo>
                    <a:pt x="780" y="390"/>
                    <a:pt x="843" y="415"/>
                    <a:pt x="905" y="440"/>
                  </a:cubicBezTo>
                  <a:cubicBezTo>
                    <a:pt x="968" y="478"/>
                    <a:pt x="1044" y="491"/>
                    <a:pt x="1107" y="516"/>
                  </a:cubicBezTo>
                  <a:cubicBezTo>
                    <a:pt x="1396" y="642"/>
                    <a:pt x="1710" y="818"/>
                    <a:pt x="2037" y="1019"/>
                  </a:cubicBezTo>
                  <a:cubicBezTo>
                    <a:pt x="2201" y="1132"/>
                    <a:pt x="2364" y="1245"/>
                    <a:pt x="2528" y="1371"/>
                  </a:cubicBezTo>
                  <a:cubicBezTo>
                    <a:pt x="2678" y="1484"/>
                    <a:pt x="2855" y="1622"/>
                    <a:pt x="3005" y="1748"/>
                  </a:cubicBezTo>
                  <a:cubicBezTo>
                    <a:pt x="3659" y="2276"/>
                    <a:pt x="4250" y="2867"/>
                    <a:pt x="4690" y="3320"/>
                  </a:cubicBezTo>
                  <a:cubicBezTo>
                    <a:pt x="4917" y="3534"/>
                    <a:pt x="5105" y="3722"/>
                    <a:pt x="5231" y="3873"/>
                  </a:cubicBezTo>
                  <a:cubicBezTo>
                    <a:pt x="5344" y="4012"/>
                    <a:pt x="5420" y="4087"/>
                    <a:pt x="5420" y="4087"/>
                  </a:cubicBezTo>
                  <a:cubicBezTo>
                    <a:pt x="5433" y="4114"/>
                    <a:pt x="5464" y="4130"/>
                    <a:pt x="5494" y="4130"/>
                  </a:cubicBezTo>
                  <a:cubicBezTo>
                    <a:pt x="5520" y="4130"/>
                    <a:pt x="5546" y="4117"/>
                    <a:pt x="5558" y="4087"/>
                  </a:cubicBezTo>
                  <a:cubicBezTo>
                    <a:pt x="5621" y="4062"/>
                    <a:pt x="5634" y="3974"/>
                    <a:pt x="5608" y="3911"/>
                  </a:cubicBezTo>
                  <a:cubicBezTo>
                    <a:pt x="5608" y="3911"/>
                    <a:pt x="5546" y="3823"/>
                    <a:pt x="5432" y="3660"/>
                  </a:cubicBezTo>
                  <a:cubicBezTo>
                    <a:pt x="5319" y="3509"/>
                    <a:pt x="5168" y="3282"/>
                    <a:pt x="4967" y="3031"/>
                  </a:cubicBezTo>
                  <a:cubicBezTo>
                    <a:pt x="4753" y="2779"/>
                    <a:pt x="4502" y="2503"/>
                    <a:pt x="4225" y="2213"/>
                  </a:cubicBezTo>
                  <a:cubicBezTo>
                    <a:pt x="3961" y="1924"/>
                    <a:pt x="3622" y="1635"/>
                    <a:pt x="3295" y="1358"/>
                  </a:cubicBezTo>
                  <a:cubicBezTo>
                    <a:pt x="3119" y="1207"/>
                    <a:pt x="2955" y="1082"/>
                    <a:pt x="2779" y="956"/>
                  </a:cubicBezTo>
                  <a:cubicBezTo>
                    <a:pt x="2603" y="830"/>
                    <a:pt x="2414" y="730"/>
                    <a:pt x="2238" y="616"/>
                  </a:cubicBezTo>
                  <a:cubicBezTo>
                    <a:pt x="2050" y="516"/>
                    <a:pt x="1886" y="428"/>
                    <a:pt x="1710" y="352"/>
                  </a:cubicBezTo>
                  <a:cubicBezTo>
                    <a:pt x="1534" y="264"/>
                    <a:pt x="1358" y="202"/>
                    <a:pt x="1207" y="164"/>
                  </a:cubicBezTo>
                  <a:cubicBezTo>
                    <a:pt x="1132" y="126"/>
                    <a:pt x="1044" y="113"/>
                    <a:pt x="968" y="101"/>
                  </a:cubicBezTo>
                  <a:cubicBezTo>
                    <a:pt x="905" y="76"/>
                    <a:pt x="830" y="63"/>
                    <a:pt x="767" y="51"/>
                  </a:cubicBezTo>
                  <a:cubicBezTo>
                    <a:pt x="641" y="13"/>
                    <a:pt x="516" y="13"/>
                    <a:pt x="415" y="0"/>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3" name="Google Shape;6023;p44"/>
            <p:cNvSpPr/>
            <p:nvPr/>
          </p:nvSpPr>
          <p:spPr>
            <a:xfrm rot="1411354" flipH="1">
              <a:off x="5613398" y="3468002"/>
              <a:ext cx="204994" cy="128289"/>
            </a:xfrm>
            <a:custGeom>
              <a:avLst/>
              <a:gdLst/>
              <a:ahLst/>
              <a:cxnLst/>
              <a:rect l="l" t="t" r="r" b="b"/>
              <a:pathLst>
                <a:path w="3044" h="1905" extrusionOk="0">
                  <a:moveTo>
                    <a:pt x="2904" y="1"/>
                  </a:moveTo>
                  <a:cubicBezTo>
                    <a:pt x="2896" y="1"/>
                    <a:pt x="2888" y="2"/>
                    <a:pt x="2880" y="3"/>
                  </a:cubicBezTo>
                  <a:cubicBezTo>
                    <a:pt x="2880" y="3"/>
                    <a:pt x="2666" y="28"/>
                    <a:pt x="2364" y="129"/>
                  </a:cubicBezTo>
                  <a:cubicBezTo>
                    <a:pt x="2226" y="179"/>
                    <a:pt x="2050" y="242"/>
                    <a:pt x="1861" y="318"/>
                  </a:cubicBezTo>
                  <a:cubicBezTo>
                    <a:pt x="1685" y="393"/>
                    <a:pt x="1497" y="468"/>
                    <a:pt x="1308" y="582"/>
                  </a:cubicBezTo>
                  <a:cubicBezTo>
                    <a:pt x="1220" y="632"/>
                    <a:pt x="1132" y="695"/>
                    <a:pt x="1044" y="745"/>
                  </a:cubicBezTo>
                  <a:cubicBezTo>
                    <a:pt x="969" y="783"/>
                    <a:pt x="868" y="858"/>
                    <a:pt x="793" y="909"/>
                  </a:cubicBezTo>
                  <a:cubicBezTo>
                    <a:pt x="704" y="971"/>
                    <a:pt x="642" y="1034"/>
                    <a:pt x="554" y="1097"/>
                  </a:cubicBezTo>
                  <a:cubicBezTo>
                    <a:pt x="491" y="1147"/>
                    <a:pt x="428" y="1210"/>
                    <a:pt x="365" y="1273"/>
                  </a:cubicBezTo>
                  <a:cubicBezTo>
                    <a:pt x="302" y="1336"/>
                    <a:pt x="264" y="1399"/>
                    <a:pt x="214" y="1449"/>
                  </a:cubicBezTo>
                  <a:cubicBezTo>
                    <a:pt x="164" y="1500"/>
                    <a:pt x="139" y="1537"/>
                    <a:pt x="101" y="1588"/>
                  </a:cubicBezTo>
                  <a:cubicBezTo>
                    <a:pt x="51" y="1663"/>
                    <a:pt x="25" y="1713"/>
                    <a:pt x="25" y="1713"/>
                  </a:cubicBezTo>
                  <a:cubicBezTo>
                    <a:pt x="0" y="1764"/>
                    <a:pt x="0" y="1814"/>
                    <a:pt x="38" y="1852"/>
                  </a:cubicBezTo>
                  <a:cubicBezTo>
                    <a:pt x="69" y="1883"/>
                    <a:pt x="110" y="1904"/>
                    <a:pt x="148" y="1904"/>
                  </a:cubicBezTo>
                  <a:cubicBezTo>
                    <a:pt x="172" y="1904"/>
                    <a:pt x="195" y="1896"/>
                    <a:pt x="214" y="1877"/>
                  </a:cubicBezTo>
                  <a:lnTo>
                    <a:pt x="227" y="1852"/>
                  </a:lnTo>
                  <a:cubicBezTo>
                    <a:pt x="227" y="1852"/>
                    <a:pt x="277" y="1826"/>
                    <a:pt x="340" y="1764"/>
                  </a:cubicBezTo>
                  <a:cubicBezTo>
                    <a:pt x="365" y="1726"/>
                    <a:pt x="415" y="1701"/>
                    <a:pt x="466" y="1663"/>
                  </a:cubicBezTo>
                  <a:cubicBezTo>
                    <a:pt x="503" y="1625"/>
                    <a:pt x="554" y="1588"/>
                    <a:pt x="616" y="1537"/>
                  </a:cubicBezTo>
                  <a:cubicBezTo>
                    <a:pt x="667" y="1500"/>
                    <a:pt x="742" y="1449"/>
                    <a:pt x="805" y="1399"/>
                  </a:cubicBezTo>
                  <a:cubicBezTo>
                    <a:pt x="868" y="1349"/>
                    <a:pt x="943" y="1311"/>
                    <a:pt x="1031" y="1261"/>
                  </a:cubicBezTo>
                  <a:cubicBezTo>
                    <a:pt x="1182" y="1173"/>
                    <a:pt x="1358" y="1059"/>
                    <a:pt x="1534" y="959"/>
                  </a:cubicBezTo>
                  <a:cubicBezTo>
                    <a:pt x="1622" y="921"/>
                    <a:pt x="1710" y="871"/>
                    <a:pt x="1799" y="820"/>
                  </a:cubicBezTo>
                  <a:cubicBezTo>
                    <a:pt x="1874" y="770"/>
                    <a:pt x="1975" y="732"/>
                    <a:pt x="2050" y="682"/>
                  </a:cubicBezTo>
                  <a:cubicBezTo>
                    <a:pt x="2201" y="607"/>
                    <a:pt x="2364" y="519"/>
                    <a:pt x="2503" y="443"/>
                  </a:cubicBezTo>
                  <a:cubicBezTo>
                    <a:pt x="2792" y="305"/>
                    <a:pt x="2968" y="192"/>
                    <a:pt x="2968" y="192"/>
                  </a:cubicBezTo>
                  <a:cubicBezTo>
                    <a:pt x="3006" y="167"/>
                    <a:pt x="3043" y="116"/>
                    <a:pt x="3031" y="116"/>
                  </a:cubicBezTo>
                  <a:cubicBezTo>
                    <a:pt x="3031" y="39"/>
                    <a:pt x="2963" y="1"/>
                    <a:pt x="2904"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4" name="Google Shape;6024;p44"/>
            <p:cNvSpPr/>
            <p:nvPr/>
          </p:nvSpPr>
          <p:spPr>
            <a:xfrm rot="1411354" flipH="1">
              <a:off x="5440742" y="3534777"/>
              <a:ext cx="93203" cy="111454"/>
            </a:xfrm>
            <a:custGeom>
              <a:avLst/>
              <a:gdLst/>
              <a:ahLst/>
              <a:cxnLst/>
              <a:rect l="l" t="t" r="r" b="b"/>
              <a:pathLst>
                <a:path w="1384" h="1655" extrusionOk="0">
                  <a:moveTo>
                    <a:pt x="129" y="0"/>
                  </a:moveTo>
                  <a:cubicBezTo>
                    <a:pt x="102" y="0"/>
                    <a:pt x="67" y="15"/>
                    <a:pt x="38" y="43"/>
                  </a:cubicBezTo>
                  <a:cubicBezTo>
                    <a:pt x="1" y="81"/>
                    <a:pt x="1" y="169"/>
                    <a:pt x="38" y="206"/>
                  </a:cubicBezTo>
                  <a:lnTo>
                    <a:pt x="64" y="232"/>
                  </a:lnTo>
                  <a:cubicBezTo>
                    <a:pt x="64" y="232"/>
                    <a:pt x="89" y="244"/>
                    <a:pt x="126" y="282"/>
                  </a:cubicBezTo>
                  <a:cubicBezTo>
                    <a:pt x="139" y="294"/>
                    <a:pt x="152" y="307"/>
                    <a:pt x="189" y="320"/>
                  </a:cubicBezTo>
                  <a:lnTo>
                    <a:pt x="265" y="408"/>
                  </a:lnTo>
                  <a:lnTo>
                    <a:pt x="353" y="496"/>
                  </a:lnTo>
                  <a:cubicBezTo>
                    <a:pt x="391" y="533"/>
                    <a:pt x="416" y="571"/>
                    <a:pt x="453" y="609"/>
                  </a:cubicBezTo>
                  <a:cubicBezTo>
                    <a:pt x="479" y="634"/>
                    <a:pt x="516" y="684"/>
                    <a:pt x="541" y="722"/>
                  </a:cubicBezTo>
                  <a:cubicBezTo>
                    <a:pt x="579" y="760"/>
                    <a:pt x="604" y="797"/>
                    <a:pt x="642" y="848"/>
                  </a:cubicBezTo>
                  <a:cubicBezTo>
                    <a:pt x="705" y="923"/>
                    <a:pt x="755" y="1011"/>
                    <a:pt x="818" y="1099"/>
                  </a:cubicBezTo>
                  <a:cubicBezTo>
                    <a:pt x="881" y="1187"/>
                    <a:pt x="919" y="1263"/>
                    <a:pt x="969" y="1326"/>
                  </a:cubicBezTo>
                  <a:cubicBezTo>
                    <a:pt x="1019" y="1414"/>
                    <a:pt x="1044" y="1451"/>
                    <a:pt x="1082" y="1502"/>
                  </a:cubicBezTo>
                  <a:cubicBezTo>
                    <a:pt x="1107" y="1552"/>
                    <a:pt x="1132" y="1564"/>
                    <a:pt x="1132" y="1564"/>
                  </a:cubicBezTo>
                  <a:cubicBezTo>
                    <a:pt x="1142" y="1620"/>
                    <a:pt x="1185" y="1655"/>
                    <a:pt x="1232" y="1655"/>
                  </a:cubicBezTo>
                  <a:cubicBezTo>
                    <a:pt x="1249" y="1655"/>
                    <a:pt x="1266" y="1650"/>
                    <a:pt x="1283" y="1640"/>
                  </a:cubicBezTo>
                  <a:cubicBezTo>
                    <a:pt x="1346" y="1627"/>
                    <a:pt x="1384" y="1552"/>
                    <a:pt x="1359" y="1489"/>
                  </a:cubicBezTo>
                  <a:lnTo>
                    <a:pt x="1359" y="1388"/>
                  </a:lnTo>
                  <a:cubicBezTo>
                    <a:pt x="1346" y="1338"/>
                    <a:pt x="1346" y="1263"/>
                    <a:pt x="1321" y="1175"/>
                  </a:cubicBezTo>
                  <a:cubicBezTo>
                    <a:pt x="1296" y="1074"/>
                    <a:pt x="1258" y="986"/>
                    <a:pt x="1208" y="873"/>
                  </a:cubicBezTo>
                  <a:cubicBezTo>
                    <a:pt x="1158" y="760"/>
                    <a:pt x="1095" y="672"/>
                    <a:pt x="1019" y="558"/>
                  </a:cubicBezTo>
                  <a:cubicBezTo>
                    <a:pt x="969" y="508"/>
                    <a:pt x="944" y="470"/>
                    <a:pt x="894" y="420"/>
                  </a:cubicBezTo>
                  <a:cubicBezTo>
                    <a:pt x="843" y="370"/>
                    <a:pt x="793" y="320"/>
                    <a:pt x="755" y="294"/>
                  </a:cubicBezTo>
                  <a:cubicBezTo>
                    <a:pt x="705" y="244"/>
                    <a:pt x="655" y="206"/>
                    <a:pt x="604" y="181"/>
                  </a:cubicBezTo>
                  <a:cubicBezTo>
                    <a:pt x="567" y="156"/>
                    <a:pt x="516" y="118"/>
                    <a:pt x="466" y="106"/>
                  </a:cubicBezTo>
                  <a:cubicBezTo>
                    <a:pt x="391" y="55"/>
                    <a:pt x="315" y="43"/>
                    <a:pt x="252" y="18"/>
                  </a:cubicBezTo>
                  <a:cubicBezTo>
                    <a:pt x="189" y="5"/>
                    <a:pt x="152" y="5"/>
                    <a:pt x="152" y="5"/>
                  </a:cubicBezTo>
                  <a:cubicBezTo>
                    <a:pt x="145" y="2"/>
                    <a:pt x="137" y="0"/>
                    <a:pt x="129" y="0"/>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5" name="Google Shape;6025;p44"/>
            <p:cNvSpPr/>
            <p:nvPr/>
          </p:nvSpPr>
          <p:spPr>
            <a:xfrm rot="1411354" flipH="1">
              <a:off x="5381007" y="3521936"/>
              <a:ext cx="232133" cy="32864"/>
            </a:xfrm>
            <a:custGeom>
              <a:avLst/>
              <a:gdLst/>
              <a:ahLst/>
              <a:cxnLst/>
              <a:rect l="l" t="t" r="r" b="b"/>
              <a:pathLst>
                <a:path w="3447" h="488" extrusionOk="0">
                  <a:moveTo>
                    <a:pt x="126" y="1"/>
                  </a:moveTo>
                  <a:cubicBezTo>
                    <a:pt x="76" y="1"/>
                    <a:pt x="26" y="38"/>
                    <a:pt x="13" y="89"/>
                  </a:cubicBezTo>
                  <a:cubicBezTo>
                    <a:pt x="1" y="151"/>
                    <a:pt x="26" y="227"/>
                    <a:pt x="89" y="239"/>
                  </a:cubicBezTo>
                  <a:lnTo>
                    <a:pt x="240" y="290"/>
                  </a:lnTo>
                  <a:cubicBezTo>
                    <a:pt x="328" y="315"/>
                    <a:pt x="453" y="365"/>
                    <a:pt x="617" y="378"/>
                  </a:cubicBezTo>
                  <a:cubicBezTo>
                    <a:pt x="755" y="403"/>
                    <a:pt x="944" y="428"/>
                    <a:pt x="1132" y="441"/>
                  </a:cubicBezTo>
                  <a:cubicBezTo>
                    <a:pt x="1321" y="466"/>
                    <a:pt x="1522" y="478"/>
                    <a:pt x="1736" y="478"/>
                  </a:cubicBezTo>
                  <a:cubicBezTo>
                    <a:pt x="1837" y="485"/>
                    <a:pt x="1937" y="488"/>
                    <a:pt x="2036" y="488"/>
                  </a:cubicBezTo>
                  <a:cubicBezTo>
                    <a:pt x="2135" y="488"/>
                    <a:pt x="2233" y="485"/>
                    <a:pt x="2327" y="478"/>
                  </a:cubicBezTo>
                  <a:cubicBezTo>
                    <a:pt x="2516" y="478"/>
                    <a:pt x="2692" y="466"/>
                    <a:pt x="2843" y="441"/>
                  </a:cubicBezTo>
                  <a:cubicBezTo>
                    <a:pt x="3144" y="416"/>
                    <a:pt x="3346" y="365"/>
                    <a:pt x="3346" y="365"/>
                  </a:cubicBezTo>
                  <a:cubicBezTo>
                    <a:pt x="3396" y="353"/>
                    <a:pt x="3421" y="302"/>
                    <a:pt x="3446" y="239"/>
                  </a:cubicBezTo>
                  <a:cubicBezTo>
                    <a:pt x="3446" y="177"/>
                    <a:pt x="3396" y="114"/>
                    <a:pt x="3333" y="101"/>
                  </a:cubicBezTo>
                  <a:cubicBezTo>
                    <a:pt x="3333" y="101"/>
                    <a:pt x="3132" y="63"/>
                    <a:pt x="2830" y="51"/>
                  </a:cubicBezTo>
                  <a:cubicBezTo>
                    <a:pt x="2679" y="38"/>
                    <a:pt x="2503" y="26"/>
                    <a:pt x="2314" y="26"/>
                  </a:cubicBezTo>
                  <a:cubicBezTo>
                    <a:pt x="2126" y="26"/>
                    <a:pt x="1937" y="1"/>
                    <a:pt x="1736" y="1"/>
                  </a:cubicBezTo>
                  <a:close/>
                </a:path>
              </a:pathLst>
            </a:custGeom>
            <a:solidFill>
              <a:srgbClr val="437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26" name="Google Shape;6026;p44"/>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44"/>
          <p:cNvSpPr txBox="1"/>
          <p:nvPr>
            <p:ph type="subTitle" idx="1"/>
          </p:nvPr>
        </p:nvSpPr>
        <p:spPr>
          <a:xfrm>
            <a:off x="2413645" y="2829083"/>
            <a:ext cx="4316700" cy="8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6028" name="Google Shape;6028;p44"/>
          <p:cNvSpPr txBox="1"/>
          <p:nvPr>
            <p:ph type="title" hasCustomPrompt="1"/>
          </p:nvPr>
        </p:nvSpPr>
        <p:spPr>
          <a:xfrm>
            <a:off x="1478850" y="1316842"/>
            <a:ext cx="6186300" cy="186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800"/>
              <a:buNone/>
              <a:defRPr sz="9800"/>
            </a:lvl1pPr>
            <a:lvl2pPr lvl="1" algn="ctr" rtl="0">
              <a:spcBef>
                <a:spcPts val="0"/>
              </a:spcBef>
              <a:spcAft>
                <a:spcPts val="0"/>
              </a:spcAft>
              <a:buSzPts val="9800"/>
              <a:buNone/>
              <a:defRPr sz="9800"/>
            </a:lvl2pPr>
            <a:lvl3pPr lvl="2" algn="ctr" rtl="0">
              <a:spcBef>
                <a:spcPts val="0"/>
              </a:spcBef>
              <a:spcAft>
                <a:spcPts val="0"/>
              </a:spcAft>
              <a:buSzPts val="9800"/>
              <a:buNone/>
              <a:defRPr sz="9800"/>
            </a:lvl3pPr>
            <a:lvl4pPr lvl="3" algn="ctr" rtl="0">
              <a:spcBef>
                <a:spcPts val="0"/>
              </a:spcBef>
              <a:spcAft>
                <a:spcPts val="0"/>
              </a:spcAft>
              <a:buSzPts val="9800"/>
              <a:buNone/>
              <a:defRPr sz="9800"/>
            </a:lvl4pPr>
            <a:lvl5pPr lvl="4" algn="ctr" rtl="0">
              <a:spcBef>
                <a:spcPts val="0"/>
              </a:spcBef>
              <a:spcAft>
                <a:spcPts val="0"/>
              </a:spcAft>
              <a:buSzPts val="9800"/>
              <a:buNone/>
              <a:defRPr sz="9800"/>
            </a:lvl5pPr>
            <a:lvl6pPr lvl="5" algn="ctr" rtl="0">
              <a:spcBef>
                <a:spcPts val="0"/>
              </a:spcBef>
              <a:spcAft>
                <a:spcPts val="0"/>
              </a:spcAft>
              <a:buSzPts val="9800"/>
              <a:buNone/>
              <a:defRPr sz="9800"/>
            </a:lvl6pPr>
            <a:lvl7pPr lvl="6" algn="ctr" rtl="0">
              <a:spcBef>
                <a:spcPts val="0"/>
              </a:spcBef>
              <a:spcAft>
                <a:spcPts val="0"/>
              </a:spcAft>
              <a:buSzPts val="9800"/>
              <a:buNone/>
              <a:defRPr sz="9800"/>
            </a:lvl7pPr>
            <a:lvl8pPr lvl="7" algn="ctr" rtl="0">
              <a:spcBef>
                <a:spcPts val="0"/>
              </a:spcBef>
              <a:spcAft>
                <a:spcPts val="0"/>
              </a:spcAft>
              <a:buSzPts val="9800"/>
              <a:buNone/>
              <a:defRPr sz="9800"/>
            </a:lvl8pPr>
            <a:lvl9pPr lvl="8" algn="ctr" rtl="0">
              <a:spcBef>
                <a:spcPts val="0"/>
              </a:spcBef>
              <a:spcAft>
                <a:spcPts val="0"/>
              </a:spcAft>
              <a:buSzPts val="9800"/>
              <a:buNone/>
              <a:defRPr sz="9800"/>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ur team">
  <p:cSld name="CUSTOM_17">
    <p:bg>
      <p:bgPr>
        <a:solidFill>
          <a:schemeClr val="dk2"/>
        </a:solidFill>
        <a:effectLst/>
      </p:bgPr>
    </p:bg>
    <p:spTree>
      <p:nvGrpSpPr>
        <p:cNvPr id="6029" name="Shape 6029"/>
        <p:cNvGrpSpPr/>
        <p:nvPr/>
      </p:nvGrpSpPr>
      <p:grpSpPr>
        <a:xfrm>
          <a:off x="0" y="0"/>
          <a:ext cx="0" cy="0"/>
          <a:chOff x="0" y="0"/>
          <a:chExt cx="0" cy="0"/>
        </a:xfrm>
      </p:grpSpPr>
      <p:sp>
        <p:nvSpPr>
          <p:cNvPr id="6030" name="Google Shape;6030;p45"/>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31" name="Google Shape;6031;p45"/>
          <p:cNvSpPr/>
          <p:nvPr/>
        </p:nvSpPr>
        <p:spPr>
          <a:xfrm rot="-8473469">
            <a:off x="7555621" y="-779203"/>
            <a:ext cx="2943072" cy="24749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45"/>
          <p:cNvSpPr txBox="1"/>
          <p:nvPr>
            <p:ph type="subTitle" idx="1"/>
          </p:nvPr>
        </p:nvSpPr>
        <p:spPr>
          <a:xfrm>
            <a:off x="1572450" y="3486150"/>
            <a:ext cx="2147100" cy="63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6033" name="Google Shape;6033;p45"/>
          <p:cNvSpPr txBox="1"/>
          <p:nvPr>
            <p:ph type="subTitle" idx="2"/>
          </p:nvPr>
        </p:nvSpPr>
        <p:spPr>
          <a:xfrm>
            <a:off x="1572450" y="3926994"/>
            <a:ext cx="21471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034" name="Google Shape;6034;p45"/>
          <p:cNvSpPr txBox="1"/>
          <p:nvPr>
            <p:ph type="subTitle" idx="3"/>
          </p:nvPr>
        </p:nvSpPr>
        <p:spPr>
          <a:xfrm>
            <a:off x="5424450" y="3486150"/>
            <a:ext cx="2147100" cy="63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6035" name="Google Shape;6035;p45"/>
          <p:cNvSpPr txBox="1"/>
          <p:nvPr>
            <p:ph type="subTitle" idx="4"/>
          </p:nvPr>
        </p:nvSpPr>
        <p:spPr>
          <a:xfrm>
            <a:off x="5424450" y="3926994"/>
            <a:ext cx="21471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2">
  <p:cSld name="CUSTOM_17_1">
    <p:bg>
      <p:bgPr>
        <a:solidFill>
          <a:schemeClr val="accent6"/>
        </a:solidFill>
        <a:effectLst/>
      </p:bgPr>
    </p:bg>
    <p:spTree>
      <p:nvGrpSpPr>
        <p:cNvPr id="6036" name="Shape 6036"/>
        <p:cNvGrpSpPr/>
        <p:nvPr/>
      </p:nvGrpSpPr>
      <p:grpSpPr>
        <a:xfrm>
          <a:off x="0" y="0"/>
          <a:ext cx="0" cy="0"/>
          <a:chOff x="0" y="0"/>
          <a:chExt cx="0" cy="0"/>
        </a:xfrm>
      </p:grpSpPr>
      <p:sp>
        <p:nvSpPr>
          <p:cNvPr id="6037" name="Google Shape;6037;p46"/>
          <p:cNvSpPr/>
          <p:nvPr/>
        </p:nvSpPr>
        <p:spPr>
          <a:xfrm rot="-4000521">
            <a:off x="5348172" y="307706"/>
            <a:ext cx="2943104" cy="3933450"/>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8" name="Google Shape;6038;p46"/>
          <p:cNvSpPr txBox="1"/>
          <p:nvPr>
            <p:ph type="title"/>
          </p:nvPr>
        </p:nvSpPr>
        <p:spPr>
          <a:xfrm>
            <a:off x="4968738" y="2092488"/>
            <a:ext cx="3318900" cy="810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Clr>
                <a:schemeClr val="lt1"/>
              </a:buClr>
              <a:buSzPts val="2400"/>
              <a:buNone/>
              <a:defRPr sz="2400">
                <a:solidFill>
                  <a:schemeClr val="lt1"/>
                </a:solidFill>
              </a:defRPr>
            </a:lvl2pPr>
            <a:lvl3pPr lvl="2" algn="r" rtl="0">
              <a:spcBef>
                <a:spcPts val="0"/>
              </a:spcBef>
              <a:spcAft>
                <a:spcPts val="0"/>
              </a:spcAft>
              <a:buClr>
                <a:schemeClr val="lt1"/>
              </a:buClr>
              <a:buSzPts val="2400"/>
              <a:buNone/>
              <a:defRPr sz="2400">
                <a:solidFill>
                  <a:schemeClr val="lt1"/>
                </a:solidFill>
              </a:defRPr>
            </a:lvl3pPr>
            <a:lvl4pPr lvl="3" algn="r" rtl="0">
              <a:spcBef>
                <a:spcPts val="0"/>
              </a:spcBef>
              <a:spcAft>
                <a:spcPts val="0"/>
              </a:spcAft>
              <a:buClr>
                <a:schemeClr val="lt1"/>
              </a:buClr>
              <a:buSzPts val="2400"/>
              <a:buNone/>
              <a:defRPr sz="2400">
                <a:solidFill>
                  <a:schemeClr val="lt1"/>
                </a:solidFill>
              </a:defRPr>
            </a:lvl4pPr>
            <a:lvl5pPr lvl="4" algn="r" rtl="0">
              <a:spcBef>
                <a:spcPts val="0"/>
              </a:spcBef>
              <a:spcAft>
                <a:spcPts val="0"/>
              </a:spcAft>
              <a:buClr>
                <a:schemeClr val="lt1"/>
              </a:buClr>
              <a:buSzPts val="2400"/>
              <a:buNone/>
              <a:defRPr sz="2400">
                <a:solidFill>
                  <a:schemeClr val="lt1"/>
                </a:solidFill>
              </a:defRPr>
            </a:lvl5pPr>
            <a:lvl6pPr lvl="5" algn="r" rtl="0">
              <a:spcBef>
                <a:spcPts val="0"/>
              </a:spcBef>
              <a:spcAft>
                <a:spcPts val="0"/>
              </a:spcAft>
              <a:buClr>
                <a:schemeClr val="lt1"/>
              </a:buClr>
              <a:buSzPts val="2400"/>
              <a:buNone/>
              <a:defRPr sz="2400">
                <a:solidFill>
                  <a:schemeClr val="lt1"/>
                </a:solidFill>
              </a:defRPr>
            </a:lvl6pPr>
            <a:lvl7pPr lvl="6" algn="r" rtl="0">
              <a:spcBef>
                <a:spcPts val="0"/>
              </a:spcBef>
              <a:spcAft>
                <a:spcPts val="0"/>
              </a:spcAft>
              <a:buClr>
                <a:schemeClr val="lt1"/>
              </a:buClr>
              <a:buSzPts val="2400"/>
              <a:buNone/>
              <a:defRPr sz="2400">
                <a:solidFill>
                  <a:schemeClr val="lt1"/>
                </a:solidFill>
              </a:defRPr>
            </a:lvl7pPr>
            <a:lvl8pPr lvl="7" algn="r" rtl="0">
              <a:spcBef>
                <a:spcPts val="0"/>
              </a:spcBef>
              <a:spcAft>
                <a:spcPts val="0"/>
              </a:spcAft>
              <a:buClr>
                <a:schemeClr val="lt1"/>
              </a:buClr>
              <a:buSzPts val="2400"/>
              <a:buNone/>
              <a:defRPr sz="2400">
                <a:solidFill>
                  <a:schemeClr val="lt1"/>
                </a:solidFill>
              </a:defRPr>
            </a:lvl8pPr>
            <a:lvl9pPr lvl="8" algn="r" rtl="0">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6039" name="Shape 6039"/>
        <p:cNvGrpSpPr/>
        <p:nvPr/>
      </p:nvGrpSpPr>
      <p:grpSpPr>
        <a:xfrm>
          <a:off x="0" y="0"/>
          <a:ext cx="0" cy="0"/>
          <a:chOff x="0" y="0"/>
          <a:chExt cx="0" cy="0"/>
        </a:xfrm>
      </p:grpSpPr>
      <p:sp>
        <p:nvSpPr>
          <p:cNvPr id="6040" name="Google Shape;6040;p47"/>
          <p:cNvSpPr/>
          <p:nvPr/>
        </p:nvSpPr>
        <p:spPr>
          <a:xfrm rot="-10307959">
            <a:off x="5559039" y="2582502"/>
            <a:ext cx="5333985" cy="3459415"/>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47"/>
          <p:cNvSpPr/>
          <p:nvPr/>
        </p:nvSpPr>
        <p:spPr>
          <a:xfrm rot="-4587606">
            <a:off x="-2193331" y="-1233234"/>
            <a:ext cx="3981195" cy="2738643"/>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6042" name="Shape 6042"/>
        <p:cNvGrpSpPr/>
        <p:nvPr/>
      </p:nvGrpSpPr>
      <p:grpSpPr>
        <a:xfrm>
          <a:off x="0" y="0"/>
          <a:ext cx="0" cy="0"/>
          <a:chOff x="0" y="0"/>
          <a:chExt cx="0" cy="0"/>
        </a:xfrm>
      </p:grpSpPr>
      <p:sp>
        <p:nvSpPr>
          <p:cNvPr id="6043" name="Google Shape;6043;p48"/>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4" name="Google Shape;6044;p48"/>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6045" name="Shape 6045"/>
        <p:cNvGrpSpPr/>
        <p:nvPr/>
      </p:nvGrpSpPr>
      <p:grpSpPr>
        <a:xfrm>
          <a:off x="0" y="0"/>
          <a:ext cx="0" cy="0"/>
          <a:chOff x="0" y="0"/>
          <a:chExt cx="0" cy="0"/>
        </a:xfrm>
      </p:grpSpPr>
      <p:sp>
        <p:nvSpPr>
          <p:cNvPr id="6046" name="Google Shape;6046;p49"/>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7" name="Google Shape;6047;p49"/>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4">
  <p:cSld name="CUSTOM_21">
    <p:bg>
      <p:bgPr>
        <a:solidFill>
          <a:schemeClr val="dk2"/>
        </a:solidFill>
        <a:effectLst/>
      </p:bgPr>
    </p:bg>
    <p:spTree>
      <p:nvGrpSpPr>
        <p:cNvPr id="6048" name="Shape 6048"/>
        <p:cNvGrpSpPr/>
        <p:nvPr/>
      </p:nvGrpSpPr>
      <p:grpSpPr>
        <a:xfrm>
          <a:off x="0" y="0"/>
          <a:ext cx="0" cy="0"/>
          <a:chOff x="0" y="0"/>
          <a:chExt cx="0" cy="0"/>
        </a:xfrm>
      </p:grpSpPr>
      <p:sp>
        <p:nvSpPr>
          <p:cNvPr id="6049" name="Google Shape;6049;p50"/>
          <p:cNvSpPr/>
          <p:nvPr/>
        </p:nvSpPr>
        <p:spPr>
          <a:xfrm rot="-8473469">
            <a:off x="7555621" y="-779203"/>
            <a:ext cx="2943072" cy="24749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393" name="Shape 2393"/>
        <p:cNvGrpSpPr/>
        <p:nvPr/>
      </p:nvGrpSpPr>
      <p:grpSpPr>
        <a:xfrm>
          <a:off x="0" y="0"/>
          <a:ext cx="0" cy="0"/>
          <a:chOff x="0" y="0"/>
          <a:chExt cx="0" cy="0"/>
        </a:xfrm>
      </p:grpSpPr>
      <p:sp>
        <p:nvSpPr>
          <p:cNvPr id="2394" name="Google Shape;2394;p6"/>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95" name="Google Shape;2395;p6"/>
          <p:cNvSpPr/>
          <p:nvPr/>
        </p:nvSpPr>
        <p:spPr>
          <a:xfrm>
            <a:off x="-1132487" y="38925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6"/>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p:cSld name="CUSTOM_22">
    <p:spTree>
      <p:nvGrpSpPr>
        <p:cNvPr id="6050" name="Shape 6050"/>
        <p:cNvGrpSpPr/>
        <p:nvPr/>
      </p:nvGrpSpPr>
      <p:grpSpPr>
        <a:xfrm>
          <a:off x="0" y="0"/>
          <a:ext cx="0" cy="0"/>
          <a:chOff x="0" y="0"/>
          <a:chExt cx="0" cy="0"/>
        </a:xfrm>
      </p:grpSpPr>
      <p:sp>
        <p:nvSpPr>
          <p:cNvPr id="6051" name="Google Shape;6051;p51"/>
          <p:cNvSpPr/>
          <p:nvPr/>
        </p:nvSpPr>
        <p:spPr>
          <a:xfrm rot="-5400000">
            <a:off x="6966016" y="1515251"/>
            <a:ext cx="984924" cy="1412145"/>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rgbClr val="FF9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51"/>
          <p:cNvSpPr/>
          <p:nvPr/>
        </p:nvSpPr>
        <p:spPr>
          <a:xfrm rot="5400000">
            <a:off x="4079535" y="1520571"/>
            <a:ext cx="984924" cy="1401506"/>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51"/>
          <p:cNvSpPr/>
          <p:nvPr/>
        </p:nvSpPr>
        <p:spPr>
          <a:xfrm rot="-688">
            <a:off x="901500" y="1738295"/>
            <a:ext cx="1563000" cy="966058"/>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51"/>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55" name="Google Shape;6055;p51"/>
          <p:cNvSpPr txBox="1"/>
          <p:nvPr>
            <p:ph type="subTitle" idx="1"/>
          </p:nvPr>
        </p:nvSpPr>
        <p:spPr>
          <a:xfrm>
            <a:off x="720000" y="2685412"/>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6056" name="Google Shape;6056;p51"/>
          <p:cNvSpPr txBox="1"/>
          <p:nvPr>
            <p:ph type="subTitle" idx="2"/>
          </p:nvPr>
        </p:nvSpPr>
        <p:spPr>
          <a:xfrm>
            <a:off x="720000" y="3165536"/>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057" name="Google Shape;6057;p51"/>
          <p:cNvSpPr txBox="1"/>
          <p:nvPr>
            <p:ph type="subTitle" idx="3"/>
          </p:nvPr>
        </p:nvSpPr>
        <p:spPr>
          <a:xfrm>
            <a:off x="3608850" y="2685412"/>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6058" name="Google Shape;6058;p51"/>
          <p:cNvSpPr txBox="1"/>
          <p:nvPr>
            <p:ph type="subTitle" idx="4"/>
          </p:nvPr>
        </p:nvSpPr>
        <p:spPr>
          <a:xfrm>
            <a:off x="3608850" y="3165536"/>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059" name="Google Shape;6059;p51"/>
          <p:cNvSpPr txBox="1"/>
          <p:nvPr>
            <p:ph type="subTitle" idx="5"/>
          </p:nvPr>
        </p:nvSpPr>
        <p:spPr>
          <a:xfrm>
            <a:off x="6497700" y="2685412"/>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panose="020F0502020204030203"/>
              <a:buNone/>
              <a:defRPr>
                <a:latin typeface="Lato Black" panose="020F0502020204030203"/>
                <a:ea typeface="Lato Black" panose="020F0502020204030203"/>
                <a:cs typeface="Lato Black" panose="020F0502020204030203"/>
                <a:sym typeface="Lato Black" panose="020F0502020204030203"/>
              </a:defRPr>
            </a:lvl1pPr>
            <a:lvl2pPr lvl="1"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2pPr>
            <a:lvl3pPr lvl="2"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3pPr>
            <a:lvl4pPr lvl="3"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4pPr>
            <a:lvl5pPr lvl="4"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5pPr>
            <a:lvl6pPr lvl="5"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6pPr>
            <a:lvl7pPr lvl="6"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7pPr>
            <a:lvl8pPr lvl="7"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8pPr>
            <a:lvl9pPr lvl="8" algn="ctr" rtl="0">
              <a:lnSpc>
                <a:spcPct val="100000"/>
              </a:lnSpc>
              <a:spcBef>
                <a:spcPts val="0"/>
              </a:spcBef>
              <a:spcAft>
                <a:spcPts val="0"/>
              </a:spcAft>
              <a:buSzPts val="1600"/>
              <a:buFont typeface="Lato Black" panose="020F0502020204030203"/>
              <a:buNone/>
              <a:defRPr sz="1600">
                <a:latin typeface="Lato Black" panose="020F0502020204030203"/>
                <a:ea typeface="Lato Black" panose="020F0502020204030203"/>
                <a:cs typeface="Lato Black" panose="020F0502020204030203"/>
                <a:sym typeface="Lato Black" panose="020F0502020204030203"/>
              </a:defRPr>
            </a:lvl9pPr>
          </a:lstStyle>
          <a:p/>
        </p:txBody>
      </p:sp>
      <p:sp>
        <p:nvSpPr>
          <p:cNvPr id="6060" name="Google Shape;6060;p51"/>
          <p:cNvSpPr txBox="1"/>
          <p:nvPr>
            <p:ph type="subTitle" idx="6"/>
          </p:nvPr>
        </p:nvSpPr>
        <p:spPr>
          <a:xfrm>
            <a:off x="6497700" y="3165536"/>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061" name="Google Shape;6061;p51"/>
          <p:cNvSpPr txBox="1"/>
          <p:nvPr>
            <p:ph type="title" idx="7" hasCustomPrompt="1"/>
          </p:nvPr>
        </p:nvSpPr>
        <p:spPr>
          <a:xfrm>
            <a:off x="551550" y="1912324"/>
            <a:ext cx="2263200" cy="61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200"/>
              <a:buNone/>
              <a:defRPr sz="42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t>xx%</a:t>
            </a:r>
          </a:p>
        </p:txBody>
      </p:sp>
      <p:sp>
        <p:nvSpPr>
          <p:cNvPr id="6062" name="Google Shape;6062;p51"/>
          <p:cNvSpPr txBox="1"/>
          <p:nvPr>
            <p:ph type="title" idx="8" hasCustomPrompt="1"/>
          </p:nvPr>
        </p:nvSpPr>
        <p:spPr>
          <a:xfrm>
            <a:off x="3440400" y="1912324"/>
            <a:ext cx="2263200" cy="61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200"/>
              <a:buNone/>
              <a:defRPr sz="42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t>xx%</a:t>
            </a:r>
          </a:p>
        </p:txBody>
      </p:sp>
      <p:sp>
        <p:nvSpPr>
          <p:cNvPr id="6063" name="Google Shape;6063;p51"/>
          <p:cNvSpPr txBox="1"/>
          <p:nvPr>
            <p:ph type="title" idx="9" hasCustomPrompt="1"/>
          </p:nvPr>
        </p:nvSpPr>
        <p:spPr>
          <a:xfrm>
            <a:off x="6329250" y="1912324"/>
            <a:ext cx="2263200" cy="61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200"/>
              <a:buNone/>
              <a:defRPr sz="42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t>xx%</a:t>
            </a:r>
          </a:p>
        </p:txBody>
      </p:sp>
      <p:sp>
        <p:nvSpPr>
          <p:cNvPr id="6064" name="Google Shape;6064;p51"/>
          <p:cNvSpPr/>
          <p:nvPr/>
        </p:nvSpPr>
        <p:spPr>
          <a:xfrm rot="-4241653" flipH="1">
            <a:off x="-1566704" y="-1081450"/>
            <a:ext cx="2942912" cy="247479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5" name="Google Shape;6065;p51"/>
          <p:cNvSpPr/>
          <p:nvPr/>
        </p:nvSpPr>
        <p:spPr>
          <a:xfrm rot="-163799" flipH="1">
            <a:off x="7308001" y="3371152"/>
            <a:ext cx="2942977" cy="247484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2">
  <p:cSld name="CUSTOM_22_1">
    <p:bg>
      <p:bgPr>
        <a:solidFill>
          <a:srgbClr val="FFFFFF"/>
        </a:solidFill>
        <a:effectLst/>
      </p:bgPr>
    </p:bg>
    <p:spTree>
      <p:nvGrpSpPr>
        <p:cNvPr id="6066" name="Shape 6066"/>
        <p:cNvGrpSpPr/>
        <p:nvPr/>
      </p:nvGrpSpPr>
      <p:grpSpPr>
        <a:xfrm>
          <a:off x="0" y="0"/>
          <a:ext cx="0" cy="0"/>
          <a:chOff x="0" y="0"/>
          <a:chExt cx="0" cy="0"/>
        </a:xfrm>
      </p:grpSpPr>
      <p:sp>
        <p:nvSpPr>
          <p:cNvPr id="6067" name="Google Shape;6067;p52"/>
          <p:cNvSpPr/>
          <p:nvPr/>
        </p:nvSpPr>
        <p:spPr>
          <a:xfrm rot="354940">
            <a:off x="1072026" y="916292"/>
            <a:ext cx="3423674" cy="3310911"/>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8" name="Google Shape;6068;p52"/>
          <p:cNvSpPr txBox="1"/>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1pPr>
            <a:lvl2pPr lvl="1"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2pPr>
            <a:lvl3pPr lvl="2"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3pPr>
            <a:lvl4pPr lvl="3"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4pPr>
            <a:lvl5pPr lvl="4"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5pPr>
            <a:lvl6pPr lvl="5"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6pPr>
            <a:lvl7pPr lvl="6"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7pPr>
            <a:lvl8pPr lvl="7"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8pPr>
            <a:lvl9pPr lvl="8"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9pPr>
          </a:lstStyle>
          <a:p/>
        </p:txBody>
      </p:sp>
      <p:sp>
        <p:nvSpPr>
          <p:cNvPr id="6069" name="Google Shape;6069;p52"/>
          <p:cNvSpPr txBox="1"/>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70" name="Google Shape;6070;p52"/>
          <p:cNvSpPr txBox="1"/>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71" name="Google Shape;6071;p52"/>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2" name="Google Shape;6072;p52"/>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3">
  <p:cSld name="CUSTOM_22_1_1">
    <p:bg>
      <p:bgPr>
        <a:solidFill>
          <a:srgbClr val="FFFFFF"/>
        </a:solidFill>
        <a:effectLst/>
      </p:bgPr>
    </p:bg>
    <p:spTree>
      <p:nvGrpSpPr>
        <p:cNvPr id="6073" name="Shape 6073"/>
        <p:cNvGrpSpPr/>
        <p:nvPr/>
      </p:nvGrpSpPr>
      <p:grpSpPr>
        <a:xfrm>
          <a:off x="0" y="0"/>
          <a:ext cx="0" cy="0"/>
          <a:chOff x="0" y="0"/>
          <a:chExt cx="0" cy="0"/>
        </a:xfrm>
      </p:grpSpPr>
      <p:sp>
        <p:nvSpPr>
          <p:cNvPr id="6074" name="Google Shape;6074;p53"/>
          <p:cNvSpPr/>
          <p:nvPr/>
        </p:nvSpPr>
        <p:spPr>
          <a:xfrm rot="3746477">
            <a:off x="767761" y="1171541"/>
            <a:ext cx="3623575" cy="297171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53"/>
          <p:cNvSpPr txBox="1"/>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1pPr>
            <a:lvl2pPr lvl="1"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2pPr>
            <a:lvl3pPr lvl="2"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3pPr>
            <a:lvl4pPr lvl="3"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4pPr>
            <a:lvl5pPr lvl="4"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5pPr>
            <a:lvl6pPr lvl="5"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6pPr>
            <a:lvl7pPr lvl="6"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7pPr>
            <a:lvl8pPr lvl="7"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8pPr>
            <a:lvl9pPr lvl="8"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9pPr>
          </a:lstStyle>
          <a:p/>
        </p:txBody>
      </p:sp>
      <p:sp>
        <p:nvSpPr>
          <p:cNvPr id="6076" name="Google Shape;6076;p53"/>
          <p:cNvSpPr txBox="1"/>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77" name="Google Shape;6077;p53"/>
          <p:cNvSpPr txBox="1"/>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78" name="Google Shape;6078;p53"/>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9" name="Google Shape;6079;p53"/>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4">
  <p:cSld name="CUSTOM_22_1_1_1">
    <p:bg>
      <p:bgPr>
        <a:solidFill>
          <a:srgbClr val="FFFFFF"/>
        </a:solidFill>
        <a:effectLst/>
      </p:bgPr>
    </p:bg>
    <p:spTree>
      <p:nvGrpSpPr>
        <p:cNvPr id="6080" name="Shape 6080"/>
        <p:cNvGrpSpPr/>
        <p:nvPr/>
      </p:nvGrpSpPr>
      <p:grpSpPr>
        <a:xfrm>
          <a:off x="0" y="0"/>
          <a:ext cx="0" cy="0"/>
          <a:chOff x="0" y="0"/>
          <a:chExt cx="0" cy="0"/>
        </a:xfrm>
      </p:grpSpPr>
      <p:sp>
        <p:nvSpPr>
          <p:cNvPr id="6081" name="Google Shape;6081;p54"/>
          <p:cNvSpPr/>
          <p:nvPr/>
        </p:nvSpPr>
        <p:spPr>
          <a:xfrm rot="6992987">
            <a:off x="978547" y="1047598"/>
            <a:ext cx="3202017"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2" name="Google Shape;6082;p54"/>
          <p:cNvSpPr txBox="1"/>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1pPr>
            <a:lvl2pPr lvl="1"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2pPr>
            <a:lvl3pPr lvl="2"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3pPr>
            <a:lvl4pPr lvl="3"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4pPr>
            <a:lvl5pPr lvl="4"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5pPr>
            <a:lvl6pPr lvl="5"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6pPr>
            <a:lvl7pPr lvl="6"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7pPr>
            <a:lvl8pPr lvl="7"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8pPr>
            <a:lvl9pPr lvl="8"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9pPr>
          </a:lstStyle>
          <a:p/>
        </p:txBody>
      </p:sp>
      <p:sp>
        <p:nvSpPr>
          <p:cNvPr id="6083" name="Google Shape;6083;p54"/>
          <p:cNvSpPr txBox="1"/>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84" name="Google Shape;6084;p54"/>
          <p:cNvSpPr txBox="1"/>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85" name="Google Shape;6085;p54"/>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6" name="Google Shape;6086;p54"/>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5">
  <p:cSld name="CUSTOM_22_1_1_1_1">
    <p:bg>
      <p:bgPr>
        <a:solidFill>
          <a:srgbClr val="FFFFFF"/>
        </a:solidFill>
        <a:effectLst/>
      </p:bgPr>
    </p:bg>
    <p:spTree>
      <p:nvGrpSpPr>
        <p:cNvPr id="6087" name="Shape 6087"/>
        <p:cNvGrpSpPr/>
        <p:nvPr/>
      </p:nvGrpSpPr>
      <p:grpSpPr>
        <a:xfrm>
          <a:off x="0" y="0"/>
          <a:ext cx="0" cy="0"/>
          <a:chOff x="0" y="0"/>
          <a:chExt cx="0" cy="0"/>
        </a:xfrm>
      </p:grpSpPr>
      <p:sp>
        <p:nvSpPr>
          <p:cNvPr id="6088" name="Google Shape;6088;p55"/>
          <p:cNvSpPr/>
          <p:nvPr/>
        </p:nvSpPr>
        <p:spPr>
          <a:xfrm rot="6992987">
            <a:off x="978547" y="1047598"/>
            <a:ext cx="3202017"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9" name="Google Shape;6089;p55"/>
          <p:cNvSpPr txBox="1"/>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1pPr>
            <a:lvl2pPr lvl="1"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2pPr>
            <a:lvl3pPr lvl="2"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3pPr>
            <a:lvl4pPr lvl="3"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4pPr>
            <a:lvl5pPr lvl="4"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5pPr>
            <a:lvl6pPr lvl="5"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6pPr>
            <a:lvl7pPr lvl="6"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7pPr>
            <a:lvl8pPr lvl="7"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8pPr>
            <a:lvl9pPr lvl="8" rtl="0">
              <a:lnSpc>
                <a:spcPct val="100000"/>
              </a:lnSpc>
              <a:spcBef>
                <a:spcPts val="0"/>
              </a:spcBef>
              <a:spcAft>
                <a:spcPts val="0"/>
              </a:spcAft>
              <a:buSzPts val="4000"/>
              <a:buFont typeface="Pacifico" panose="00000500000000000000"/>
              <a:buNone/>
              <a:defRPr sz="4000">
                <a:latin typeface="Pacifico" panose="00000500000000000000"/>
                <a:ea typeface="Pacifico" panose="00000500000000000000"/>
                <a:cs typeface="Pacifico" panose="00000500000000000000"/>
                <a:sym typeface="Pacifico" panose="00000500000000000000"/>
              </a:defRPr>
            </a:lvl9pPr>
          </a:lstStyle>
          <a:p/>
        </p:txBody>
      </p:sp>
      <p:sp>
        <p:nvSpPr>
          <p:cNvPr id="6090" name="Google Shape;6090;p55"/>
          <p:cNvSpPr txBox="1"/>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91" name="Google Shape;6091;p55"/>
          <p:cNvSpPr txBox="1"/>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92" name="Google Shape;6092;p55"/>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3" name="Google Shape;6093;p55"/>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397" name="Shape 2397"/>
        <p:cNvGrpSpPr/>
        <p:nvPr/>
      </p:nvGrpSpPr>
      <p:grpSpPr>
        <a:xfrm>
          <a:off x="0" y="0"/>
          <a:ext cx="0" cy="0"/>
          <a:chOff x="0" y="0"/>
          <a:chExt cx="0" cy="0"/>
        </a:xfrm>
      </p:grpSpPr>
      <p:sp>
        <p:nvSpPr>
          <p:cNvPr id="2398" name="Google Shape;2398;p7"/>
          <p:cNvSpPr/>
          <p:nvPr/>
        </p:nvSpPr>
        <p:spPr>
          <a:xfrm rot="4614439">
            <a:off x="5271421" y="1645566"/>
            <a:ext cx="3981175" cy="2738621"/>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7"/>
          <p:cNvSpPr/>
          <p:nvPr/>
        </p:nvSpPr>
        <p:spPr>
          <a:xfrm rot="10800000">
            <a:off x="4475350" y="943975"/>
            <a:ext cx="5334266" cy="34595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7"/>
          <p:cNvSpPr txBox="1"/>
          <p:nvPr>
            <p:ph type="subTitle" idx="1"/>
          </p:nvPr>
        </p:nvSpPr>
        <p:spPr>
          <a:xfrm>
            <a:off x="752475" y="1905000"/>
            <a:ext cx="3819600" cy="195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01" name="Google Shape;2401;p7"/>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2402" name="Shape 2402"/>
        <p:cNvGrpSpPr/>
        <p:nvPr/>
      </p:nvGrpSpPr>
      <p:grpSpPr>
        <a:xfrm>
          <a:off x="0" y="0"/>
          <a:ext cx="0" cy="0"/>
          <a:chOff x="0" y="0"/>
          <a:chExt cx="0" cy="0"/>
        </a:xfrm>
      </p:grpSpPr>
      <p:grpSp>
        <p:nvGrpSpPr>
          <p:cNvPr id="2403" name="Google Shape;2403;p8"/>
          <p:cNvGrpSpPr/>
          <p:nvPr/>
        </p:nvGrpSpPr>
        <p:grpSpPr>
          <a:xfrm>
            <a:off x="-505367" y="-112778"/>
            <a:ext cx="7546076" cy="4253518"/>
            <a:chOff x="-505367" y="-112778"/>
            <a:chExt cx="7546076" cy="4253518"/>
          </a:xfrm>
        </p:grpSpPr>
        <p:sp>
          <p:nvSpPr>
            <p:cNvPr id="2404" name="Google Shape;2404;p8"/>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8"/>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8"/>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8"/>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8"/>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8"/>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8"/>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8"/>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8"/>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8"/>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8"/>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8"/>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8"/>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8"/>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8"/>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8"/>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8"/>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8"/>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8"/>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8"/>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8"/>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8"/>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8"/>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8"/>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8"/>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8"/>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8"/>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8"/>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8"/>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8"/>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8"/>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8"/>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8"/>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8"/>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8"/>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8"/>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8"/>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8"/>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8"/>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8"/>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8"/>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8"/>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8"/>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8"/>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8"/>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8"/>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8"/>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8"/>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8"/>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8"/>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8"/>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8"/>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8"/>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8"/>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8"/>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8"/>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8"/>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8"/>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8"/>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8"/>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8"/>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8"/>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8"/>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8"/>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8"/>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8"/>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8"/>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8"/>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8"/>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8"/>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8"/>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8"/>
            <p:cNvSpPr/>
            <p:nvPr/>
          </p:nvSpPr>
          <p:spPr>
            <a:xfrm>
              <a:off x="487202" y="69221"/>
              <a:ext cx="752535" cy="632346"/>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8"/>
            <p:cNvSpPr/>
            <p:nvPr/>
          </p:nvSpPr>
          <p:spPr>
            <a:xfrm>
              <a:off x="506181" y="84116"/>
              <a:ext cx="714577" cy="598678"/>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8"/>
            <p:cNvSpPr/>
            <p:nvPr/>
          </p:nvSpPr>
          <p:spPr>
            <a:xfrm>
              <a:off x="512015" y="138960"/>
              <a:ext cx="766434" cy="673530"/>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8"/>
            <p:cNvSpPr/>
            <p:nvPr/>
          </p:nvSpPr>
          <p:spPr>
            <a:xfrm>
              <a:off x="1236579" y="342649"/>
              <a:ext cx="17469" cy="34114"/>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8"/>
            <p:cNvSpPr/>
            <p:nvPr/>
          </p:nvSpPr>
          <p:spPr>
            <a:xfrm>
              <a:off x="1237368" y="299303"/>
              <a:ext cx="17469" cy="24813"/>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8"/>
            <p:cNvSpPr/>
            <p:nvPr/>
          </p:nvSpPr>
          <p:spPr>
            <a:xfrm>
              <a:off x="828411" y="777552"/>
              <a:ext cx="66238" cy="17091"/>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8"/>
            <p:cNvSpPr/>
            <p:nvPr/>
          </p:nvSpPr>
          <p:spPr>
            <a:xfrm>
              <a:off x="886515" y="758985"/>
              <a:ext cx="36825" cy="1668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8"/>
            <p:cNvSpPr/>
            <p:nvPr/>
          </p:nvSpPr>
          <p:spPr>
            <a:xfrm>
              <a:off x="591775"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8"/>
            <p:cNvSpPr/>
            <p:nvPr/>
          </p:nvSpPr>
          <p:spPr>
            <a:xfrm>
              <a:off x="807098" y="581310"/>
              <a:ext cx="31986" cy="27078"/>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8"/>
            <p:cNvSpPr/>
            <p:nvPr/>
          </p:nvSpPr>
          <p:spPr>
            <a:xfrm>
              <a:off x="974408" y="520049"/>
              <a:ext cx="31060" cy="27525"/>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8"/>
            <p:cNvSpPr/>
            <p:nvPr/>
          </p:nvSpPr>
          <p:spPr>
            <a:xfrm>
              <a:off x="760080" y="631108"/>
              <a:ext cx="40292" cy="22617"/>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8"/>
            <p:cNvSpPr/>
            <p:nvPr/>
          </p:nvSpPr>
          <p:spPr>
            <a:xfrm>
              <a:off x="903160" y="524888"/>
              <a:ext cx="29138" cy="28142"/>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8"/>
            <p:cNvSpPr/>
            <p:nvPr/>
          </p:nvSpPr>
          <p:spPr>
            <a:xfrm>
              <a:off x="583298" y="543489"/>
              <a:ext cx="39022" cy="21862"/>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8"/>
            <p:cNvSpPr/>
            <p:nvPr/>
          </p:nvSpPr>
          <p:spPr>
            <a:xfrm>
              <a:off x="519360" y="423541"/>
              <a:ext cx="37203" cy="26118"/>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8"/>
            <p:cNvSpPr/>
            <p:nvPr/>
          </p:nvSpPr>
          <p:spPr>
            <a:xfrm>
              <a:off x="1146180" y="179766"/>
              <a:ext cx="29996" cy="28417"/>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8"/>
            <p:cNvSpPr/>
            <p:nvPr/>
          </p:nvSpPr>
          <p:spPr>
            <a:xfrm>
              <a:off x="649981" y="638075"/>
              <a:ext cx="30133" cy="26564"/>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8"/>
            <p:cNvSpPr/>
            <p:nvPr/>
          </p:nvSpPr>
          <p:spPr>
            <a:xfrm>
              <a:off x="887442" y="599019"/>
              <a:ext cx="40292" cy="22548"/>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8"/>
            <p:cNvSpPr/>
            <p:nvPr/>
          </p:nvSpPr>
          <p:spPr>
            <a:xfrm>
              <a:off x="528729" y="359397"/>
              <a:ext cx="40669" cy="22926"/>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8"/>
            <p:cNvSpPr/>
            <p:nvPr/>
          </p:nvSpPr>
          <p:spPr>
            <a:xfrm>
              <a:off x="1134511" y="282280"/>
              <a:ext cx="36585" cy="21072"/>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8"/>
            <p:cNvSpPr/>
            <p:nvPr/>
          </p:nvSpPr>
          <p:spPr>
            <a:xfrm>
              <a:off x="1169792" y="230594"/>
              <a:ext cx="29961" cy="22342"/>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8"/>
            <p:cNvSpPr/>
            <p:nvPr/>
          </p:nvSpPr>
          <p:spPr>
            <a:xfrm>
              <a:off x="669818" y="587282"/>
              <a:ext cx="28623" cy="28074"/>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8"/>
            <p:cNvSpPr/>
            <p:nvPr/>
          </p:nvSpPr>
          <p:spPr>
            <a:xfrm>
              <a:off x="1098029" y="170362"/>
              <a:ext cx="34938" cy="21141"/>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8"/>
            <p:cNvSpPr/>
            <p:nvPr/>
          </p:nvSpPr>
          <p:spPr>
            <a:xfrm>
              <a:off x="1046789" y="483841"/>
              <a:ext cx="29172" cy="28005"/>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8"/>
            <p:cNvSpPr/>
            <p:nvPr/>
          </p:nvSpPr>
          <p:spPr>
            <a:xfrm>
              <a:off x="964387" y="477321"/>
              <a:ext cx="35830" cy="21107"/>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8"/>
            <p:cNvSpPr/>
            <p:nvPr/>
          </p:nvSpPr>
          <p:spPr>
            <a:xfrm>
              <a:off x="1068514" y="120084"/>
              <a:ext cx="31986" cy="27456"/>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8"/>
            <p:cNvSpPr/>
            <p:nvPr/>
          </p:nvSpPr>
          <p:spPr>
            <a:xfrm>
              <a:off x="1148685" y="343850"/>
              <a:ext cx="31403" cy="27525"/>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8"/>
            <p:cNvSpPr/>
            <p:nvPr/>
          </p:nvSpPr>
          <p:spPr>
            <a:xfrm>
              <a:off x="532058" y="521181"/>
              <a:ext cx="29927" cy="27628"/>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8"/>
            <p:cNvSpPr/>
            <p:nvPr/>
          </p:nvSpPr>
          <p:spPr>
            <a:xfrm>
              <a:off x="1120680" y="134086"/>
              <a:ext cx="34938" cy="2117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8"/>
            <p:cNvSpPr/>
            <p:nvPr/>
          </p:nvSpPr>
          <p:spPr>
            <a:xfrm>
              <a:off x="1068720" y="427659"/>
              <a:ext cx="30236" cy="22033"/>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8"/>
            <p:cNvSpPr/>
            <p:nvPr/>
          </p:nvSpPr>
          <p:spPr>
            <a:xfrm>
              <a:off x="612435" y="58308"/>
              <a:ext cx="288082" cy="233513"/>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8"/>
            <p:cNvSpPr/>
            <p:nvPr/>
          </p:nvSpPr>
          <p:spPr>
            <a:xfrm>
              <a:off x="637489" y="50826"/>
              <a:ext cx="259494" cy="242574"/>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8"/>
            <p:cNvSpPr/>
            <p:nvPr/>
          </p:nvSpPr>
          <p:spPr>
            <a:xfrm>
              <a:off x="521316" y="170774"/>
              <a:ext cx="321441" cy="242471"/>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8"/>
            <p:cNvSpPr/>
            <p:nvPr/>
          </p:nvSpPr>
          <p:spPr>
            <a:xfrm>
              <a:off x="533293" y="168338"/>
              <a:ext cx="287396" cy="252630"/>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8"/>
            <p:cNvSpPr/>
            <p:nvPr/>
          </p:nvSpPr>
          <p:spPr>
            <a:xfrm>
              <a:off x="739351" y="60367"/>
              <a:ext cx="375667" cy="224384"/>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8"/>
            <p:cNvSpPr/>
            <p:nvPr/>
          </p:nvSpPr>
          <p:spPr>
            <a:xfrm>
              <a:off x="771474" y="53366"/>
              <a:ext cx="326898" cy="236259"/>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8"/>
            <p:cNvSpPr/>
            <p:nvPr/>
          </p:nvSpPr>
          <p:spPr>
            <a:xfrm>
              <a:off x="544139" y="187728"/>
              <a:ext cx="335238" cy="369695"/>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8"/>
            <p:cNvSpPr/>
            <p:nvPr/>
          </p:nvSpPr>
          <p:spPr>
            <a:xfrm>
              <a:off x="542594" y="181928"/>
              <a:ext cx="335032" cy="381673"/>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8"/>
            <p:cNvSpPr/>
            <p:nvPr/>
          </p:nvSpPr>
          <p:spPr>
            <a:xfrm>
              <a:off x="616554" y="196377"/>
              <a:ext cx="328442" cy="404152"/>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8"/>
            <p:cNvSpPr/>
            <p:nvPr/>
          </p:nvSpPr>
          <p:spPr>
            <a:xfrm>
              <a:off x="620844" y="191195"/>
              <a:ext cx="323775" cy="412698"/>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8"/>
            <p:cNvSpPr/>
            <p:nvPr/>
          </p:nvSpPr>
          <p:spPr>
            <a:xfrm>
              <a:off x="779231" y="145377"/>
              <a:ext cx="384967" cy="31849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8"/>
            <p:cNvSpPr/>
            <p:nvPr/>
          </p:nvSpPr>
          <p:spPr>
            <a:xfrm>
              <a:off x="770719" y="137415"/>
              <a:ext cx="377623" cy="326623"/>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8"/>
            <p:cNvSpPr/>
            <p:nvPr/>
          </p:nvSpPr>
          <p:spPr>
            <a:xfrm>
              <a:off x="712238" y="119191"/>
              <a:ext cx="61227" cy="59682"/>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8"/>
            <p:cNvSpPr/>
            <p:nvPr/>
          </p:nvSpPr>
          <p:spPr>
            <a:xfrm>
              <a:off x="742062" y="109513"/>
              <a:ext cx="30613" cy="57761"/>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8"/>
            <p:cNvSpPr/>
            <p:nvPr/>
          </p:nvSpPr>
          <p:spPr>
            <a:xfrm>
              <a:off x="768385" y="103713"/>
              <a:ext cx="17469" cy="63938"/>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8"/>
            <p:cNvSpPr/>
            <p:nvPr/>
          </p:nvSpPr>
          <p:spPr>
            <a:xfrm>
              <a:off x="791243" y="100247"/>
              <a:ext cx="97229" cy="7670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8"/>
            <p:cNvSpPr/>
            <p:nvPr/>
          </p:nvSpPr>
          <p:spPr>
            <a:xfrm>
              <a:off x="835378" y="124648"/>
              <a:ext cx="72072" cy="21587"/>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8"/>
            <p:cNvSpPr/>
            <p:nvPr/>
          </p:nvSpPr>
          <p:spPr>
            <a:xfrm>
              <a:off x="785820" y="191641"/>
              <a:ext cx="109618" cy="75538"/>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8"/>
            <p:cNvSpPr/>
            <p:nvPr/>
          </p:nvSpPr>
          <p:spPr>
            <a:xfrm>
              <a:off x="812521" y="189307"/>
              <a:ext cx="47293" cy="20146"/>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8"/>
            <p:cNvSpPr/>
            <p:nvPr/>
          </p:nvSpPr>
          <p:spPr>
            <a:xfrm>
              <a:off x="1037145" y="202486"/>
              <a:ext cx="80583" cy="72827"/>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8"/>
            <p:cNvSpPr/>
            <p:nvPr/>
          </p:nvSpPr>
          <p:spPr>
            <a:xfrm>
              <a:off x="1062336" y="200907"/>
              <a:ext cx="57349" cy="4187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8"/>
            <p:cNvSpPr/>
            <p:nvPr/>
          </p:nvSpPr>
          <p:spPr>
            <a:xfrm>
              <a:off x="673868" y="476668"/>
              <a:ext cx="51549" cy="95684"/>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8"/>
            <p:cNvSpPr/>
            <p:nvPr/>
          </p:nvSpPr>
          <p:spPr>
            <a:xfrm>
              <a:off x="650256" y="483258"/>
              <a:ext cx="26770" cy="55392"/>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8"/>
            <p:cNvSpPr/>
            <p:nvPr/>
          </p:nvSpPr>
          <p:spPr>
            <a:xfrm>
              <a:off x="725005" y="210585"/>
              <a:ext cx="41459" cy="74028"/>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8"/>
            <p:cNvSpPr/>
            <p:nvPr/>
          </p:nvSpPr>
          <p:spPr>
            <a:xfrm>
              <a:off x="764130" y="210997"/>
              <a:ext cx="17846" cy="7166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8"/>
            <p:cNvSpPr/>
            <p:nvPr/>
          </p:nvSpPr>
          <p:spPr>
            <a:xfrm>
              <a:off x="653345" y="189685"/>
              <a:ext cx="100352" cy="86006"/>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8"/>
            <p:cNvSpPr/>
            <p:nvPr/>
          </p:nvSpPr>
          <p:spPr>
            <a:xfrm>
              <a:off x="644456" y="183232"/>
              <a:ext cx="122008" cy="33977"/>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8"/>
            <p:cNvSpPr/>
            <p:nvPr/>
          </p:nvSpPr>
          <p:spPr>
            <a:xfrm>
              <a:off x="567373" y="389530"/>
              <a:ext cx="17846" cy="52304"/>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8"/>
            <p:cNvSpPr/>
            <p:nvPr/>
          </p:nvSpPr>
          <p:spPr>
            <a:xfrm>
              <a:off x="903160" y="386407"/>
              <a:ext cx="58516" cy="40463"/>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8"/>
            <p:cNvSpPr/>
            <p:nvPr/>
          </p:nvSpPr>
          <p:spPr>
            <a:xfrm>
              <a:off x="891526" y="355038"/>
              <a:ext cx="44582" cy="34903"/>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8"/>
            <p:cNvSpPr/>
            <p:nvPr/>
          </p:nvSpPr>
          <p:spPr>
            <a:xfrm>
              <a:off x="1002688" y="96369"/>
              <a:ext cx="52304" cy="27147"/>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8"/>
            <p:cNvSpPr/>
            <p:nvPr/>
          </p:nvSpPr>
          <p:spPr>
            <a:xfrm>
              <a:off x="1587089" y="782597"/>
              <a:ext cx="20146" cy="64316"/>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8"/>
            <p:cNvSpPr/>
            <p:nvPr/>
          </p:nvSpPr>
          <p:spPr>
            <a:xfrm>
              <a:off x="1546420" y="707848"/>
              <a:ext cx="20558" cy="64728"/>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8"/>
            <p:cNvSpPr/>
            <p:nvPr/>
          </p:nvSpPr>
          <p:spPr>
            <a:xfrm>
              <a:off x="1530152" y="806998"/>
              <a:ext cx="20558" cy="64728"/>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8"/>
            <p:cNvSpPr/>
            <p:nvPr/>
          </p:nvSpPr>
          <p:spPr>
            <a:xfrm>
              <a:off x="1493361" y="741173"/>
              <a:ext cx="20180" cy="64693"/>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8"/>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8"/>
            <p:cNvSpPr/>
            <p:nvPr/>
          </p:nvSpPr>
          <p:spPr>
            <a:xfrm>
              <a:off x="1503417" y="651323"/>
              <a:ext cx="20558" cy="64693"/>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8"/>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8"/>
            <p:cNvSpPr/>
            <p:nvPr/>
          </p:nvSpPr>
          <p:spPr>
            <a:xfrm>
              <a:off x="1633558" y="732661"/>
              <a:ext cx="20558" cy="64693"/>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8"/>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8"/>
            <p:cNvSpPr/>
            <p:nvPr/>
          </p:nvSpPr>
          <p:spPr>
            <a:xfrm>
              <a:off x="-29158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8"/>
            <p:cNvSpPr/>
            <p:nvPr/>
          </p:nvSpPr>
          <p:spPr>
            <a:xfrm>
              <a:off x="-273398" y="221053"/>
              <a:ext cx="594525" cy="408236"/>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8"/>
            <p:cNvSpPr/>
            <p:nvPr/>
          </p:nvSpPr>
          <p:spPr>
            <a:xfrm>
              <a:off x="6877243" y="2575680"/>
              <a:ext cx="21725" cy="1867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8"/>
            <p:cNvSpPr/>
            <p:nvPr/>
          </p:nvSpPr>
          <p:spPr>
            <a:xfrm>
              <a:off x="2082773" y="2452128"/>
              <a:ext cx="146821" cy="252938"/>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8"/>
            <p:cNvSpPr/>
            <p:nvPr/>
          </p:nvSpPr>
          <p:spPr>
            <a:xfrm>
              <a:off x="1329140" y="2525435"/>
              <a:ext cx="908965" cy="873684"/>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8"/>
            <p:cNvSpPr/>
            <p:nvPr/>
          </p:nvSpPr>
          <p:spPr>
            <a:xfrm>
              <a:off x="1434880" y="3155413"/>
              <a:ext cx="18224" cy="27936"/>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8"/>
            <p:cNvSpPr/>
            <p:nvPr/>
          </p:nvSpPr>
          <p:spPr>
            <a:xfrm>
              <a:off x="1406223" y="3113577"/>
              <a:ext cx="17057" cy="3181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8"/>
            <p:cNvSpPr/>
            <p:nvPr/>
          </p:nvSpPr>
          <p:spPr>
            <a:xfrm>
              <a:off x="2107586" y="2777069"/>
              <a:ext cx="16302" cy="31403"/>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8"/>
            <p:cNvSpPr/>
            <p:nvPr/>
          </p:nvSpPr>
          <p:spPr>
            <a:xfrm>
              <a:off x="2130409" y="2811904"/>
              <a:ext cx="17091" cy="36448"/>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8"/>
            <p:cNvSpPr/>
            <p:nvPr/>
          </p:nvSpPr>
          <p:spPr>
            <a:xfrm>
              <a:off x="1529775" y="3234040"/>
              <a:ext cx="22102" cy="18601"/>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8"/>
            <p:cNvSpPr/>
            <p:nvPr/>
          </p:nvSpPr>
          <p:spPr>
            <a:xfrm>
              <a:off x="1565399" y="3292899"/>
              <a:ext cx="21725" cy="18601"/>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8"/>
            <p:cNvSpPr/>
            <p:nvPr/>
          </p:nvSpPr>
          <p:spPr>
            <a:xfrm>
              <a:off x="1588633"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8"/>
            <p:cNvSpPr/>
            <p:nvPr/>
          </p:nvSpPr>
          <p:spPr>
            <a:xfrm>
              <a:off x="1623880" y="3316134"/>
              <a:ext cx="21725" cy="18842"/>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8"/>
            <p:cNvSpPr/>
            <p:nvPr/>
          </p:nvSpPr>
          <p:spPr>
            <a:xfrm>
              <a:off x="1682739"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8"/>
            <p:cNvSpPr/>
            <p:nvPr/>
          </p:nvSpPr>
          <p:spPr>
            <a:xfrm>
              <a:off x="1447647" y="3245640"/>
              <a:ext cx="21725" cy="18704"/>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8"/>
            <p:cNvSpPr/>
            <p:nvPr/>
          </p:nvSpPr>
          <p:spPr>
            <a:xfrm>
              <a:off x="1964678" y="2610926"/>
              <a:ext cx="22102" cy="18979"/>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8"/>
            <p:cNvSpPr/>
            <p:nvPr/>
          </p:nvSpPr>
          <p:spPr>
            <a:xfrm>
              <a:off x="1988290" y="2681763"/>
              <a:ext cx="21725" cy="18636"/>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8"/>
            <p:cNvSpPr/>
            <p:nvPr/>
          </p:nvSpPr>
          <p:spPr>
            <a:xfrm>
              <a:off x="2167783" y="2963736"/>
              <a:ext cx="18842" cy="18601"/>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8"/>
            <p:cNvSpPr/>
            <p:nvPr/>
          </p:nvSpPr>
          <p:spPr>
            <a:xfrm>
              <a:off x="2023639" y="2987348"/>
              <a:ext cx="21622" cy="18601"/>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8"/>
            <p:cNvSpPr/>
            <p:nvPr/>
          </p:nvSpPr>
          <p:spPr>
            <a:xfrm>
              <a:off x="1847338" y="3316134"/>
              <a:ext cx="21725" cy="1867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8"/>
            <p:cNvSpPr/>
            <p:nvPr/>
          </p:nvSpPr>
          <p:spPr>
            <a:xfrm>
              <a:off x="2109131" y="3081076"/>
              <a:ext cx="18601" cy="18601"/>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8"/>
            <p:cNvSpPr/>
            <p:nvPr/>
          </p:nvSpPr>
          <p:spPr>
            <a:xfrm>
              <a:off x="1791568" y="3281779"/>
              <a:ext cx="18601" cy="1716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8"/>
            <p:cNvSpPr/>
            <p:nvPr/>
          </p:nvSpPr>
          <p:spPr>
            <a:xfrm>
              <a:off x="1917797" y="2658151"/>
              <a:ext cx="21725" cy="18601"/>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8"/>
            <p:cNvSpPr/>
            <p:nvPr/>
          </p:nvSpPr>
          <p:spPr>
            <a:xfrm>
              <a:off x="1670727" y="2575680"/>
              <a:ext cx="22102" cy="18842"/>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8"/>
            <p:cNvSpPr/>
            <p:nvPr/>
          </p:nvSpPr>
          <p:spPr>
            <a:xfrm>
              <a:off x="2896843" y="3856777"/>
              <a:ext cx="48837" cy="43792"/>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8"/>
            <p:cNvSpPr/>
            <p:nvPr/>
          </p:nvSpPr>
          <p:spPr>
            <a:xfrm>
              <a:off x="2834106" y="3896279"/>
              <a:ext cx="83295" cy="12801"/>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8"/>
            <p:cNvSpPr/>
            <p:nvPr/>
          </p:nvSpPr>
          <p:spPr>
            <a:xfrm>
              <a:off x="2804282" y="3864121"/>
              <a:ext cx="23646" cy="21347"/>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8"/>
            <p:cNvSpPr/>
            <p:nvPr/>
          </p:nvSpPr>
          <p:spPr>
            <a:xfrm>
              <a:off x="2954158"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8"/>
            <p:cNvSpPr/>
            <p:nvPr/>
          </p:nvSpPr>
          <p:spPr>
            <a:xfrm>
              <a:off x="3000627" y="3922980"/>
              <a:ext cx="25980" cy="26392"/>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8"/>
            <p:cNvSpPr/>
            <p:nvPr/>
          </p:nvSpPr>
          <p:spPr>
            <a:xfrm>
              <a:off x="3035084" y="3898990"/>
              <a:ext cx="13591" cy="32570"/>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8"/>
            <p:cNvSpPr/>
            <p:nvPr/>
          </p:nvSpPr>
          <p:spPr>
            <a:xfrm>
              <a:off x="3035496" y="3880011"/>
              <a:ext cx="30613" cy="59271"/>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8"/>
            <p:cNvSpPr/>
            <p:nvPr/>
          </p:nvSpPr>
          <p:spPr>
            <a:xfrm>
              <a:off x="2978182" y="3893156"/>
              <a:ext cx="19768" cy="22891"/>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8"/>
            <p:cNvSpPr/>
            <p:nvPr/>
          </p:nvSpPr>
          <p:spPr>
            <a:xfrm>
              <a:off x="3094732" y="3927647"/>
              <a:ext cx="15135" cy="313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8"/>
            <p:cNvSpPr/>
            <p:nvPr/>
          </p:nvSpPr>
          <p:spPr>
            <a:xfrm>
              <a:off x="3095899" y="3959393"/>
              <a:ext cx="31780" cy="10879"/>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8"/>
            <p:cNvSpPr/>
            <p:nvPr/>
          </p:nvSpPr>
          <p:spPr>
            <a:xfrm>
              <a:off x="3147791" y="3958227"/>
              <a:ext cx="9713" cy="18258"/>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8"/>
            <p:cNvSpPr/>
            <p:nvPr/>
          </p:nvSpPr>
          <p:spPr>
            <a:xfrm>
              <a:off x="2578903" y="4118947"/>
              <a:ext cx="25568" cy="21793"/>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8"/>
            <p:cNvSpPr/>
            <p:nvPr/>
          </p:nvSpPr>
          <p:spPr>
            <a:xfrm>
              <a:off x="2731455"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8"/>
            <p:cNvSpPr/>
            <p:nvPr/>
          </p:nvSpPr>
          <p:spPr>
            <a:xfrm>
              <a:off x="598742" y="3940792"/>
              <a:ext cx="24058" cy="64728"/>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8"/>
            <p:cNvSpPr/>
            <p:nvPr/>
          </p:nvSpPr>
          <p:spPr>
            <a:xfrm>
              <a:off x="551106" y="3866077"/>
              <a:ext cx="24058" cy="64693"/>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8"/>
            <p:cNvSpPr/>
            <p:nvPr/>
          </p:nvSpPr>
          <p:spPr>
            <a:xfrm>
              <a:off x="532127"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8"/>
            <p:cNvSpPr/>
            <p:nvPr/>
          </p:nvSpPr>
          <p:spPr>
            <a:xfrm>
              <a:off x="489158" y="3899745"/>
              <a:ext cx="23646" cy="64728"/>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8"/>
            <p:cNvSpPr/>
            <p:nvPr/>
          </p:nvSpPr>
          <p:spPr>
            <a:xfrm>
              <a:off x="467845" y="3997729"/>
              <a:ext cx="24058" cy="64728"/>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8"/>
            <p:cNvSpPr/>
            <p:nvPr/>
          </p:nvSpPr>
          <p:spPr>
            <a:xfrm>
              <a:off x="500758"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8"/>
            <p:cNvSpPr/>
            <p:nvPr/>
          </p:nvSpPr>
          <p:spPr>
            <a:xfrm>
              <a:off x="700981" y="3965983"/>
              <a:ext cx="24058" cy="64693"/>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8"/>
            <p:cNvSpPr/>
            <p:nvPr/>
          </p:nvSpPr>
          <p:spPr>
            <a:xfrm>
              <a:off x="653345" y="3891234"/>
              <a:ext cx="24058" cy="64728"/>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8"/>
            <p:cNvSpPr/>
            <p:nvPr/>
          </p:nvSpPr>
          <p:spPr>
            <a:xfrm>
              <a:off x="641367" y="3997729"/>
              <a:ext cx="23646" cy="64728"/>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8"/>
            <p:cNvSpPr/>
            <p:nvPr/>
          </p:nvSpPr>
          <p:spPr>
            <a:xfrm>
              <a:off x="6069007" y="1336007"/>
              <a:ext cx="887652" cy="1003757"/>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8"/>
            <p:cNvSpPr/>
            <p:nvPr/>
          </p:nvSpPr>
          <p:spPr>
            <a:xfrm>
              <a:off x="5838170" y="1213656"/>
              <a:ext cx="1056129" cy="1051496"/>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8"/>
            <p:cNvSpPr/>
            <p:nvPr/>
          </p:nvSpPr>
          <p:spPr>
            <a:xfrm>
              <a:off x="5897818" y="1252678"/>
              <a:ext cx="962401" cy="972114"/>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8"/>
            <p:cNvSpPr/>
            <p:nvPr/>
          </p:nvSpPr>
          <p:spPr>
            <a:xfrm>
              <a:off x="6061628" y="1404063"/>
              <a:ext cx="623183" cy="679021"/>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8"/>
            <p:cNvSpPr/>
            <p:nvPr/>
          </p:nvSpPr>
          <p:spPr>
            <a:xfrm>
              <a:off x="6184390" y="1546663"/>
              <a:ext cx="518987" cy="571565"/>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8"/>
            <p:cNvSpPr/>
            <p:nvPr/>
          </p:nvSpPr>
          <p:spPr>
            <a:xfrm>
              <a:off x="6712266" y="2008336"/>
              <a:ext cx="96062" cy="148743"/>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8"/>
            <p:cNvSpPr/>
            <p:nvPr/>
          </p:nvSpPr>
          <p:spPr>
            <a:xfrm>
              <a:off x="6807127" y="2053226"/>
              <a:ext cx="25225" cy="4691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8"/>
            <p:cNvSpPr/>
            <p:nvPr/>
          </p:nvSpPr>
          <p:spPr>
            <a:xfrm>
              <a:off x="6786226" y="1941309"/>
              <a:ext cx="53093" cy="96474"/>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8"/>
            <p:cNvSpPr/>
            <p:nvPr/>
          </p:nvSpPr>
          <p:spPr>
            <a:xfrm>
              <a:off x="6826518" y="1904518"/>
              <a:ext cx="41836" cy="79828"/>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8"/>
            <p:cNvSpPr/>
            <p:nvPr/>
          </p:nvSpPr>
          <p:spPr>
            <a:xfrm>
              <a:off x="6838118" y="1806157"/>
              <a:ext cx="59682" cy="168134"/>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8"/>
            <p:cNvSpPr/>
            <p:nvPr/>
          </p:nvSpPr>
          <p:spPr>
            <a:xfrm>
              <a:off x="6886921" y="1804990"/>
              <a:ext cx="41081" cy="180523"/>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8"/>
            <p:cNvSpPr/>
            <p:nvPr/>
          </p:nvSpPr>
          <p:spPr>
            <a:xfrm>
              <a:off x="6887710" y="1706629"/>
              <a:ext cx="36414" cy="114286"/>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8"/>
            <p:cNvSpPr/>
            <p:nvPr/>
          </p:nvSpPr>
          <p:spPr>
            <a:xfrm>
              <a:off x="6891554" y="1632291"/>
              <a:ext cx="63561" cy="208769"/>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8"/>
            <p:cNvSpPr/>
            <p:nvPr/>
          </p:nvSpPr>
          <p:spPr>
            <a:xfrm>
              <a:off x="6848585" y="1500606"/>
              <a:ext cx="83295" cy="140609"/>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8"/>
            <p:cNvSpPr/>
            <p:nvPr/>
          </p:nvSpPr>
          <p:spPr>
            <a:xfrm>
              <a:off x="6885376" y="1485882"/>
              <a:ext cx="27147" cy="40326"/>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8"/>
            <p:cNvSpPr/>
            <p:nvPr/>
          </p:nvSpPr>
          <p:spPr>
            <a:xfrm>
              <a:off x="6690199" y="2062939"/>
              <a:ext cx="61982" cy="77460"/>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8"/>
            <p:cNvSpPr/>
            <p:nvPr/>
          </p:nvSpPr>
          <p:spPr>
            <a:xfrm>
              <a:off x="6659208" y="2116753"/>
              <a:ext cx="57726" cy="56971"/>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8"/>
            <p:cNvSpPr/>
            <p:nvPr/>
          </p:nvSpPr>
          <p:spPr>
            <a:xfrm>
              <a:off x="6618161" y="2205813"/>
              <a:ext cx="69361" cy="38541"/>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8"/>
            <p:cNvSpPr/>
            <p:nvPr/>
          </p:nvSpPr>
          <p:spPr>
            <a:xfrm>
              <a:off x="6609649" y="2237971"/>
              <a:ext cx="72038" cy="28897"/>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8"/>
            <p:cNvSpPr/>
            <p:nvPr/>
          </p:nvSpPr>
          <p:spPr>
            <a:xfrm>
              <a:off x="6542245" y="2227915"/>
              <a:ext cx="47670" cy="20077"/>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8"/>
            <p:cNvSpPr/>
            <p:nvPr/>
          </p:nvSpPr>
          <p:spPr>
            <a:xfrm>
              <a:off x="6485308" y="2243393"/>
              <a:ext cx="106529" cy="47053"/>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8"/>
            <p:cNvSpPr/>
            <p:nvPr/>
          </p:nvSpPr>
          <p:spPr>
            <a:xfrm>
              <a:off x="6332721" y="2255783"/>
              <a:ext cx="79828" cy="48837"/>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8"/>
            <p:cNvSpPr/>
            <p:nvPr/>
          </p:nvSpPr>
          <p:spPr>
            <a:xfrm>
              <a:off x="6282786" y="2262372"/>
              <a:ext cx="103440" cy="56971"/>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8"/>
            <p:cNvSpPr/>
            <p:nvPr/>
          </p:nvSpPr>
          <p:spPr>
            <a:xfrm>
              <a:off x="6435750" y="2284680"/>
              <a:ext cx="54637" cy="24196"/>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8"/>
            <p:cNvSpPr/>
            <p:nvPr/>
          </p:nvSpPr>
          <p:spPr>
            <a:xfrm>
              <a:off x="6219637"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8"/>
            <p:cNvSpPr/>
            <p:nvPr/>
          </p:nvSpPr>
          <p:spPr>
            <a:xfrm>
              <a:off x="6126321"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8"/>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8"/>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8"/>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8"/>
            <p:cNvSpPr/>
            <p:nvPr/>
          </p:nvSpPr>
          <p:spPr>
            <a:xfrm>
              <a:off x="3646598" y="2273973"/>
              <a:ext cx="327276" cy="265328"/>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8"/>
            <p:cNvSpPr/>
            <p:nvPr/>
          </p:nvSpPr>
          <p:spPr>
            <a:xfrm>
              <a:off x="3804607" y="2288318"/>
              <a:ext cx="938000" cy="603792"/>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8"/>
            <p:cNvSpPr/>
            <p:nvPr/>
          </p:nvSpPr>
          <p:spPr>
            <a:xfrm>
              <a:off x="3804607" y="2288318"/>
              <a:ext cx="424504" cy="333076"/>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8"/>
            <p:cNvSpPr/>
            <p:nvPr/>
          </p:nvSpPr>
          <p:spPr>
            <a:xfrm>
              <a:off x="3829386" y="1922948"/>
              <a:ext cx="1020128" cy="964907"/>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8"/>
            <p:cNvSpPr/>
            <p:nvPr/>
          </p:nvSpPr>
          <p:spPr>
            <a:xfrm>
              <a:off x="3670999" y="1789134"/>
              <a:ext cx="1193238" cy="674251"/>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8"/>
            <p:cNvSpPr/>
            <p:nvPr/>
          </p:nvSpPr>
          <p:spPr>
            <a:xfrm>
              <a:off x="3829386" y="1922948"/>
              <a:ext cx="1020128" cy="64501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8"/>
            <p:cNvSpPr/>
            <p:nvPr/>
          </p:nvSpPr>
          <p:spPr>
            <a:xfrm>
              <a:off x="3670622" y="1787589"/>
              <a:ext cx="1193615" cy="602213"/>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8"/>
            <p:cNvSpPr/>
            <p:nvPr/>
          </p:nvSpPr>
          <p:spPr>
            <a:xfrm>
              <a:off x="4356850" y="2633372"/>
              <a:ext cx="88717" cy="69361"/>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8"/>
            <p:cNvSpPr/>
            <p:nvPr/>
          </p:nvSpPr>
          <p:spPr>
            <a:xfrm>
              <a:off x="4131848" y="2561334"/>
              <a:ext cx="246726" cy="123209"/>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8"/>
            <p:cNvSpPr/>
            <p:nvPr/>
          </p:nvSpPr>
          <p:spPr>
            <a:xfrm>
              <a:off x="4360729" y="2399481"/>
              <a:ext cx="134809" cy="20489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8"/>
            <p:cNvSpPr/>
            <p:nvPr/>
          </p:nvSpPr>
          <p:spPr>
            <a:xfrm>
              <a:off x="4734061" y="2222493"/>
              <a:ext cx="19391" cy="302496"/>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8"/>
            <p:cNvSpPr/>
            <p:nvPr/>
          </p:nvSpPr>
          <p:spPr>
            <a:xfrm>
              <a:off x="3997486" y="2297997"/>
              <a:ext cx="164221" cy="13831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8"/>
            <p:cNvSpPr/>
            <p:nvPr/>
          </p:nvSpPr>
          <p:spPr>
            <a:xfrm>
              <a:off x="4462213" y="2037748"/>
              <a:ext cx="79794" cy="32806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8"/>
            <p:cNvSpPr/>
            <p:nvPr/>
          </p:nvSpPr>
          <p:spPr>
            <a:xfrm>
              <a:off x="4747995" y="1944020"/>
              <a:ext cx="29858" cy="219614"/>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8"/>
            <p:cNvSpPr/>
            <p:nvPr/>
          </p:nvSpPr>
          <p:spPr>
            <a:xfrm>
              <a:off x="4490115" y="2431261"/>
              <a:ext cx="39674" cy="35384"/>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8"/>
            <p:cNvSpPr/>
            <p:nvPr/>
          </p:nvSpPr>
          <p:spPr>
            <a:xfrm>
              <a:off x="4601827" y="2487958"/>
              <a:ext cx="39640" cy="34903"/>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8"/>
            <p:cNvSpPr/>
            <p:nvPr/>
          </p:nvSpPr>
          <p:spPr>
            <a:xfrm>
              <a:off x="4754791" y="2297859"/>
              <a:ext cx="38095" cy="37374"/>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8"/>
            <p:cNvSpPr/>
            <p:nvPr/>
          </p:nvSpPr>
          <p:spPr>
            <a:xfrm>
              <a:off x="4609308" y="2752325"/>
              <a:ext cx="39262" cy="31849"/>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8"/>
            <p:cNvSpPr/>
            <p:nvPr/>
          </p:nvSpPr>
          <p:spPr>
            <a:xfrm>
              <a:off x="4618643" y="2364474"/>
              <a:ext cx="49043" cy="35247"/>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8"/>
            <p:cNvSpPr/>
            <p:nvPr/>
          </p:nvSpPr>
          <p:spPr>
            <a:xfrm>
              <a:off x="4268923" y="2514384"/>
              <a:ext cx="39537" cy="31609"/>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8"/>
            <p:cNvSpPr/>
            <p:nvPr/>
          </p:nvSpPr>
          <p:spPr>
            <a:xfrm>
              <a:off x="4620565" y="2595620"/>
              <a:ext cx="39811" cy="30579"/>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8"/>
            <p:cNvSpPr/>
            <p:nvPr/>
          </p:nvSpPr>
          <p:spPr>
            <a:xfrm>
              <a:off x="4362891" y="2314161"/>
              <a:ext cx="39777" cy="30373"/>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8"/>
            <p:cNvSpPr/>
            <p:nvPr/>
          </p:nvSpPr>
          <p:spPr>
            <a:xfrm>
              <a:off x="4719407" y="2632102"/>
              <a:ext cx="38404" cy="37512"/>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8"/>
            <p:cNvSpPr/>
            <p:nvPr/>
          </p:nvSpPr>
          <p:spPr>
            <a:xfrm>
              <a:off x="4556421" y="2639652"/>
              <a:ext cx="38027" cy="37649"/>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8"/>
            <p:cNvSpPr/>
            <p:nvPr/>
          </p:nvSpPr>
          <p:spPr>
            <a:xfrm>
              <a:off x="4644418" y="2677816"/>
              <a:ext cx="55049" cy="32226"/>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8"/>
            <p:cNvSpPr/>
            <p:nvPr/>
          </p:nvSpPr>
          <p:spPr>
            <a:xfrm>
              <a:off x="4673693" y="2771578"/>
              <a:ext cx="54878" cy="32398"/>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8"/>
            <p:cNvSpPr/>
            <p:nvPr/>
          </p:nvSpPr>
          <p:spPr>
            <a:xfrm>
              <a:off x="3918756" y="2435585"/>
              <a:ext cx="38953" cy="32158"/>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8"/>
            <p:cNvSpPr/>
            <p:nvPr/>
          </p:nvSpPr>
          <p:spPr>
            <a:xfrm>
              <a:off x="4462350" y="2706816"/>
              <a:ext cx="49078" cy="35178"/>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8"/>
            <p:cNvSpPr/>
            <p:nvPr/>
          </p:nvSpPr>
          <p:spPr>
            <a:xfrm>
              <a:off x="4394774" y="2598297"/>
              <a:ext cx="39228" cy="31952"/>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8"/>
            <p:cNvSpPr/>
            <p:nvPr/>
          </p:nvSpPr>
          <p:spPr>
            <a:xfrm>
              <a:off x="4174851" y="2280665"/>
              <a:ext cx="47979" cy="35212"/>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8"/>
            <p:cNvSpPr/>
            <p:nvPr/>
          </p:nvSpPr>
          <p:spPr>
            <a:xfrm>
              <a:off x="4522238" y="2579009"/>
              <a:ext cx="39777" cy="35109"/>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8"/>
            <p:cNvSpPr/>
            <p:nvPr/>
          </p:nvSpPr>
          <p:spPr>
            <a:xfrm>
              <a:off x="4541114" y="2709871"/>
              <a:ext cx="39537" cy="34972"/>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8"/>
            <p:cNvSpPr/>
            <p:nvPr/>
          </p:nvSpPr>
          <p:spPr>
            <a:xfrm>
              <a:off x="4608519" y="2048765"/>
              <a:ext cx="39262" cy="31849"/>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8"/>
            <p:cNvSpPr/>
            <p:nvPr/>
          </p:nvSpPr>
          <p:spPr>
            <a:xfrm>
              <a:off x="4677125" y="2814856"/>
              <a:ext cx="48975" cy="34869"/>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8"/>
            <p:cNvSpPr/>
            <p:nvPr/>
          </p:nvSpPr>
          <p:spPr>
            <a:xfrm>
              <a:off x="4708081" y="2528352"/>
              <a:ext cx="39296" cy="313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8"/>
            <p:cNvSpPr/>
            <p:nvPr/>
          </p:nvSpPr>
          <p:spPr>
            <a:xfrm>
              <a:off x="862491" y="1336007"/>
              <a:ext cx="887652" cy="1003757"/>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8"/>
            <p:cNvSpPr/>
            <p:nvPr/>
          </p:nvSpPr>
          <p:spPr>
            <a:xfrm>
              <a:off x="631689" y="1213656"/>
              <a:ext cx="1056129" cy="1051496"/>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8"/>
            <p:cNvSpPr/>
            <p:nvPr/>
          </p:nvSpPr>
          <p:spPr>
            <a:xfrm>
              <a:off x="691303" y="1252678"/>
              <a:ext cx="962813" cy="972114"/>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8"/>
            <p:cNvSpPr/>
            <p:nvPr/>
          </p:nvSpPr>
          <p:spPr>
            <a:xfrm>
              <a:off x="855112" y="1404063"/>
              <a:ext cx="622771" cy="679021"/>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8"/>
            <p:cNvSpPr/>
            <p:nvPr/>
          </p:nvSpPr>
          <p:spPr>
            <a:xfrm>
              <a:off x="977909" y="1546663"/>
              <a:ext cx="518953" cy="571565"/>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8"/>
            <p:cNvSpPr/>
            <p:nvPr/>
          </p:nvSpPr>
          <p:spPr>
            <a:xfrm>
              <a:off x="1505751" y="2008336"/>
              <a:ext cx="96062" cy="148743"/>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8"/>
            <p:cNvSpPr/>
            <p:nvPr/>
          </p:nvSpPr>
          <p:spPr>
            <a:xfrm>
              <a:off x="1601023" y="2053226"/>
              <a:ext cx="24813" cy="4691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8"/>
            <p:cNvSpPr/>
            <p:nvPr/>
          </p:nvSpPr>
          <p:spPr>
            <a:xfrm>
              <a:off x="1579710" y="1941309"/>
              <a:ext cx="53471" cy="96474"/>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8"/>
            <p:cNvSpPr/>
            <p:nvPr/>
          </p:nvSpPr>
          <p:spPr>
            <a:xfrm>
              <a:off x="1620002" y="1904518"/>
              <a:ext cx="41836" cy="79828"/>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8"/>
            <p:cNvSpPr/>
            <p:nvPr/>
          </p:nvSpPr>
          <p:spPr>
            <a:xfrm>
              <a:off x="1631602" y="1806157"/>
              <a:ext cx="60060" cy="168134"/>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8"/>
            <p:cNvSpPr/>
            <p:nvPr/>
          </p:nvSpPr>
          <p:spPr>
            <a:xfrm>
              <a:off x="1680405" y="1804990"/>
              <a:ext cx="41493" cy="180523"/>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8"/>
            <p:cNvSpPr/>
            <p:nvPr/>
          </p:nvSpPr>
          <p:spPr>
            <a:xfrm>
              <a:off x="1681195" y="1706629"/>
              <a:ext cx="36414" cy="114286"/>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8"/>
            <p:cNvSpPr/>
            <p:nvPr/>
          </p:nvSpPr>
          <p:spPr>
            <a:xfrm>
              <a:off x="1685073" y="1632291"/>
              <a:ext cx="63526" cy="208769"/>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8"/>
            <p:cNvSpPr/>
            <p:nvPr/>
          </p:nvSpPr>
          <p:spPr>
            <a:xfrm>
              <a:off x="1642070" y="1500606"/>
              <a:ext cx="83295" cy="140609"/>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8"/>
            <p:cNvSpPr/>
            <p:nvPr/>
          </p:nvSpPr>
          <p:spPr>
            <a:xfrm>
              <a:off x="1679238" y="1485882"/>
              <a:ext cx="26770" cy="40326"/>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8"/>
            <p:cNvSpPr/>
            <p:nvPr/>
          </p:nvSpPr>
          <p:spPr>
            <a:xfrm>
              <a:off x="1483683" y="2062939"/>
              <a:ext cx="61982" cy="77460"/>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8"/>
            <p:cNvSpPr/>
            <p:nvPr/>
          </p:nvSpPr>
          <p:spPr>
            <a:xfrm>
              <a:off x="1453069" y="2116753"/>
              <a:ext cx="57349" cy="56971"/>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8"/>
            <p:cNvSpPr/>
            <p:nvPr/>
          </p:nvSpPr>
          <p:spPr>
            <a:xfrm>
              <a:off x="1411645" y="2205813"/>
              <a:ext cx="69361" cy="38541"/>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8"/>
            <p:cNvSpPr/>
            <p:nvPr/>
          </p:nvSpPr>
          <p:spPr>
            <a:xfrm>
              <a:off x="1403134" y="2237971"/>
              <a:ext cx="72072" cy="28897"/>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8"/>
            <p:cNvSpPr/>
            <p:nvPr/>
          </p:nvSpPr>
          <p:spPr>
            <a:xfrm>
              <a:off x="1335729" y="2227915"/>
              <a:ext cx="47293" cy="20077"/>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8"/>
            <p:cNvSpPr/>
            <p:nvPr/>
          </p:nvSpPr>
          <p:spPr>
            <a:xfrm>
              <a:off x="1278793" y="2243393"/>
              <a:ext cx="106564" cy="47053"/>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8"/>
            <p:cNvSpPr/>
            <p:nvPr/>
          </p:nvSpPr>
          <p:spPr>
            <a:xfrm>
              <a:off x="1126618" y="2255783"/>
              <a:ext cx="79794" cy="48837"/>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8"/>
            <p:cNvSpPr/>
            <p:nvPr/>
          </p:nvSpPr>
          <p:spPr>
            <a:xfrm>
              <a:off x="1076270" y="2262372"/>
              <a:ext cx="103818" cy="56971"/>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8"/>
            <p:cNvSpPr/>
            <p:nvPr/>
          </p:nvSpPr>
          <p:spPr>
            <a:xfrm>
              <a:off x="1229234" y="2284680"/>
              <a:ext cx="54637" cy="24196"/>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8"/>
            <p:cNvSpPr/>
            <p:nvPr/>
          </p:nvSpPr>
          <p:spPr>
            <a:xfrm>
              <a:off x="1013121"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8"/>
            <p:cNvSpPr/>
            <p:nvPr/>
          </p:nvSpPr>
          <p:spPr>
            <a:xfrm>
              <a:off x="919805"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8"/>
            <p:cNvSpPr/>
            <p:nvPr/>
          </p:nvSpPr>
          <p:spPr>
            <a:xfrm>
              <a:off x="1798157" y="3111278"/>
              <a:ext cx="792758" cy="596859"/>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8"/>
            <p:cNvSpPr/>
            <p:nvPr/>
          </p:nvSpPr>
          <p:spPr>
            <a:xfrm>
              <a:off x="1806668" y="3020124"/>
              <a:ext cx="814448" cy="505671"/>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8"/>
            <p:cNvSpPr/>
            <p:nvPr/>
          </p:nvSpPr>
          <p:spPr>
            <a:xfrm>
              <a:off x="1820602" y="3015937"/>
              <a:ext cx="790836" cy="513084"/>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8"/>
            <p:cNvSpPr/>
            <p:nvPr/>
          </p:nvSpPr>
          <p:spPr>
            <a:xfrm>
              <a:off x="1831447" y="3042809"/>
              <a:ext cx="764135" cy="460712"/>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8"/>
            <p:cNvSpPr/>
            <p:nvPr/>
          </p:nvSpPr>
          <p:spPr>
            <a:xfrm>
              <a:off x="1901941" y="3067314"/>
              <a:ext cx="636327" cy="406383"/>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8"/>
            <p:cNvSpPr/>
            <p:nvPr/>
          </p:nvSpPr>
          <p:spPr>
            <a:xfrm>
              <a:off x="1972091" y="3246807"/>
              <a:ext cx="57795" cy="47705"/>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8"/>
            <p:cNvSpPr/>
            <p:nvPr/>
          </p:nvSpPr>
          <p:spPr>
            <a:xfrm>
              <a:off x="1956063" y="3171715"/>
              <a:ext cx="64419" cy="44650"/>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8"/>
            <p:cNvSpPr/>
            <p:nvPr/>
          </p:nvSpPr>
          <p:spPr>
            <a:xfrm>
              <a:off x="1935437" y="3211149"/>
              <a:ext cx="71866" cy="36379"/>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8"/>
            <p:cNvSpPr/>
            <p:nvPr/>
          </p:nvSpPr>
          <p:spPr>
            <a:xfrm>
              <a:off x="1941821" y="3127339"/>
              <a:ext cx="72415" cy="35247"/>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8"/>
            <p:cNvSpPr/>
            <p:nvPr/>
          </p:nvSpPr>
          <p:spPr>
            <a:xfrm>
              <a:off x="2014236" y="3123839"/>
              <a:ext cx="45440" cy="57280"/>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8"/>
            <p:cNvSpPr/>
            <p:nvPr/>
          </p:nvSpPr>
          <p:spPr>
            <a:xfrm>
              <a:off x="2007646" y="3210325"/>
              <a:ext cx="64659" cy="44204"/>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8"/>
            <p:cNvSpPr/>
            <p:nvPr/>
          </p:nvSpPr>
          <p:spPr>
            <a:xfrm>
              <a:off x="2360456" y="3270248"/>
              <a:ext cx="73239" cy="3583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8"/>
            <p:cNvSpPr/>
            <p:nvPr/>
          </p:nvSpPr>
          <p:spPr>
            <a:xfrm>
              <a:off x="2217959" y="3226696"/>
              <a:ext cx="85937" cy="35624"/>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8"/>
            <p:cNvSpPr/>
            <p:nvPr/>
          </p:nvSpPr>
          <p:spPr>
            <a:xfrm>
              <a:off x="2047149" y="3326395"/>
              <a:ext cx="87928" cy="42214"/>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8"/>
            <p:cNvSpPr/>
            <p:nvPr/>
          </p:nvSpPr>
          <p:spPr>
            <a:xfrm>
              <a:off x="2054116" y="3271174"/>
              <a:ext cx="73685" cy="42454"/>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8"/>
            <p:cNvSpPr/>
            <p:nvPr/>
          </p:nvSpPr>
          <p:spPr>
            <a:xfrm>
              <a:off x="2131198" y="3332195"/>
              <a:ext cx="88340" cy="45852"/>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8"/>
            <p:cNvSpPr/>
            <p:nvPr/>
          </p:nvSpPr>
          <p:spPr>
            <a:xfrm>
              <a:off x="2017736" y="3267708"/>
              <a:ext cx="60369" cy="58378"/>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8"/>
            <p:cNvSpPr/>
            <p:nvPr/>
          </p:nvSpPr>
          <p:spPr>
            <a:xfrm>
              <a:off x="2033009" y="3177481"/>
              <a:ext cx="76740" cy="45646"/>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8"/>
            <p:cNvSpPr/>
            <p:nvPr/>
          </p:nvSpPr>
          <p:spPr>
            <a:xfrm>
              <a:off x="2405758" y="3305460"/>
              <a:ext cx="80995" cy="39262"/>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8"/>
            <p:cNvSpPr/>
            <p:nvPr/>
          </p:nvSpPr>
          <p:spPr>
            <a:xfrm>
              <a:off x="2398311" y="3239051"/>
              <a:ext cx="58104" cy="48082"/>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8"/>
            <p:cNvSpPr/>
            <p:nvPr/>
          </p:nvSpPr>
          <p:spPr>
            <a:xfrm>
              <a:off x="2410426" y="3351140"/>
              <a:ext cx="64384" cy="44479"/>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8"/>
            <p:cNvSpPr/>
            <p:nvPr/>
          </p:nvSpPr>
          <p:spPr>
            <a:xfrm>
              <a:off x="2332588" y="3304293"/>
              <a:ext cx="71866" cy="36688"/>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8"/>
            <p:cNvSpPr/>
            <p:nvPr/>
          </p:nvSpPr>
          <p:spPr>
            <a:xfrm>
              <a:off x="2265081" y="3191689"/>
              <a:ext cx="72552" cy="35178"/>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8"/>
            <p:cNvSpPr/>
            <p:nvPr/>
          </p:nvSpPr>
          <p:spPr>
            <a:xfrm>
              <a:off x="2478963" y="3321831"/>
              <a:ext cx="45337" cy="57280"/>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8"/>
            <p:cNvSpPr/>
            <p:nvPr/>
          </p:nvSpPr>
          <p:spPr>
            <a:xfrm>
              <a:off x="2307054" y="3226799"/>
              <a:ext cx="64659" cy="44513"/>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8"/>
            <p:cNvSpPr/>
            <p:nvPr/>
          </p:nvSpPr>
          <p:spPr>
            <a:xfrm>
              <a:off x="2107586" y="3083856"/>
              <a:ext cx="73205" cy="35796"/>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8"/>
            <p:cNvSpPr/>
            <p:nvPr/>
          </p:nvSpPr>
          <p:spPr>
            <a:xfrm>
              <a:off x="2192700" y="3131217"/>
              <a:ext cx="85697" cy="3583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8"/>
            <p:cNvSpPr/>
            <p:nvPr/>
          </p:nvSpPr>
          <p:spPr>
            <a:xfrm>
              <a:off x="2336501" y="3139386"/>
              <a:ext cx="88271" cy="42214"/>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8"/>
            <p:cNvSpPr/>
            <p:nvPr/>
          </p:nvSpPr>
          <p:spPr>
            <a:xfrm>
              <a:off x="2343776" y="3194366"/>
              <a:ext cx="73651" cy="42488"/>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8"/>
            <p:cNvSpPr/>
            <p:nvPr/>
          </p:nvSpPr>
          <p:spPr>
            <a:xfrm>
              <a:off x="2251730" y="3129948"/>
              <a:ext cx="88614" cy="45817"/>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8"/>
            <p:cNvSpPr/>
            <p:nvPr/>
          </p:nvSpPr>
          <p:spPr>
            <a:xfrm>
              <a:off x="2393094" y="3181908"/>
              <a:ext cx="60335" cy="58378"/>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8"/>
            <p:cNvSpPr/>
            <p:nvPr/>
          </p:nvSpPr>
          <p:spPr>
            <a:xfrm>
              <a:off x="2199941" y="3083478"/>
              <a:ext cx="76740" cy="45852"/>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8"/>
            <p:cNvSpPr/>
            <p:nvPr/>
          </p:nvSpPr>
          <p:spPr>
            <a:xfrm>
              <a:off x="2061117" y="3134855"/>
              <a:ext cx="80961" cy="39193"/>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8"/>
            <p:cNvSpPr/>
            <p:nvPr/>
          </p:nvSpPr>
          <p:spPr>
            <a:xfrm>
              <a:off x="2229354" y="3172401"/>
              <a:ext cx="50485" cy="50622"/>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8"/>
            <p:cNvSpPr/>
            <p:nvPr/>
          </p:nvSpPr>
          <p:spPr>
            <a:xfrm>
              <a:off x="2263468" y="3397129"/>
              <a:ext cx="67610" cy="42145"/>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8"/>
            <p:cNvSpPr/>
            <p:nvPr/>
          </p:nvSpPr>
          <p:spPr>
            <a:xfrm>
              <a:off x="2074261" y="3222371"/>
              <a:ext cx="67816" cy="39228"/>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8"/>
            <p:cNvSpPr/>
            <p:nvPr/>
          </p:nvSpPr>
          <p:spPr>
            <a:xfrm>
              <a:off x="2337359" y="3434709"/>
              <a:ext cx="72724" cy="33256"/>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8"/>
            <p:cNvSpPr/>
            <p:nvPr/>
          </p:nvSpPr>
          <p:spPr>
            <a:xfrm>
              <a:off x="2139332" y="3134444"/>
              <a:ext cx="44513" cy="5704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8"/>
            <p:cNvSpPr/>
            <p:nvPr/>
          </p:nvSpPr>
          <p:spPr>
            <a:xfrm>
              <a:off x="2277196" y="3328352"/>
              <a:ext cx="62394" cy="48391"/>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8"/>
            <p:cNvSpPr/>
            <p:nvPr/>
          </p:nvSpPr>
          <p:spPr>
            <a:xfrm>
              <a:off x="2333755" y="3345923"/>
              <a:ext cx="72038" cy="38782"/>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8"/>
            <p:cNvSpPr/>
            <p:nvPr/>
          </p:nvSpPr>
          <p:spPr>
            <a:xfrm>
              <a:off x="2028170" y="3096966"/>
              <a:ext cx="82608" cy="37615"/>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8"/>
            <p:cNvSpPr/>
            <p:nvPr/>
          </p:nvSpPr>
          <p:spPr>
            <a:xfrm>
              <a:off x="2205570" y="3359034"/>
              <a:ext cx="70493" cy="33222"/>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8"/>
            <p:cNvSpPr/>
            <p:nvPr/>
          </p:nvSpPr>
          <p:spPr>
            <a:xfrm>
              <a:off x="2355823" y="3382714"/>
              <a:ext cx="69223" cy="46469"/>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8"/>
            <p:cNvSpPr/>
            <p:nvPr/>
          </p:nvSpPr>
          <p:spPr>
            <a:xfrm>
              <a:off x="2217101" y="3289536"/>
              <a:ext cx="85731" cy="4393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8"/>
            <p:cNvSpPr/>
            <p:nvPr/>
          </p:nvSpPr>
          <p:spPr>
            <a:xfrm>
              <a:off x="2180001" y="3176554"/>
              <a:ext cx="57177" cy="59408"/>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8"/>
            <p:cNvSpPr/>
            <p:nvPr/>
          </p:nvSpPr>
          <p:spPr>
            <a:xfrm>
              <a:off x="2431876" y="3388171"/>
              <a:ext cx="75779" cy="50588"/>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8"/>
            <p:cNvSpPr/>
            <p:nvPr/>
          </p:nvSpPr>
          <p:spPr>
            <a:xfrm>
              <a:off x="2277573" y="3262903"/>
              <a:ext cx="80583" cy="41321"/>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8"/>
            <p:cNvSpPr/>
            <p:nvPr/>
          </p:nvSpPr>
          <p:spPr>
            <a:xfrm>
              <a:off x="2297479" y="3379248"/>
              <a:ext cx="57726" cy="47911"/>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8"/>
            <p:cNvSpPr/>
            <p:nvPr/>
          </p:nvSpPr>
          <p:spPr>
            <a:xfrm>
              <a:off x="2089671" y="3296434"/>
              <a:ext cx="64419" cy="44616"/>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8"/>
            <p:cNvSpPr/>
            <p:nvPr/>
          </p:nvSpPr>
          <p:spPr>
            <a:xfrm>
              <a:off x="2104463" y="3193577"/>
              <a:ext cx="72450" cy="35212"/>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8"/>
            <p:cNvSpPr/>
            <p:nvPr/>
          </p:nvSpPr>
          <p:spPr>
            <a:xfrm>
              <a:off x="2407715" y="3408695"/>
              <a:ext cx="45405" cy="57211"/>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8"/>
            <p:cNvSpPr/>
            <p:nvPr/>
          </p:nvSpPr>
          <p:spPr>
            <a:xfrm>
              <a:off x="2157522" y="3321179"/>
              <a:ext cx="85972" cy="3583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8"/>
            <p:cNvSpPr/>
            <p:nvPr/>
          </p:nvSpPr>
          <p:spPr>
            <a:xfrm>
              <a:off x="2109131" y="3238502"/>
              <a:ext cx="65483" cy="53917"/>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8"/>
            <p:cNvSpPr/>
            <p:nvPr/>
          </p:nvSpPr>
          <p:spPr>
            <a:xfrm>
              <a:off x="2152889" y="3268497"/>
              <a:ext cx="60369" cy="58344"/>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8"/>
            <p:cNvSpPr/>
            <p:nvPr/>
          </p:nvSpPr>
          <p:spPr>
            <a:xfrm>
              <a:off x="2162361" y="3246224"/>
              <a:ext cx="76637" cy="45852"/>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8"/>
            <p:cNvSpPr/>
            <p:nvPr/>
          </p:nvSpPr>
          <p:spPr>
            <a:xfrm>
              <a:off x="1835703" y="3342835"/>
              <a:ext cx="21107" cy="1764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8"/>
            <p:cNvSpPr/>
            <p:nvPr/>
          </p:nvSpPr>
          <p:spPr>
            <a:xfrm>
              <a:off x="1841126" y="3409827"/>
              <a:ext cx="20935" cy="17881"/>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8"/>
            <p:cNvSpPr/>
            <p:nvPr/>
          </p:nvSpPr>
          <p:spPr>
            <a:xfrm>
              <a:off x="1871739" y="3373826"/>
              <a:ext cx="21210" cy="1764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8"/>
            <p:cNvSpPr/>
            <p:nvPr/>
          </p:nvSpPr>
          <p:spPr>
            <a:xfrm>
              <a:off x="1896106" y="3507056"/>
              <a:ext cx="18670" cy="1764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8"/>
            <p:cNvSpPr/>
            <p:nvPr/>
          </p:nvSpPr>
          <p:spPr>
            <a:xfrm>
              <a:off x="2119976" y="3523289"/>
              <a:ext cx="21107" cy="18052"/>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8"/>
            <p:cNvSpPr/>
            <p:nvPr/>
          </p:nvSpPr>
          <p:spPr>
            <a:xfrm>
              <a:off x="2353352" y="3640629"/>
              <a:ext cx="21862" cy="17915"/>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8"/>
            <p:cNvSpPr/>
            <p:nvPr/>
          </p:nvSpPr>
          <p:spPr>
            <a:xfrm>
              <a:off x="2384102" y="3592993"/>
              <a:ext cx="21107" cy="18052"/>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8"/>
            <p:cNvSpPr/>
            <p:nvPr/>
          </p:nvSpPr>
          <p:spPr>
            <a:xfrm>
              <a:off x="1901941" y="3067520"/>
              <a:ext cx="549189" cy="271506"/>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8"/>
            <p:cNvSpPr/>
            <p:nvPr/>
          </p:nvSpPr>
          <p:spPr>
            <a:xfrm>
              <a:off x="-387238" y="3295679"/>
              <a:ext cx="612303" cy="236808"/>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8"/>
            <p:cNvSpPr/>
            <p:nvPr/>
          </p:nvSpPr>
          <p:spPr>
            <a:xfrm>
              <a:off x="-505367" y="3340158"/>
              <a:ext cx="712998" cy="167722"/>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8"/>
            <p:cNvSpPr/>
            <p:nvPr/>
          </p:nvSpPr>
          <p:spPr>
            <a:xfrm>
              <a:off x="-341146" y="2995482"/>
              <a:ext cx="350510" cy="462428"/>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8"/>
            <p:cNvSpPr/>
            <p:nvPr/>
          </p:nvSpPr>
          <p:spPr>
            <a:xfrm>
              <a:off x="-298932" y="3080664"/>
              <a:ext cx="240892" cy="369112"/>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8"/>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8"/>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8"/>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8"/>
            <p:cNvSpPr/>
            <p:nvPr/>
          </p:nvSpPr>
          <p:spPr>
            <a:xfrm>
              <a:off x="85212" y="2172145"/>
              <a:ext cx="670819" cy="63543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8"/>
            <p:cNvSpPr/>
            <p:nvPr/>
          </p:nvSpPr>
          <p:spPr>
            <a:xfrm>
              <a:off x="58133" y="2167889"/>
              <a:ext cx="702530" cy="820248"/>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8"/>
            <p:cNvSpPr/>
            <p:nvPr/>
          </p:nvSpPr>
          <p:spPr>
            <a:xfrm>
              <a:off x="499214" y="2492797"/>
              <a:ext cx="122797" cy="149120"/>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8"/>
            <p:cNvSpPr/>
            <p:nvPr/>
          </p:nvSpPr>
          <p:spPr>
            <a:xfrm>
              <a:off x="589063" y="2636460"/>
              <a:ext cx="46126" cy="50794"/>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8"/>
            <p:cNvSpPr/>
            <p:nvPr/>
          </p:nvSpPr>
          <p:spPr>
            <a:xfrm>
              <a:off x="2687697" y="2655130"/>
              <a:ext cx="512020" cy="355384"/>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8"/>
            <p:cNvSpPr/>
            <p:nvPr/>
          </p:nvSpPr>
          <p:spPr>
            <a:xfrm>
              <a:off x="2705509" y="2596958"/>
              <a:ext cx="594903" cy="408614"/>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8"/>
            <p:cNvSpPr/>
            <p:nvPr/>
          </p:nvSpPr>
          <p:spPr>
            <a:xfrm>
              <a:off x="2940979" y="2689519"/>
              <a:ext cx="313719" cy="547644"/>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8"/>
            <p:cNvSpPr/>
            <p:nvPr/>
          </p:nvSpPr>
          <p:spPr>
            <a:xfrm>
              <a:off x="3015350" y="2698065"/>
              <a:ext cx="161132" cy="430270"/>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8"/>
            <p:cNvSpPr/>
            <p:nvPr/>
          </p:nvSpPr>
          <p:spPr>
            <a:xfrm>
              <a:off x="3153591" y="2582544"/>
              <a:ext cx="227748" cy="169129"/>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8"/>
            <p:cNvSpPr/>
            <p:nvPr/>
          </p:nvSpPr>
          <p:spPr>
            <a:xfrm>
              <a:off x="3150880" y="2599601"/>
              <a:ext cx="165011" cy="13930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8"/>
            <p:cNvSpPr/>
            <p:nvPr/>
          </p:nvSpPr>
          <p:spPr>
            <a:xfrm>
              <a:off x="3151292" y="2556975"/>
              <a:ext cx="217657" cy="135701"/>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8"/>
            <p:cNvSpPr/>
            <p:nvPr/>
          </p:nvSpPr>
          <p:spPr>
            <a:xfrm>
              <a:off x="3158636" y="2615937"/>
              <a:ext cx="99562" cy="7674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8"/>
            <p:cNvSpPr/>
            <p:nvPr/>
          </p:nvSpPr>
          <p:spPr>
            <a:xfrm>
              <a:off x="3179949" y="2641711"/>
              <a:ext cx="62771" cy="31574"/>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8"/>
            <p:cNvSpPr/>
            <p:nvPr/>
          </p:nvSpPr>
          <p:spPr>
            <a:xfrm>
              <a:off x="3181081" y="2655542"/>
              <a:ext cx="55804" cy="21244"/>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8"/>
            <p:cNvSpPr/>
            <p:nvPr/>
          </p:nvSpPr>
          <p:spPr>
            <a:xfrm>
              <a:off x="3138490" y="2680184"/>
              <a:ext cx="173934" cy="235332"/>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8"/>
            <p:cNvSpPr/>
            <p:nvPr/>
          </p:nvSpPr>
          <p:spPr>
            <a:xfrm>
              <a:off x="3135402" y="2675208"/>
              <a:ext cx="133642" cy="135598"/>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8"/>
            <p:cNvSpPr/>
            <p:nvPr/>
          </p:nvSpPr>
          <p:spPr>
            <a:xfrm>
              <a:off x="3148958" y="2675070"/>
              <a:ext cx="180111" cy="224796"/>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8"/>
            <p:cNvSpPr/>
            <p:nvPr/>
          </p:nvSpPr>
          <p:spPr>
            <a:xfrm>
              <a:off x="3133068" y="2680253"/>
              <a:ext cx="92595" cy="53059"/>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8"/>
            <p:cNvSpPr/>
            <p:nvPr/>
          </p:nvSpPr>
          <p:spPr>
            <a:xfrm>
              <a:off x="3142369" y="2684097"/>
              <a:ext cx="62771" cy="52338"/>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8"/>
            <p:cNvSpPr/>
            <p:nvPr/>
          </p:nvSpPr>
          <p:spPr>
            <a:xfrm>
              <a:off x="3137323" y="2680630"/>
              <a:ext cx="46504" cy="54637"/>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8"/>
            <p:cNvSpPr/>
            <p:nvPr/>
          </p:nvSpPr>
          <p:spPr>
            <a:xfrm>
              <a:off x="2978182" y="2678674"/>
              <a:ext cx="177400" cy="183406"/>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8"/>
            <p:cNvSpPr/>
            <p:nvPr/>
          </p:nvSpPr>
          <p:spPr>
            <a:xfrm>
              <a:off x="3046890" y="2670540"/>
              <a:ext cx="121458" cy="117683"/>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8"/>
            <p:cNvSpPr/>
            <p:nvPr/>
          </p:nvSpPr>
          <p:spPr>
            <a:xfrm>
              <a:off x="2991326" y="2678296"/>
              <a:ext cx="189035" cy="203964"/>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8"/>
            <p:cNvSpPr/>
            <p:nvPr/>
          </p:nvSpPr>
          <p:spPr>
            <a:xfrm>
              <a:off x="3123390" y="2676752"/>
              <a:ext cx="31780" cy="110785"/>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8"/>
            <p:cNvSpPr/>
            <p:nvPr/>
          </p:nvSpPr>
          <p:spPr>
            <a:xfrm>
              <a:off x="3102077" y="2682175"/>
              <a:ext cx="46915" cy="101107"/>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8"/>
            <p:cNvSpPr/>
            <p:nvPr/>
          </p:nvSpPr>
          <p:spPr>
            <a:xfrm>
              <a:off x="3107499" y="2685263"/>
              <a:ext cx="39537" cy="57349"/>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8"/>
            <p:cNvSpPr/>
            <p:nvPr/>
          </p:nvSpPr>
          <p:spPr>
            <a:xfrm>
              <a:off x="3095899" y="2697275"/>
              <a:ext cx="39914" cy="30236"/>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8"/>
            <p:cNvSpPr/>
            <p:nvPr/>
          </p:nvSpPr>
          <p:spPr>
            <a:xfrm>
              <a:off x="2916200" y="2574856"/>
              <a:ext cx="240137" cy="137349"/>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8"/>
            <p:cNvSpPr/>
            <p:nvPr/>
          </p:nvSpPr>
          <p:spPr>
            <a:xfrm>
              <a:off x="3007216" y="2601351"/>
              <a:ext cx="149532" cy="105122"/>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8"/>
            <p:cNvSpPr/>
            <p:nvPr/>
          </p:nvSpPr>
          <p:spPr>
            <a:xfrm>
              <a:off x="2907311" y="2643050"/>
              <a:ext cx="250570" cy="93213"/>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8"/>
            <p:cNvSpPr/>
            <p:nvPr/>
          </p:nvSpPr>
          <p:spPr>
            <a:xfrm>
              <a:off x="3007216" y="2662818"/>
              <a:ext cx="139820" cy="24024"/>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8"/>
            <p:cNvSpPr/>
            <p:nvPr/>
          </p:nvSpPr>
          <p:spPr>
            <a:xfrm>
              <a:off x="3062197" y="2654272"/>
              <a:ext cx="77117" cy="22891"/>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8"/>
            <p:cNvSpPr/>
            <p:nvPr/>
          </p:nvSpPr>
          <p:spPr>
            <a:xfrm>
              <a:off x="3064531"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8"/>
            <p:cNvSpPr/>
            <p:nvPr/>
          </p:nvSpPr>
          <p:spPr>
            <a:xfrm>
              <a:off x="3093977" y="2445161"/>
              <a:ext cx="147576" cy="237838"/>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8"/>
            <p:cNvSpPr/>
            <p:nvPr/>
          </p:nvSpPr>
          <p:spPr>
            <a:xfrm>
              <a:off x="3162514" y="2694187"/>
              <a:ext cx="3123" cy="4290"/>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8"/>
            <p:cNvSpPr/>
            <p:nvPr/>
          </p:nvSpPr>
          <p:spPr>
            <a:xfrm>
              <a:off x="3098233" y="2531098"/>
              <a:ext cx="107284" cy="15190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8"/>
            <p:cNvSpPr/>
            <p:nvPr/>
          </p:nvSpPr>
          <p:spPr>
            <a:xfrm>
              <a:off x="3051764" y="2434453"/>
              <a:ext cx="123930" cy="244667"/>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8"/>
            <p:cNvSpPr/>
            <p:nvPr/>
          </p:nvSpPr>
          <p:spPr>
            <a:xfrm>
              <a:off x="3124179" y="2550901"/>
              <a:ext cx="22480" cy="115041"/>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8"/>
            <p:cNvSpPr/>
            <p:nvPr/>
          </p:nvSpPr>
          <p:spPr>
            <a:xfrm>
              <a:off x="3141579" y="2528799"/>
              <a:ext cx="23303" cy="14991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8"/>
            <p:cNvSpPr/>
            <p:nvPr/>
          </p:nvSpPr>
          <p:spPr>
            <a:xfrm>
              <a:off x="3150125" y="2572968"/>
              <a:ext cx="19768" cy="105362"/>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8"/>
            <p:cNvSpPr/>
            <p:nvPr/>
          </p:nvSpPr>
          <p:spPr>
            <a:xfrm>
              <a:off x="3151669" y="2596581"/>
              <a:ext cx="28314" cy="817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8"/>
            <p:cNvSpPr/>
            <p:nvPr/>
          </p:nvSpPr>
          <p:spPr>
            <a:xfrm>
              <a:off x="3547070" y="3256451"/>
              <a:ext cx="18498" cy="26015"/>
            </a:xfrm>
            <a:custGeom>
              <a:avLst/>
              <a:gdLst/>
              <a:ahLst/>
              <a:cxnLst/>
              <a:rect l="l" t="t" r="r" b="b"/>
              <a:pathLst>
                <a:path w="539" h="758" extrusionOk="0">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8"/>
            <p:cNvSpPr/>
            <p:nvPr/>
          </p:nvSpPr>
          <p:spPr>
            <a:xfrm>
              <a:off x="3578198" y="3238021"/>
              <a:ext cx="26495" cy="23715"/>
            </a:xfrm>
            <a:custGeom>
              <a:avLst/>
              <a:gdLst/>
              <a:ahLst/>
              <a:cxnLst/>
              <a:rect l="l" t="t" r="r" b="b"/>
              <a:pathLst>
                <a:path w="772" h="691" extrusionOk="0">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8"/>
            <p:cNvSpPr/>
            <p:nvPr/>
          </p:nvSpPr>
          <p:spPr>
            <a:xfrm>
              <a:off x="3666332" y="3162586"/>
              <a:ext cx="25706" cy="19013"/>
            </a:xfrm>
            <a:custGeom>
              <a:avLst/>
              <a:gdLst/>
              <a:ahLst/>
              <a:cxnLst/>
              <a:rect l="l" t="t" r="r" b="b"/>
              <a:pathLst>
                <a:path w="749" h="554" extrusionOk="0">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8"/>
            <p:cNvSpPr/>
            <p:nvPr/>
          </p:nvSpPr>
          <p:spPr>
            <a:xfrm>
              <a:off x="3724642"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8"/>
            <p:cNvSpPr/>
            <p:nvPr/>
          </p:nvSpPr>
          <p:spPr>
            <a:xfrm>
              <a:off x="3581562" y="3190454"/>
              <a:ext cx="29824" cy="18224"/>
            </a:xfrm>
            <a:custGeom>
              <a:avLst/>
              <a:gdLst/>
              <a:ahLst/>
              <a:cxnLst/>
              <a:rect l="l" t="t" r="r" b="b"/>
              <a:pathLst>
                <a:path w="869" h="531" extrusionOk="0">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8"/>
            <p:cNvSpPr/>
            <p:nvPr/>
          </p:nvSpPr>
          <p:spPr>
            <a:xfrm>
              <a:off x="3681467" y="3192101"/>
              <a:ext cx="45337" cy="14483"/>
            </a:xfrm>
            <a:custGeom>
              <a:avLst/>
              <a:gdLst/>
              <a:ahLst/>
              <a:cxnLst/>
              <a:rect l="l" t="t" r="r" b="b"/>
              <a:pathLst>
                <a:path w="1321" h="422" extrusionOk="0">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8"/>
            <p:cNvSpPr/>
            <p:nvPr/>
          </p:nvSpPr>
          <p:spPr>
            <a:xfrm>
              <a:off x="2242258" y="1573810"/>
              <a:ext cx="709600" cy="526846"/>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8"/>
            <p:cNvSpPr/>
            <p:nvPr/>
          </p:nvSpPr>
          <p:spPr>
            <a:xfrm>
              <a:off x="2240027" y="1569932"/>
              <a:ext cx="831505" cy="64755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8"/>
            <p:cNvSpPr/>
            <p:nvPr/>
          </p:nvSpPr>
          <p:spPr>
            <a:xfrm>
              <a:off x="2590503" y="1689606"/>
              <a:ext cx="163844" cy="102274"/>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8"/>
            <p:cNvSpPr/>
            <p:nvPr/>
          </p:nvSpPr>
          <p:spPr>
            <a:xfrm>
              <a:off x="2744634"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8"/>
            <p:cNvSpPr/>
            <p:nvPr/>
          </p:nvSpPr>
          <p:spPr>
            <a:xfrm>
              <a:off x="1977445" y="267145"/>
              <a:ext cx="295152" cy="246349"/>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8"/>
            <p:cNvSpPr/>
            <p:nvPr/>
          </p:nvSpPr>
          <p:spPr>
            <a:xfrm>
              <a:off x="1977822" y="438711"/>
              <a:ext cx="323020" cy="1007326"/>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8"/>
            <p:cNvSpPr/>
            <p:nvPr/>
          </p:nvSpPr>
          <p:spPr>
            <a:xfrm>
              <a:off x="1977822" y="439088"/>
              <a:ext cx="312587" cy="341209"/>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8"/>
            <p:cNvSpPr/>
            <p:nvPr/>
          </p:nvSpPr>
          <p:spPr>
            <a:xfrm>
              <a:off x="1989079" y="441422"/>
              <a:ext cx="938789" cy="1004615"/>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8"/>
            <p:cNvSpPr/>
            <p:nvPr/>
          </p:nvSpPr>
          <p:spPr>
            <a:xfrm>
              <a:off x="2057616" y="267145"/>
              <a:ext cx="1000737" cy="93220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8"/>
            <p:cNvSpPr/>
            <p:nvPr/>
          </p:nvSpPr>
          <p:spPr>
            <a:xfrm>
              <a:off x="2040559" y="441422"/>
              <a:ext cx="887309" cy="862084"/>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8"/>
            <p:cNvSpPr/>
            <p:nvPr/>
          </p:nvSpPr>
          <p:spPr>
            <a:xfrm>
              <a:off x="2069216" y="267145"/>
              <a:ext cx="989549" cy="897743"/>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8"/>
            <p:cNvSpPr/>
            <p:nvPr/>
          </p:nvSpPr>
          <p:spPr>
            <a:xfrm>
              <a:off x="2055694" y="994454"/>
              <a:ext cx="32947" cy="108074"/>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8"/>
            <p:cNvSpPr/>
            <p:nvPr/>
          </p:nvSpPr>
          <p:spPr>
            <a:xfrm>
              <a:off x="2047938" y="758985"/>
              <a:ext cx="27147" cy="274217"/>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8"/>
            <p:cNvSpPr/>
            <p:nvPr/>
          </p:nvSpPr>
          <p:spPr>
            <a:xfrm>
              <a:off x="2164901" y="914660"/>
              <a:ext cx="142531" cy="198713"/>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8"/>
            <p:cNvSpPr/>
            <p:nvPr/>
          </p:nvSpPr>
          <p:spPr>
            <a:xfrm>
              <a:off x="2329877" y="1204355"/>
              <a:ext cx="279639" cy="116208"/>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8"/>
            <p:cNvSpPr/>
            <p:nvPr/>
          </p:nvSpPr>
          <p:spPr>
            <a:xfrm>
              <a:off x="2202069" y="538616"/>
              <a:ext cx="70116" cy="203346"/>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8"/>
            <p:cNvSpPr/>
            <p:nvPr/>
          </p:nvSpPr>
          <p:spPr>
            <a:xfrm>
              <a:off x="2404214" y="879036"/>
              <a:ext cx="277717" cy="192501"/>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8"/>
            <p:cNvSpPr/>
            <p:nvPr/>
          </p:nvSpPr>
          <p:spPr>
            <a:xfrm>
              <a:off x="2667174" y="1134240"/>
              <a:ext cx="213436" cy="56628"/>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8"/>
            <p:cNvSpPr/>
            <p:nvPr/>
          </p:nvSpPr>
          <p:spPr>
            <a:xfrm>
              <a:off x="2289585" y="1050773"/>
              <a:ext cx="48357" cy="35178"/>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8"/>
            <p:cNvSpPr/>
            <p:nvPr/>
          </p:nvSpPr>
          <p:spPr>
            <a:xfrm>
              <a:off x="2277196" y="1175046"/>
              <a:ext cx="47362" cy="35556"/>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8"/>
            <p:cNvSpPr/>
            <p:nvPr/>
          </p:nvSpPr>
          <p:spPr>
            <a:xfrm>
              <a:off x="2506934" y="1255835"/>
              <a:ext cx="51102" cy="28829"/>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8"/>
            <p:cNvSpPr/>
            <p:nvPr/>
          </p:nvSpPr>
          <p:spPr>
            <a:xfrm>
              <a:off x="2040731" y="1280100"/>
              <a:ext cx="38438" cy="3686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8"/>
            <p:cNvSpPr/>
            <p:nvPr/>
          </p:nvSpPr>
          <p:spPr>
            <a:xfrm>
              <a:off x="2406685" y="1157646"/>
              <a:ext cx="42454" cy="28623"/>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8"/>
            <p:cNvSpPr/>
            <p:nvPr/>
          </p:nvSpPr>
          <p:spPr>
            <a:xfrm>
              <a:off x="2141735" y="874266"/>
              <a:ext cx="38370" cy="37477"/>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8"/>
            <p:cNvSpPr/>
            <p:nvPr/>
          </p:nvSpPr>
          <p:spPr>
            <a:xfrm>
              <a:off x="2189748" y="1232566"/>
              <a:ext cx="38301" cy="37786"/>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8"/>
            <p:cNvSpPr/>
            <p:nvPr/>
          </p:nvSpPr>
          <p:spPr>
            <a:xfrm>
              <a:off x="2359907" y="890602"/>
              <a:ext cx="38576" cy="38061"/>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8"/>
            <p:cNvSpPr/>
            <p:nvPr/>
          </p:nvSpPr>
          <p:spPr>
            <a:xfrm>
              <a:off x="2184085" y="1342047"/>
              <a:ext cx="51789" cy="29103"/>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8"/>
            <p:cNvSpPr/>
            <p:nvPr/>
          </p:nvSpPr>
          <p:spPr>
            <a:xfrm>
              <a:off x="2116338" y="1194128"/>
              <a:ext cx="52235" cy="29103"/>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8"/>
            <p:cNvSpPr/>
            <p:nvPr/>
          </p:nvSpPr>
          <p:spPr>
            <a:xfrm>
              <a:off x="2124815" y="1294102"/>
              <a:ext cx="39159" cy="31403"/>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8"/>
            <p:cNvSpPr/>
            <p:nvPr/>
          </p:nvSpPr>
          <p:spPr>
            <a:xfrm>
              <a:off x="2047663" y="1355123"/>
              <a:ext cx="39434" cy="31403"/>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8"/>
            <p:cNvSpPr/>
            <p:nvPr/>
          </p:nvSpPr>
          <p:spPr>
            <a:xfrm>
              <a:off x="2087131" y="518470"/>
              <a:ext cx="39090" cy="37237"/>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8"/>
            <p:cNvSpPr/>
            <p:nvPr/>
          </p:nvSpPr>
          <p:spPr>
            <a:xfrm>
              <a:off x="2026488" y="1133793"/>
              <a:ext cx="42420" cy="28657"/>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8"/>
            <p:cNvSpPr/>
            <p:nvPr/>
          </p:nvSpPr>
          <p:spPr>
            <a:xfrm>
              <a:off x="2107243" y="1024210"/>
              <a:ext cx="38988" cy="37409"/>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8"/>
            <p:cNvSpPr/>
            <p:nvPr/>
          </p:nvSpPr>
          <p:spPr>
            <a:xfrm>
              <a:off x="2325106" y="713133"/>
              <a:ext cx="43380" cy="28554"/>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8"/>
            <p:cNvSpPr/>
            <p:nvPr/>
          </p:nvSpPr>
          <p:spPr>
            <a:xfrm>
              <a:off x="2163356" y="1133656"/>
              <a:ext cx="47911" cy="35247"/>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8"/>
            <p:cNvSpPr/>
            <p:nvPr/>
          </p:nvSpPr>
          <p:spPr>
            <a:xfrm>
              <a:off x="2048316" y="1198246"/>
              <a:ext cx="47327" cy="35590"/>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8"/>
            <p:cNvSpPr/>
            <p:nvPr/>
          </p:nvSpPr>
          <p:spPr>
            <a:xfrm>
              <a:off x="2697101" y="1026818"/>
              <a:ext cx="38507" cy="3686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8"/>
            <p:cNvSpPr/>
            <p:nvPr/>
          </p:nvSpPr>
          <p:spPr>
            <a:xfrm>
              <a:off x="2007612" y="1374171"/>
              <a:ext cx="42454" cy="28657"/>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8"/>
            <p:cNvSpPr/>
            <p:nvPr/>
          </p:nvSpPr>
          <p:spPr>
            <a:xfrm>
              <a:off x="2286565" y="1289023"/>
              <a:ext cx="38370" cy="37477"/>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8"/>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8"/>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8"/>
            <p:cNvSpPr/>
            <p:nvPr/>
          </p:nvSpPr>
          <p:spPr>
            <a:xfrm>
              <a:off x="1551465" y="-112366"/>
              <a:ext cx="789" cy="1167"/>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8"/>
            <p:cNvSpPr/>
            <p:nvPr/>
          </p:nvSpPr>
          <p:spPr>
            <a:xfrm>
              <a:off x="1770632" y="-112778"/>
              <a:ext cx="60849" cy="96474"/>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8"/>
            <p:cNvSpPr/>
            <p:nvPr/>
          </p:nvSpPr>
          <p:spPr>
            <a:xfrm>
              <a:off x="2075051" y="-112366"/>
              <a:ext cx="112707" cy="236636"/>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8"/>
            <p:cNvSpPr/>
            <p:nvPr/>
          </p:nvSpPr>
          <p:spPr>
            <a:xfrm>
              <a:off x="2330632" y="-112366"/>
              <a:ext cx="91428" cy="173522"/>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8"/>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8"/>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8"/>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8"/>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8"/>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8"/>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8"/>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8"/>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8"/>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8"/>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8"/>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8"/>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8"/>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8"/>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8"/>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8"/>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8"/>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8"/>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8"/>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8"/>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8"/>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8"/>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8"/>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8"/>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8"/>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8"/>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8"/>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8"/>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8"/>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8"/>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8"/>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8"/>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8"/>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8"/>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8"/>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8"/>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8"/>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8"/>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8"/>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8"/>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8"/>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8"/>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8"/>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8"/>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8"/>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8"/>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8"/>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8"/>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8"/>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8"/>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8"/>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8"/>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8"/>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8"/>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8"/>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8"/>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8"/>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8"/>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8"/>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8"/>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8"/>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8"/>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8"/>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8"/>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8"/>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8"/>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8"/>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8"/>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8"/>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8"/>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8"/>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8"/>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8"/>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8"/>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8"/>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8"/>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8"/>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8"/>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8"/>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8"/>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8"/>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8"/>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8"/>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8"/>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8"/>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8"/>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8"/>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8"/>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8"/>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8"/>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8"/>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8"/>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8"/>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8"/>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8"/>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8"/>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8"/>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8"/>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8"/>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8"/>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8"/>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8"/>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8"/>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8"/>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8"/>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8"/>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8"/>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8"/>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8"/>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8"/>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8"/>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8"/>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8"/>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8"/>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8"/>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8"/>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8"/>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8"/>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8"/>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8"/>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8"/>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8"/>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8"/>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8"/>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8"/>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8"/>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8"/>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8"/>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8"/>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8"/>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8"/>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8"/>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8"/>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8"/>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8"/>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8"/>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8"/>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8"/>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8"/>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8"/>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8"/>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8"/>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8"/>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8"/>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8"/>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8"/>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8"/>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8"/>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8"/>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8"/>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8"/>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8"/>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8"/>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8"/>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8"/>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8"/>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8"/>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8"/>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8"/>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8"/>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8"/>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8"/>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8"/>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8"/>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8"/>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8"/>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8"/>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8"/>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8"/>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8"/>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8"/>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8"/>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8"/>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8"/>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8"/>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8"/>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8"/>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8"/>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8"/>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21" name="Google Shape;3021;p8"/>
            <p:cNvGrpSpPr/>
            <p:nvPr/>
          </p:nvGrpSpPr>
          <p:grpSpPr>
            <a:xfrm>
              <a:off x="637867" y="3136846"/>
              <a:ext cx="637872" cy="599708"/>
              <a:chOff x="1071450" y="3263575"/>
              <a:chExt cx="464650" cy="436850"/>
            </a:xfrm>
          </p:grpSpPr>
          <p:sp>
            <p:nvSpPr>
              <p:cNvPr id="3022" name="Google Shape;3022;p8"/>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8"/>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8"/>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8"/>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8"/>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8"/>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8"/>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8"/>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0" name="Google Shape;3030;p8"/>
            <p:cNvGrpSpPr/>
            <p:nvPr/>
          </p:nvGrpSpPr>
          <p:grpSpPr>
            <a:xfrm>
              <a:off x="-142090" y="1039842"/>
              <a:ext cx="637872" cy="599708"/>
              <a:chOff x="1071450" y="3263575"/>
              <a:chExt cx="464650" cy="436850"/>
            </a:xfrm>
          </p:grpSpPr>
          <p:sp>
            <p:nvSpPr>
              <p:cNvPr id="3031" name="Google Shape;3031;p8"/>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8"/>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8"/>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8"/>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8"/>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8"/>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8"/>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8"/>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9" name="Google Shape;3039;p8"/>
            <p:cNvGrpSpPr/>
            <p:nvPr/>
          </p:nvGrpSpPr>
          <p:grpSpPr>
            <a:xfrm>
              <a:off x="3200697" y="1361644"/>
              <a:ext cx="637872" cy="599708"/>
              <a:chOff x="1071450" y="3263575"/>
              <a:chExt cx="464650" cy="436850"/>
            </a:xfrm>
          </p:grpSpPr>
          <p:sp>
            <p:nvSpPr>
              <p:cNvPr id="3040" name="Google Shape;3040;p8"/>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8"/>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8"/>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8"/>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8"/>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8"/>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8"/>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8"/>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8" name="Google Shape;3048;p8"/>
            <p:cNvGrpSpPr/>
            <p:nvPr/>
          </p:nvGrpSpPr>
          <p:grpSpPr>
            <a:xfrm>
              <a:off x="5050253" y="1039860"/>
              <a:ext cx="637872" cy="599708"/>
              <a:chOff x="1071450" y="3263575"/>
              <a:chExt cx="464650" cy="436850"/>
            </a:xfrm>
          </p:grpSpPr>
          <p:sp>
            <p:nvSpPr>
              <p:cNvPr id="3049" name="Google Shape;3049;p8"/>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8"/>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8"/>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8"/>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8"/>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8"/>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8"/>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8"/>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057" name="Google Shape;3057;p8"/>
          <p:cNvSpPr/>
          <p:nvPr/>
        </p:nvSpPr>
        <p:spPr>
          <a:xfrm rot="-10453269">
            <a:off x="-1307072" y="-1455162"/>
            <a:ext cx="13429486" cy="8709843"/>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8"/>
          <p:cNvSpPr/>
          <p:nvPr/>
        </p:nvSpPr>
        <p:spPr>
          <a:xfrm rot="-6300033" flipH="1">
            <a:off x="6517580" y="-1425621"/>
            <a:ext cx="3843618" cy="32322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8"/>
          <p:cNvSpPr txBox="1"/>
          <p:nvPr>
            <p:ph type="title"/>
          </p:nvPr>
        </p:nvSpPr>
        <p:spPr>
          <a:xfrm>
            <a:off x="-2514600" y="1663900"/>
            <a:ext cx="11040900" cy="232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8000"/>
              <a:buNone/>
              <a:defRPr sz="8000"/>
            </a:lvl1pPr>
            <a:lvl2pPr lvl="1" algn="r" rtl="0">
              <a:lnSpc>
                <a:spcPct val="100000"/>
              </a:lnSpc>
              <a:spcBef>
                <a:spcPts val="0"/>
              </a:spcBef>
              <a:spcAft>
                <a:spcPts val="0"/>
              </a:spcAft>
              <a:buSzPts val="4800"/>
              <a:buNone/>
              <a:defRPr sz="4800"/>
            </a:lvl2pPr>
            <a:lvl3pPr lvl="2" algn="r" rtl="0">
              <a:lnSpc>
                <a:spcPct val="100000"/>
              </a:lnSpc>
              <a:spcBef>
                <a:spcPts val="0"/>
              </a:spcBef>
              <a:spcAft>
                <a:spcPts val="0"/>
              </a:spcAft>
              <a:buSzPts val="4800"/>
              <a:buNone/>
              <a:defRPr sz="4800"/>
            </a:lvl3pPr>
            <a:lvl4pPr lvl="3" algn="r" rtl="0">
              <a:lnSpc>
                <a:spcPct val="100000"/>
              </a:lnSpc>
              <a:spcBef>
                <a:spcPts val="0"/>
              </a:spcBef>
              <a:spcAft>
                <a:spcPts val="0"/>
              </a:spcAft>
              <a:buSzPts val="4800"/>
              <a:buNone/>
              <a:defRPr sz="4800"/>
            </a:lvl4pPr>
            <a:lvl5pPr lvl="4" algn="r" rtl="0">
              <a:lnSpc>
                <a:spcPct val="100000"/>
              </a:lnSpc>
              <a:spcBef>
                <a:spcPts val="0"/>
              </a:spcBef>
              <a:spcAft>
                <a:spcPts val="0"/>
              </a:spcAft>
              <a:buSzPts val="4800"/>
              <a:buNone/>
              <a:defRPr sz="4800"/>
            </a:lvl5pPr>
            <a:lvl6pPr lvl="5" algn="r" rtl="0">
              <a:lnSpc>
                <a:spcPct val="100000"/>
              </a:lnSpc>
              <a:spcBef>
                <a:spcPts val="0"/>
              </a:spcBef>
              <a:spcAft>
                <a:spcPts val="0"/>
              </a:spcAft>
              <a:buSzPts val="4800"/>
              <a:buNone/>
              <a:defRPr sz="4800"/>
            </a:lvl6pPr>
            <a:lvl7pPr lvl="6" algn="r" rtl="0">
              <a:lnSpc>
                <a:spcPct val="100000"/>
              </a:lnSpc>
              <a:spcBef>
                <a:spcPts val="0"/>
              </a:spcBef>
              <a:spcAft>
                <a:spcPts val="0"/>
              </a:spcAft>
              <a:buSzPts val="4800"/>
              <a:buNone/>
              <a:defRPr sz="4800"/>
            </a:lvl7pPr>
            <a:lvl8pPr lvl="7" algn="r" rtl="0">
              <a:lnSpc>
                <a:spcPct val="100000"/>
              </a:lnSpc>
              <a:spcBef>
                <a:spcPts val="0"/>
              </a:spcBef>
              <a:spcAft>
                <a:spcPts val="0"/>
              </a:spcAft>
              <a:buSzPts val="4800"/>
              <a:buNone/>
              <a:defRPr sz="4800"/>
            </a:lvl8pPr>
            <a:lvl9pPr lvl="8" algn="r" rtl="0">
              <a:lnSpc>
                <a:spcPct val="100000"/>
              </a:lnSpc>
              <a:spcBef>
                <a:spcPts val="0"/>
              </a:spcBef>
              <a:spcAft>
                <a:spcPts val="0"/>
              </a:spcAft>
              <a:buSzPts val="4800"/>
              <a:buNone/>
              <a:defRPr sz="4800"/>
            </a:lvl9pPr>
          </a:lstStyle>
          <a:p/>
        </p:txBody>
      </p:sp>
      <p:sp>
        <p:nvSpPr>
          <p:cNvPr id="3060" name="Google Shape;3060;p8"/>
          <p:cNvSpPr txBox="1"/>
          <p:nvPr>
            <p:ph type="subTitle" idx="1"/>
          </p:nvPr>
        </p:nvSpPr>
        <p:spPr>
          <a:xfrm>
            <a:off x="1133469" y="4035825"/>
            <a:ext cx="7392600" cy="74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noFill/>
        <a:effectLst/>
      </p:bgPr>
    </p:bg>
    <p:spTree>
      <p:nvGrpSpPr>
        <p:cNvPr id="3061" name="Shape 3061"/>
        <p:cNvGrpSpPr/>
        <p:nvPr/>
      </p:nvGrpSpPr>
      <p:grpSpPr>
        <a:xfrm>
          <a:off x="0" y="0"/>
          <a:ext cx="0" cy="0"/>
          <a:chOff x="0" y="0"/>
          <a:chExt cx="0" cy="0"/>
        </a:xfrm>
      </p:grpSpPr>
      <p:sp>
        <p:nvSpPr>
          <p:cNvPr id="3062" name="Google Shape;3062;p9"/>
          <p:cNvSpPr/>
          <p:nvPr/>
        </p:nvSpPr>
        <p:spPr>
          <a:xfrm rot="8100000" flipH="1">
            <a:off x="4947466" y="2240111"/>
            <a:ext cx="7104069" cy="3258320"/>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9"/>
          <p:cNvSpPr/>
          <p:nvPr/>
        </p:nvSpPr>
        <p:spPr>
          <a:xfrm rot="-3235350" flipH="1">
            <a:off x="-2612582" y="-854840"/>
            <a:ext cx="6080105" cy="2788674"/>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9"/>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65" name="Google Shape;3065;p9"/>
          <p:cNvSpPr txBox="1"/>
          <p:nvPr>
            <p:ph type="subTitle" idx="1"/>
          </p:nvPr>
        </p:nvSpPr>
        <p:spPr>
          <a:xfrm>
            <a:off x="2267175" y="2349075"/>
            <a:ext cx="2067600" cy="11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3066" name="Google Shape;3066;p9"/>
          <p:cNvSpPr txBox="1"/>
          <p:nvPr>
            <p:ph type="subTitle" idx="2"/>
          </p:nvPr>
        </p:nvSpPr>
        <p:spPr>
          <a:xfrm>
            <a:off x="4809225" y="2349075"/>
            <a:ext cx="2067600" cy="11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067" name="Shape 3067"/>
        <p:cNvGrpSpPr/>
        <p:nvPr/>
      </p:nvGrpSpPr>
      <p:grpSpPr>
        <a:xfrm>
          <a:off x="0" y="0"/>
          <a:ext cx="0" cy="0"/>
          <a:chOff x="0" y="0"/>
          <a:chExt cx="0" cy="0"/>
        </a:xfrm>
      </p:grpSpPr>
      <p:sp>
        <p:nvSpPr>
          <p:cNvPr id="3068" name="Google Shape;3068;p10"/>
          <p:cNvSpPr/>
          <p:nvPr/>
        </p:nvSpPr>
        <p:spPr>
          <a:xfrm rot="9711548" flipH="1">
            <a:off x="-788646" y="2227422"/>
            <a:ext cx="5746251" cy="3726795"/>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10"/>
          <p:cNvSpPr txBox="1"/>
          <p:nvPr>
            <p:ph type="title"/>
          </p:nvPr>
        </p:nvSpPr>
        <p:spPr>
          <a:xfrm>
            <a:off x="612625" y="3911675"/>
            <a:ext cx="3711000" cy="81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5" Type="http://schemas.openxmlformats.org/officeDocument/2006/relationships/theme" Target="../theme/theme1.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cifico" panose="00000500000000000000"/>
              <a:buNone/>
              <a:defRPr sz="2800">
                <a:solidFill>
                  <a:schemeClr val="dk1"/>
                </a:solidFill>
                <a:latin typeface="Pacifico" panose="00000500000000000000"/>
                <a:ea typeface="Pacifico" panose="00000500000000000000"/>
                <a:cs typeface="Pacifico" panose="00000500000000000000"/>
                <a:sym typeface="Pacifico" panose="00000500000000000000"/>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panose="020F0502020204030203"/>
              <a:buChar char="●"/>
              <a:defRPr sz="1600">
                <a:solidFill>
                  <a:schemeClr val="dk1"/>
                </a:solidFill>
                <a:latin typeface="Lato" panose="020F0502020204030203"/>
                <a:ea typeface="Lato" panose="020F0502020204030203"/>
                <a:cs typeface="Lato" panose="020F0502020204030203"/>
                <a:sym typeface="Lato" panose="020F0502020204030203"/>
              </a:defRPr>
            </a:lvl1pPr>
            <a:lvl2pPr marL="914400" lvl="1"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2pPr>
            <a:lvl3pPr marL="1371600" lvl="2"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3pPr>
            <a:lvl4pPr marL="1828800" lvl="3"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4pPr>
            <a:lvl5pPr marL="2286000" lvl="4"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5pPr>
            <a:lvl6pPr marL="2743200" lvl="5"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6pPr>
            <a:lvl7pPr marL="3200400" lvl="6"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7pPr>
            <a:lvl8pPr marL="3657600" lvl="7" indent="-317500">
              <a:lnSpc>
                <a:spcPct val="100000"/>
              </a:lnSpc>
              <a:spcBef>
                <a:spcPts val="160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8pPr>
            <a:lvl9pPr marL="4114800" lvl="8" indent="-317500">
              <a:lnSpc>
                <a:spcPct val="100000"/>
              </a:lnSpc>
              <a:spcBef>
                <a:spcPts val="1600"/>
              </a:spcBef>
              <a:spcAft>
                <a:spcPts val="160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9.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9.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6107" name="Shape 6107"/>
        <p:cNvGrpSpPr/>
        <p:nvPr/>
      </p:nvGrpSpPr>
      <p:grpSpPr>
        <a:xfrm>
          <a:off x="0" y="0"/>
          <a:ext cx="0" cy="0"/>
          <a:chOff x="0" y="0"/>
          <a:chExt cx="0" cy="0"/>
        </a:xfrm>
      </p:grpSpPr>
      <p:sp>
        <p:nvSpPr>
          <p:cNvPr id="6108" name="Google Shape;6108;p61"/>
          <p:cNvSpPr txBox="1"/>
          <p:nvPr>
            <p:ph type="ctrTitle"/>
          </p:nvPr>
        </p:nvSpPr>
        <p:spPr>
          <a:xfrm>
            <a:off x="720000" y="627530"/>
            <a:ext cx="7704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a:solidFill>
                  <a:schemeClr val="dk1"/>
                </a:solidFill>
              </a:rPr>
              <a:t>APP FOODS SHOP</a:t>
            </a:r>
            <a:endParaRPr lang="en-US" sz="8000">
              <a:solidFill>
                <a:schemeClr val="dk1"/>
              </a:solidFill>
            </a:endParaRPr>
          </a:p>
        </p:txBody>
      </p:sp>
      <p:sp>
        <p:nvSpPr>
          <p:cNvPr id="6109" name="Google Shape;6109;p61"/>
          <p:cNvSpPr txBox="1"/>
          <p:nvPr>
            <p:ph type="subTitle" idx="1"/>
          </p:nvPr>
        </p:nvSpPr>
        <p:spPr>
          <a:xfrm>
            <a:off x="720000" y="3370375"/>
            <a:ext cx="7704000" cy="4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dk1"/>
                </a:solidFill>
              </a:rPr>
              <a:t>Nhóm 2 : BÙI SỸ PHONG 12001012</a:t>
            </a:r>
            <a:endParaRPr lang="en-US" sz="1800">
              <a:solidFill>
                <a:schemeClr val="dk1"/>
              </a:solidFill>
            </a:endParaRPr>
          </a:p>
          <a:p>
            <a:pPr marL="0" lvl="0" indent="0" algn="l" rtl="0">
              <a:spcBef>
                <a:spcPts val="0"/>
              </a:spcBef>
              <a:spcAft>
                <a:spcPts val="0"/>
              </a:spcAft>
              <a:buNone/>
            </a:pPr>
            <a:endParaRPr lang="en-US" sz="1800">
              <a:solidFill>
                <a:schemeClr val="dk1"/>
              </a:solidFill>
            </a:endParaRPr>
          </a:p>
          <a:p>
            <a:pPr marL="0" lvl="0" indent="0" algn="l" rtl="0">
              <a:spcBef>
                <a:spcPts val="0"/>
              </a:spcBef>
              <a:spcAft>
                <a:spcPts val="0"/>
              </a:spcAft>
              <a:buNone/>
            </a:pPr>
            <a:r>
              <a:rPr lang="en-US" sz="1800">
                <a:solidFill>
                  <a:schemeClr val="dk1"/>
                </a:solidFill>
              </a:rPr>
              <a:t>	NGUYỄN THANH PHONG  12001059</a:t>
            </a:r>
            <a:endParaRPr lang="en-US" sz="18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689" name="Shape 7689"/>
        <p:cNvGrpSpPr/>
        <p:nvPr/>
      </p:nvGrpSpPr>
      <p:grpSpPr>
        <a:xfrm>
          <a:off x="0" y="0"/>
          <a:ext cx="0" cy="0"/>
          <a:chOff x="0" y="0"/>
          <a:chExt cx="0" cy="0"/>
        </a:xfrm>
      </p:grpSpPr>
      <p:sp>
        <p:nvSpPr>
          <p:cNvPr id="7692" name="Google Shape;7692;p71"/>
          <p:cNvSpPr/>
          <p:nvPr/>
        </p:nvSpPr>
        <p:spPr>
          <a:xfrm rot="4241663">
            <a:off x="7243061" y="3057314"/>
            <a:ext cx="1617819" cy="1523303"/>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93" name="Google Shape;7693;p71"/>
          <p:cNvGrpSpPr/>
          <p:nvPr/>
        </p:nvGrpSpPr>
        <p:grpSpPr>
          <a:xfrm>
            <a:off x="7301022" y="4122249"/>
            <a:ext cx="739206" cy="711874"/>
            <a:chOff x="5001825" y="1101725"/>
            <a:chExt cx="405000" cy="390025"/>
          </a:xfrm>
        </p:grpSpPr>
        <p:sp>
          <p:nvSpPr>
            <p:cNvPr id="7694" name="Google Shape;7694;p71"/>
            <p:cNvSpPr/>
            <p:nvPr/>
          </p:nvSpPr>
          <p:spPr>
            <a:xfrm>
              <a:off x="5001825" y="1109700"/>
              <a:ext cx="394075" cy="382050"/>
            </a:xfrm>
            <a:custGeom>
              <a:avLst/>
              <a:gdLst/>
              <a:ahLst/>
              <a:cxnLst/>
              <a:rect l="l" t="t" r="r" b="b"/>
              <a:pathLst>
                <a:path w="15763" h="15282" extrusionOk="0">
                  <a:moveTo>
                    <a:pt x="7263" y="0"/>
                  </a:moveTo>
                  <a:cubicBezTo>
                    <a:pt x="4837" y="0"/>
                    <a:pt x="2593" y="983"/>
                    <a:pt x="1211" y="3619"/>
                  </a:cubicBezTo>
                  <a:cubicBezTo>
                    <a:pt x="135" y="5736"/>
                    <a:pt x="1" y="8223"/>
                    <a:pt x="841" y="10475"/>
                  </a:cubicBezTo>
                  <a:cubicBezTo>
                    <a:pt x="1211" y="11450"/>
                    <a:pt x="1748" y="12357"/>
                    <a:pt x="2488" y="13097"/>
                  </a:cubicBezTo>
                  <a:cubicBezTo>
                    <a:pt x="3496" y="14206"/>
                    <a:pt x="4840" y="14945"/>
                    <a:pt x="6285" y="15180"/>
                  </a:cubicBezTo>
                  <a:cubicBezTo>
                    <a:pt x="6810" y="15237"/>
                    <a:pt x="7376" y="15282"/>
                    <a:pt x="7944" y="15282"/>
                  </a:cubicBezTo>
                  <a:cubicBezTo>
                    <a:pt x="8723" y="15282"/>
                    <a:pt x="9504" y="15198"/>
                    <a:pt x="10184" y="14945"/>
                  </a:cubicBezTo>
                  <a:cubicBezTo>
                    <a:pt x="13007" y="14004"/>
                    <a:pt x="15057" y="11551"/>
                    <a:pt x="15461" y="8593"/>
                  </a:cubicBezTo>
                  <a:cubicBezTo>
                    <a:pt x="15763" y="5703"/>
                    <a:pt x="14284" y="1871"/>
                    <a:pt x="11360" y="796"/>
                  </a:cubicBezTo>
                  <a:cubicBezTo>
                    <a:pt x="10016" y="304"/>
                    <a:pt x="8611" y="0"/>
                    <a:pt x="7263" y="0"/>
                  </a:cubicBezTo>
                  <a:close/>
                </a:path>
              </a:pathLst>
            </a:custGeom>
            <a:solidFill>
              <a:srgbClr val="547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5" name="Google Shape;7695;p71"/>
            <p:cNvSpPr/>
            <p:nvPr/>
          </p:nvSpPr>
          <p:spPr>
            <a:xfrm>
              <a:off x="5013600" y="1101725"/>
              <a:ext cx="393225" cy="382475"/>
            </a:xfrm>
            <a:custGeom>
              <a:avLst/>
              <a:gdLst/>
              <a:ahLst/>
              <a:cxnLst/>
              <a:rect l="l" t="t" r="r" b="b"/>
              <a:pathLst>
                <a:path w="15729" h="15299" extrusionOk="0">
                  <a:moveTo>
                    <a:pt x="7255" y="0"/>
                  </a:moveTo>
                  <a:cubicBezTo>
                    <a:pt x="4828" y="0"/>
                    <a:pt x="2579" y="990"/>
                    <a:pt x="1176" y="3602"/>
                  </a:cubicBezTo>
                  <a:cubicBezTo>
                    <a:pt x="101" y="5753"/>
                    <a:pt x="0" y="8240"/>
                    <a:pt x="840" y="10492"/>
                  </a:cubicBezTo>
                  <a:cubicBezTo>
                    <a:pt x="1176" y="11466"/>
                    <a:pt x="1748" y="12374"/>
                    <a:pt x="2454" y="13113"/>
                  </a:cubicBezTo>
                  <a:cubicBezTo>
                    <a:pt x="3462" y="14222"/>
                    <a:pt x="4806" y="14962"/>
                    <a:pt x="6285" y="15197"/>
                  </a:cubicBezTo>
                  <a:cubicBezTo>
                    <a:pt x="6795" y="15254"/>
                    <a:pt x="7353" y="15298"/>
                    <a:pt x="7919" y="15298"/>
                  </a:cubicBezTo>
                  <a:cubicBezTo>
                    <a:pt x="8694" y="15298"/>
                    <a:pt x="9484" y="15214"/>
                    <a:pt x="10184" y="14962"/>
                  </a:cubicBezTo>
                  <a:cubicBezTo>
                    <a:pt x="13007" y="14021"/>
                    <a:pt x="15057" y="11567"/>
                    <a:pt x="15460" y="8610"/>
                  </a:cubicBezTo>
                  <a:cubicBezTo>
                    <a:pt x="15729" y="5719"/>
                    <a:pt x="14250" y="1888"/>
                    <a:pt x="11360" y="812"/>
                  </a:cubicBezTo>
                  <a:cubicBezTo>
                    <a:pt x="10013" y="307"/>
                    <a:pt x="8606" y="0"/>
                    <a:pt x="7255" y="0"/>
                  </a:cubicBezTo>
                  <a:close/>
                </a:path>
              </a:pathLst>
            </a:custGeom>
            <a:solidFill>
              <a:srgbClr val="628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6" name="Google Shape;7696;p71"/>
            <p:cNvSpPr/>
            <p:nvPr/>
          </p:nvSpPr>
          <p:spPr>
            <a:xfrm>
              <a:off x="5032925" y="1122700"/>
              <a:ext cx="348700" cy="342800"/>
            </a:xfrm>
            <a:custGeom>
              <a:avLst/>
              <a:gdLst/>
              <a:ahLst/>
              <a:cxnLst/>
              <a:rect l="l" t="t" r="r" b="b"/>
              <a:pathLst>
                <a:path w="13948" h="13712" extrusionOk="0">
                  <a:moveTo>
                    <a:pt x="6708" y="1"/>
                  </a:moveTo>
                  <a:cubicBezTo>
                    <a:pt x="4206" y="1"/>
                    <a:pt x="1917" y="1031"/>
                    <a:pt x="773" y="3805"/>
                  </a:cubicBezTo>
                  <a:cubicBezTo>
                    <a:pt x="0" y="5821"/>
                    <a:pt x="135" y="8073"/>
                    <a:pt x="1076" y="9989"/>
                  </a:cubicBezTo>
                  <a:cubicBezTo>
                    <a:pt x="1479" y="10829"/>
                    <a:pt x="2050" y="11568"/>
                    <a:pt x="2756" y="12173"/>
                  </a:cubicBezTo>
                  <a:cubicBezTo>
                    <a:pt x="3731" y="13081"/>
                    <a:pt x="5008" y="13618"/>
                    <a:pt x="6352" y="13686"/>
                  </a:cubicBezTo>
                  <a:cubicBezTo>
                    <a:pt x="6552" y="13703"/>
                    <a:pt x="6752" y="13711"/>
                    <a:pt x="6951" y="13711"/>
                  </a:cubicBezTo>
                  <a:cubicBezTo>
                    <a:pt x="7926" y="13711"/>
                    <a:pt x="8893" y="13511"/>
                    <a:pt x="9814" y="13148"/>
                  </a:cubicBezTo>
                  <a:cubicBezTo>
                    <a:pt x="12234" y="12072"/>
                    <a:pt x="13847" y="9653"/>
                    <a:pt x="13948" y="6998"/>
                  </a:cubicBezTo>
                  <a:cubicBezTo>
                    <a:pt x="13948" y="4410"/>
                    <a:pt x="12301" y="1116"/>
                    <a:pt x="9612" y="410"/>
                  </a:cubicBezTo>
                  <a:cubicBezTo>
                    <a:pt x="8648" y="151"/>
                    <a:pt x="7662" y="1"/>
                    <a:pt x="670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71"/>
            <p:cNvSpPr/>
            <p:nvPr/>
          </p:nvSpPr>
          <p:spPr>
            <a:xfrm>
              <a:off x="5058125" y="1146875"/>
              <a:ext cx="298300" cy="293975"/>
            </a:xfrm>
            <a:custGeom>
              <a:avLst/>
              <a:gdLst/>
              <a:ahLst/>
              <a:cxnLst/>
              <a:rect l="l" t="t" r="r" b="b"/>
              <a:pathLst>
                <a:path w="11932" h="11759" extrusionOk="0">
                  <a:moveTo>
                    <a:pt x="5737" y="1"/>
                  </a:moveTo>
                  <a:cubicBezTo>
                    <a:pt x="3594" y="1"/>
                    <a:pt x="1613" y="887"/>
                    <a:pt x="639" y="3275"/>
                  </a:cubicBezTo>
                  <a:cubicBezTo>
                    <a:pt x="0" y="4989"/>
                    <a:pt x="68" y="6904"/>
                    <a:pt x="908" y="8585"/>
                  </a:cubicBezTo>
                  <a:cubicBezTo>
                    <a:pt x="1244" y="9291"/>
                    <a:pt x="1748" y="9929"/>
                    <a:pt x="2353" y="10467"/>
                  </a:cubicBezTo>
                  <a:cubicBezTo>
                    <a:pt x="3193" y="11206"/>
                    <a:pt x="4269" y="11677"/>
                    <a:pt x="5411" y="11744"/>
                  </a:cubicBezTo>
                  <a:cubicBezTo>
                    <a:pt x="5557" y="11754"/>
                    <a:pt x="5702" y="11758"/>
                    <a:pt x="5848" y="11758"/>
                  </a:cubicBezTo>
                  <a:cubicBezTo>
                    <a:pt x="6709" y="11758"/>
                    <a:pt x="7564" y="11590"/>
                    <a:pt x="8369" y="11273"/>
                  </a:cubicBezTo>
                  <a:cubicBezTo>
                    <a:pt x="10486" y="10332"/>
                    <a:pt x="11864" y="8316"/>
                    <a:pt x="11931" y="5997"/>
                  </a:cubicBezTo>
                  <a:cubicBezTo>
                    <a:pt x="11931" y="3779"/>
                    <a:pt x="10520" y="956"/>
                    <a:pt x="8201" y="351"/>
                  </a:cubicBezTo>
                  <a:cubicBezTo>
                    <a:pt x="7387" y="129"/>
                    <a:pt x="6550" y="1"/>
                    <a:pt x="5737" y="1"/>
                  </a:cubicBezTo>
                  <a:close/>
                </a:path>
              </a:pathLst>
            </a:custGeom>
            <a:solidFill>
              <a:srgbClr val="AEB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71"/>
            <p:cNvSpPr/>
            <p:nvPr/>
          </p:nvSpPr>
          <p:spPr>
            <a:xfrm>
              <a:off x="5074925" y="1187550"/>
              <a:ext cx="252925" cy="197475"/>
            </a:xfrm>
            <a:custGeom>
              <a:avLst/>
              <a:gdLst/>
              <a:ahLst/>
              <a:cxnLst/>
              <a:rect l="l" t="t" r="r" b="b"/>
              <a:pathLst>
                <a:path w="10117" h="7899" extrusionOk="0">
                  <a:moveTo>
                    <a:pt x="10117" y="1"/>
                  </a:moveTo>
                  <a:lnTo>
                    <a:pt x="9680" y="370"/>
                  </a:lnTo>
                  <a:cubicBezTo>
                    <a:pt x="9445" y="606"/>
                    <a:pt x="9008" y="875"/>
                    <a:pt x="8537" y="1244"/>
                  </a:cubicBezTo>
                  <a:cubicBezTo>
                    <a:pt x="8302" y="1446"/>
                    <a:pt x="8033" y="1614"/>
                    <a:pt x="7764" y="1816"/>
                  </a:cubicBezTo>
                  <a:lnTo>
                    <a:pt x="6857" y="2454"/>
                  </a:lnTo>
                  <a:lnTo>
                    <a:pt x="5916" y="3093"/>
                  </a:lnTo>
                  <a:cubicBezTo>
                    <a:pt x="5580" y="3328"/>
                    <a:pt x="5277" y="3563"/>
                    <a:pt x="4941" y="3799"/>
                  </a:cubicBezTo>
                  <a:cubicBezTo>
                    <a:pt x="4302" y="4303"/>
                    <a:pt x="3664" y="4773"/>
                    <a:pt x="3059" y="5210"/>
                  </a:cubicBezTo>
                  <a:cubicBezTo>
                    <a:pt x="2454" y="5647"/>
                    <a:pt x="1883" y="6084"/>
                    <a:pt x="1412" y="6487"/>
                  </a:cubicBezTo>
                  <a:cubicBezTo>
                    <a:pt x="1042" y="6790"/>
                    <a:pt x="673" y="7126"/>
                    <a:pt x="337" y="7462"/>
                  </a:cubicBezTo>
                  <a:cubicBezTo>
                    <a:pt x="236" y="7563"/>
                    <a:pt x="135" y="7664"/>
                    <a:pt x="68" y="7798"/>
                  </a:cubicBezTo>
                  <a:lnTo>
                    <a:pt x="1" y="7899"/>
                  </a:lnTo>
                  <a:lnTo>
                    <a:pt x="1" y="7899"/>
                  </a:lnTo>
                  <a:lnTo>
                    <a:pt x="101" y="7798"/>
                  </a:lnTo>
                  <a:cubicBezTo>
                    <a:pt x="169" y="7731"/>
                    <a:pt x="269" y="7630"/>
                    <a:pt x="404" y="7529"/>
                  </a:cubicBezTo>
                  <a:cubicBezTo>
                    <a:pt x="673" y="7327"/>
                    <a:pt x="1076" y="7025"/>
                    <a:pt x="1580" y="6689"/>
                  </a:cubicBezTo>
                  <a:cubicBezTo>
                    <a:pt x="2051" y="6353"/>
                    <a:pt x="2656" y="5950"/>
                    <a:pt x="3294" y="5546"/>
                  </a:cubicBezTo>
                  <a:cubicBezTo>
                    <a:pt x="3899" y="5109"/>
                    <a:pt x="4571" y="4639"/>
                    <a:pt x="5210" y="4168"/>
                  </a:cubicBezTo>
                  <a:cubicBezTo>
                    <a:pt x="5546" y="3933"/>
                    <a:pt x="5848" y="3664"/>
                    <a:pt x="6151" y="3429"/>
                  </a:cubicBezTo>
                  <a:lnTo>
                    <a:pt x="7092" y="2757"/>
                  </a:lnTo>
                  <a:cubicBezTo>
                    <a:pt x="7394" y="2521"/>
                    <a:pt x="7663" y="2286"/>
                    <a:pt x="7932" y="2085"/>
                  </a:cubicBezTo>
                  <a:cubicBezTo>
                    <a:pt x="8201" y="1849"/>
                    <a:pt x="8470" y="1648"/>
                    <a:pt x="8672" y="1446"/>
                  </a:cubicBezTo>
                  <a:cubicBezTo>
                    <a:pt x="9142" y="1043"/>
                    <a:pt x="9512" y="673"/>
                    <a:pt x="9747" y="438"/>
                  </a:cubicBezTo>
                  <a:lnTo>
                    <a:pt x="10117" y="1"/>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71"/>
            <p:cNvSpPr/>
            <p:nvPr/>
          </p:nvSpPr>
          <p:spPr>
            <a:xfrm>
              <a:off x="5141300" y="1140500"/>
              <a:ext cx="114300" cy="309450"/>
            </a:xfrm>
            <a:custGeom>
              <a:avLst/>
              <a:gdLst/>
              <a:ahLst/>
              <a:cxnLst/>
              <a:rect l="l" t="t" r="r" b="b"/>
              <a:pathLst>
                <a:path w="4572" h="12378" extrusionOk="0">
                  <a:moveTo>
                    <a:pt x="1" y="1"/>
                  </a:moveTo>
                  <a:lnTo>
                    <a:pt x="68" y="370"/>
                  </a:lnTo>
                  <a:cubicBezTo>
                    <a:pt x="101" y="505"/>
                    <a:pt x="135" y="606"/>
                    <a:pt x="169" y="740"/>
                  </a:cubicBezTo>
                  <a:cubicBezTo>
                    <a:pt x="236" y="975"/>
                    <a:pt x="337" y="1211"/>
                    <a:pt x="404" y="1446"/>
                  </a:cubicBezTo>
                  <a:lnTo>
                    <a:pt x="908" y="2891"/>
                  </a:lnTo>
                  <a:lnTo>
                    <a:pt x="1916" y="5748"/>
                  </a:lnTo>
                  <a:cubicBezTo>
                    <a:pt x="2219" y="6689"/>
                    <a:pt x="2555" y="7630"/>
                    <a:pt x="2925" y="8571"/>
                  </a:cubicBezTo>
                  <a:cubicBezTo>
                    <a:pt x="3126" y="9041"/>
                    <a:pt x="3328" y="9512"/>
                    <a:pt x="3496" y="9982"/>
                  </a:cubicBezTo>
                  <a:cubicBezTo>
                    <a:pt x="3698" y="10453"/>
                    <a:pt x="3866" y="10924"/>
                    <a:pt x="4101" y="11360"/>
                  </a:cubicBezTo>
                  <a:cubicBezTo>
                    <a:pt x="4168" y="11528"/>
                    <a:pt x="4269" y="11697"/>
                    <a:pt x="4336" y="11865"/>
                  </a:cubicBezTo>
                  <a:lnTo>
                    <a:pt x="4471" y="12133"/>
                  </a:lnTo>
                  <a:cubicBezTo>
                    <a:pt x="4504" y="12167"/>
                    <a:pt x="4537" y="12200"/>
                    <a:pt x="4538" y="12234"/>
                  </a:cubicBezTo>
                  <a:lnTo>
                    <a:pt x="4538" y="12234"/>
                  </a:lnTo>
                  <a:cubicBezTo>
                    <a:pt x="4537" y="12200"/>
                    <a:pt x="4504" y="12167"/>
                    <a:pt x="4504" y="12100"/>
                  </a:cubicBezTo>
                  <a:cubicBezTo>
                    <a:pt x="4504" y="11999"/>
                    <a:pt x="4471" y="11932"/>
                    <a:pt x="4437" y="11831"/>
                  </a:cubicBezTo>
                  <a:cubicBezTo>
                    <a:pt x="4370" y="11663"/>
                    <a:pt x="4303" y="11461"/>
                    <a:pt x="4235" y="11293"/>
                  </a:cubicBezTo>
                  <a:cubicBezTo>
                    <a:pt x="4067" y="10823"/>
                    <a:pt x="3933" y="10352"/>
                    <a:pt x="3765" y="9848"/>
                  </a:cubicBezTo>
                  <a:cubicBezTo>
                    <a:pt x="3597" y="9378"/>
                    <a:pt x="3462" y="8907"/>
                    <a:pt x="3294" y="8436"/>
                  </a:cubicBezTo>
                  <a:cubicBezTo>
                    <a:pt x="2958" y="7495"/>
                    <a:pt x="2622" y="6521"/>
                    <a:pt x="2286" y="5580"/>
                  </a:cubicBezTo>
                  <a:cubicBezTo>
                    <a:pt x="2118" y="5109"/>
                    <a:pt x="1950" y="4639"/>
                    <a:pt x="1748" y="4168"/>
                  </a:cubicBezTo>
                  <a:cubicBezTo>
                    <a:pt x="1580" y="3698"/>
                    <a:pt x="1412" y="3227"/>
                    <a:pt x="1211" y="2757"/>
                  </a:cubicBezTo>
                  <a:lnTo>
                    <a:pt x="908" y="2051"/>
                  </a:lnTo>
                  <a:cubicBezTo>
                    <a:pt x="807" y="1816"/>
                    <a:pt x="706" y="1580"/>
                    <a:pt x="606" y="1379"/>
                  </a:cubicBezTo>
                  <a:cubicBezTo>
                    <a:pt x="471" y="1143"/>
                    <a:pt x="370" y="908"/>
                    <a:pt x="269" y="673"/>
                  </a:cubicBezTo>
                  <a:cubicBezTo>
                    <a:pt x="169" y="471"/>
                    <a:pt x="68" y="236"/>
                    <a:pt x="1" y="1"/>
                  </a:cubicBezTo>
                  <a:close/>
                  <a:moveTo>
                    <a:pt x="4538" y="12234"/>
                  </a:moveTo>
                  <a:cubicBezTo>
                    <a:pt x="4538" y="12268"/>
                    <a:pt x="4538" y="12301"/>
                    <a:pt x="4538" y="12301"/>
                  </a:cubicBezTo>
                  <a:cubicBezTo>
                    <a:pt x="4538" y="12301"/>
                    <a:pt x="4571" y="12301"/>
                    <a:pt x="4538" y="12234"/>
                  </a:cubicBezTo>
                  <a:close/>
                  <a:moveTo>
                    <a:pt x="4538" y="12301"/>
                  </a:moveTo>
                  <a:cubicBezTo>
                    <a:pt x="4538" y="12329"/>
                    <a:pt x="4516" y="12378"/>
                    <a:pt x="4525" y="12378"/>
                  </a:cubicBezTo>
                  <a:cubicBezTo>
                    <a:pt x="4527" y="12378"/>
                    <a:pt x="4531" y="12375"/>
                    <a:pt x="4538" y="12369"/>
                  </a:cubicBezTo>
                  <a:cubicBezTo>
                    <a:pt x="4538" y="12369"/>
                    <a:pt x="4538" y="12335"/>
                    <a:pt x="4538" y="1230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71"/>
            <p:cNvSpPr/>
            <p:nvPr/>
          </p:nvSpPr>
          <p:spPr>
            <a:xfrm>
              <a:off x="5158100" y="1134625"/>
              <a:ext cx="80700" cy="313425"/>
            </a:xfrm>
            <a:custGeom>
              <a:avLst/>
              <a:gdLst/>
              <a:ahLst/>
              <a:cxnLst/>
              <a:rect l="l" t="t" r="r" b="b"/>
              <a:pathLst>
                <a:path w="3228" h="12537" extrusionOk="0">
                  <a:moveTo>
                    <a:pt x="3227" y="0"/>
                  </a:moveTo>
                  <a:lnTo>
                    <a:pt x="3194" y="135"/>
                  </a:lnTo>
                  <a:cubicBezTo>
                    <a:pt x="3160" y="269"/>
                    <a:pt x="3160" y="404"/>
                    <a:pt x="3126" y="538"/>
                  </a:cubicBezTo>
                  <a:cubicBezTo>
                    <a:pt x="3059" y="908"/>
                    <a:pt x="2891" y="1378"/>
                    <a:pt x="2689" y="1950"/>
                  </a:cubicBezTo>
                  <a:cubicBezTo>
                    <a:pt x="2488" y="2521"/>
                    <a:pt x="2286" y="3193"/>
                    <a:pt x="2051" y="3899"/>
                  </a:cubicBezTo>
                  <a:cubicBezTo>
                    <a:pt x="1816" y="4638"/>
                    <a:pt x="1580" y="5411"/>
                    <a:pt x="1345" y="6184"/>
                  </a:cubicBezTo>
                  <a:cubicBezTo>
                    <a:pt x="1244" y="6554"/>
                    <a:pt x="1143" y="6957"/>
                    <a:pt x="1009" y="7327"/>
                  </a:cubicBezTo>
                  <a:cubicBezTo>
                    <a:pt x="875" y="7730"/>
                    <a:pt x="807" y="8100"/>
                    <a:pt x="707" y="8470"/>
                  </a:cubicBezTo>
                  <a:cubicBezTo>
                    <a:pt x="539" y="9243"/>
                    <a:pt x="404" y="9915"/>
                    <a:pt x="303" y="10520"/>
                  </a:cubicBezTo>
                  <a:cubicBezTo>
                    <a:pt x="202" y="11125"/>
                    <a:pt x="135" y="11629"/>
                    <a:pt x="68" y="11965"/>
                  </a:cubicBezTo>
                  <a:cubicBezTo>
                    <a:pt x="34" y="12335"/>
                    <a:pt x="1" y="12536"/>
                    <a:pt x="1" y="12536"/>
                  </a:cubicBezTo>
                  <a:cubicBezTo>
                    <a:pt x="1" y="12536"/>
                    <a:pt x="68" y="12368"/>
                    <a:pt x="169" y="11999"/>
                  </a:cubicBezTo>
                  <a:cubicBezTo>
                    <a:pt x="236" y="11663"/>
                    <a:pt x="404" y="11192"/>
                    <a:pt x="539" y="10587"/>
                  </a:cubicBezTo>
                  <a:cubicBezTo>
                    <a:pt x="673" y="10016"/>
                    <a:pt x="908" y="9310"/>
                    <a:pt x="1076" y="8604"/>
                  </a:cubicBezTo>
                  <a:cubicBezTo>
                    <a:pt x="1177" y="8235"/>
                    <a:pt x="1278" y="7865"/>
                    <a:pt x="1412" y="7462"/>
                  </a:cubicBezTo>
                  <a:cubicBezTo>
                    <a:pt x="1513" y="7092"/>
                    <a:pt x="1648" y="6722"/>
                    <a:pt x="1748" y="6319"/>
                  </a:cubicBezTo>
                  <a:cubicBezTo>
                    <a:pt x="1883" y="5916"/>
                    <a:pt x="1984" y="5546"/>
                    <a:pt x="2118" y="5176"/>
                  </a:cubicBezTo>
                  <a:cubicBezTo>
                    <a:pt x="2219" y="4773"/>
                    <a:pt x="2320" y="4403"/>
                    <a:pt x="2421" y="4033"/>
                  </a:cubicBezTo>
                  <a:cubicBezTo>
                    <a:pt x="2622" y="3294"/>
                    <a:pt x="2790" y="2622"/>
                    <a:pt x="2925" y="2017"/>
                  </a:cubicBezTo>
                  <a:cubicBezTo>
                    <a:pt x="3059" y="1546"/>
                    <a:pt x="3160" y="1042"/>
                    <a:pt x="3227" y="572"/>
                  </a:cubicBezTo>
                  <a:cubicBezTo>
                    <a:pt x="3227" y="437"/>
                    <a:pt x="3227" y="303"/>
                    <a:pt x="3227" y="135"/>
                  </a:cubicBezTo>
                  <a:lnTo>
                    <a:pt x="3227" y="0"/>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71"/>
            <p:cNvSpPr/>
            <p:nvPr/>
          </p:nvSpPr>
          <p:spPr>
            <a:xfrm>
              <a:off x="5047200" y="1269900"/>
              <a:ext cx="319300" cy="35300"/>
            </a:xfrm>
            <a:custGeom>
              <a:avLst/>
              <a:gdLst/>
              <a:ahLst/>
              <a:cxnLst/>
              <a:rect l="l" t="t" r="r" b="b"/>
              <a:pathLst>
                <a:path w="12772" h="1412" extrusionOk="0">
                  <a:moveTo>
                    <a:pt x="12772" y="0"/>
                  </a:moveTo>
                  <a:cubicBezTo>
                    <a:pt x="12704" y="34"/>
                    <a:pt x="12604" y="68"/>
                    <a:pt x="12503" y="68"/>
                  </a:cubicBezTo>
                  <a:lnTo>
                    <a:pt x="11562" y="68"/>
                  </a:lnTo>
                  <a:cubicBezTo>
                    <a:pt x="11058" y="101"/>
                    <a:pt x="10587" y="135"/>
                    <a:pt x="10083" y="202"/>
                  </a:cubicBezTo>
                  <a:cubicBezTo>
                    <a:pt x="9612" y="236"/>
                    <a:pt x="9142" y="269"/>
                    <a:pt x="8638" y="337"/>
                  </a:cubicBezTo>
                  <a:cubicBezTo>
                    <a:pt x="7697" y="437"/>
                    <a:pt x="6722" y="572"/>
                    <a:pt x="5748" y="706"/>
                  </a:cubicBezTo>
                  <a:lnTo>
                    <a:pt x="5042" y="807"/>
                  </a:lnTo>
                  <a:lnTo>
                    <a:pt x="4336" y="874"/>
                  </a:lnTo>
                  <a:cubicBezTo>
                    <a:pt x="3865" y="908"/>
                    <a:pt x="3361" y="908"/>
                    <a:pt x="2891" y="941"/>
                  </a:cubicBezTo>
                  <a:cubicBezTo>
                    <a:pt x="2622" y="975"/>
                    <a:pt x="2387" y="975"/>
                    <a:pt x="2151" y="1009"/>
                  </a:cubicBezTo>
                  <a:cubicBezTo>
                    <a:pt x="1916" y="1042"/>
                    <a:pt x="1647" y="1076"/>
                    <a:pt x="1412" y="1143"/>
                  </a:cubicBezTo>
                  <a:cubicBezTo>
                    <a:pt x="1177" y="1210"/>
                    <a:pt x="942" y="1244"/>
                    <a:pt x="706" y="1278"/>
                  </a:cubicBezTo>
                  <a:cubicBezTo>
                    <a:pt x="605" y="1311"/>
                    <a:pt x="471" y="1311"/>
                    <a:pt x="370" y="1311"/>
                  </a:cubicBezTo>
                  <a:lnTo>
                    <a:pt x="0" y="1345"/>
                  </a:lnTo>
                  <a:cubicBezTo>
                    <a:pt x="236" y="1378"/>
                    <a:pt x="471" y="1412"/>
                    <a:pt x="740" y="1412"/>
                  </a:cubicBezTo>
                  <a:cubicBezTo>
                    <a:pt x="975" y="1412"/>
                    <a:pt x="1210" y="1378"/>
                    <a:pt x="1479" y="1345"/>
                  </a:cubicBezTo>
                  <a:cubicBezTo>
                    <a:pt x="1715" y="1345"/>
                    <a:pt x="1950" y="1278"/>
                    <a:pt x="2185" y="1278"/>
                  </a:cubicBezTo>
                  <a:lnTo>
                    <a:pt x="4370" y="1278"/>
                  </a:lnTo>
                  <a:lnTo>
                    <a:pt x="5109" y="1244"/>
                  </a:lnTo>
                  <a:lnTo>
                    <a:pt x="5815" y="1143"/>
                  </a:lnTo>
                  <a:cubicBezTo>
                    <a:pt x="6789" y="1009"/>
                    <a:pt x="7764" y="874"/>
                    <a:pt x="8705" y="740"/>
                  </a:cubicBezTo>
                  <a:cubicBezTo>
                    <a:pt x="9176" y="673"/>
                    <a:pt x="9646" y="572"/>
                    <a:pt x="10150" y="505"/>
                  </a:cubicBezTo>
                  <a:cubicBezTo>
                    <a:pt x="10621" y="437"/>
                    <a:pt x="11091" y="370"/>
                    <a:pt x="11562" y="269"/>
                  </a:cubicBezTo>
                  <a:cubicBezTo>
                    <a:pt x="11763" y="236"/>
                    <a:pt x="11999" y="202"/>
                    <a:pt x="12200" y="202"/>
                  </a:cubicBezTo>
                  <a:cubicBezTo>
                    <a:pt x="12301" y="168"/>
                    <a:pt x="12402" y="168"/>
                    <a:pt x="12503" y="135"/>
                  </a:cubicBezTo>
                  <a:cubicBezTo>
                    <a:pt x="12604" y="101"/>
                    <a:pt x="12704" y="34"/>
                    <a:pt x="1277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2" name="Google Shape;7702;p71"/>
            <p:cNvSpPr/>
            <p:nvPr/>
          </p:nvSpPr>
          <p:spPr>
            <a:xfrm>
              <a:off x="5071575" y="1195125"/>
              <a:ext cx="268050" cy="195800"/>
            </a:xfrm>
            <a:custGeom>
              <a:avLst/>
              <a:gdLst/>
              <a:ahLst/>
              <a:cxnLst/>
              <a:rect l="l" t="t" r="r" b="b"/>
              <a:pathLst>
                <a:path w="10722" h="7832" extrusionOk="0">
                  <a:moveTo>
                    <a:pt x="0" y="0"/>
                  </a:moveTo>
                  <a:lnTo>
                    <a:pt x="370" y="404"/>
                  </a:lnTo>
                  <a:lnTo>
                    <a:pt x="1445" y="1479"/>
                  </a:lnTo>
                  <a:lnTo>
                    <a:pt x="1781" y="1815"/>
                  </a:lnTo>
                  <a:lnTo>
                    <a:pt x="1983" y="2017"/>
                  </a:lnTo>
                  <a:cubicBezTo>
                    <a:pt x="2050" y="2084"/>
                    <a:pt x="2117" y="2118"/>
                    <a:pt x="2185" y="2185"/>
                  </a:cubicBezTo>
                  <a:cubicBezTo>
                    <a:pt x="2487" y="2386"/>
                    <a:pt x="2790" y="2622"/>
                    <a:pt x="3092" y="2857"/>
                  </a:cubicBezTo>
                  <a:cubicBezTo>
                    <a:pt x="3428" y="3092"/>
                    <a:pt x="3764" y="3294"/>
                    <a:pt x="4100" y="3496"/>
                  </a:cubicBezTo>
                  <a:lnTo>
                    <a:pt x="5142" y="4168"/>
                  </a:lnTo>
                  <a:cubicBezTo>
                    <a:pt x="5512" y="4403"/>
                    <a:pt x="5882" y="4605"/>
                    <a:pt x="6218" y="4840"/>
                  </a:cubicBezTo>
                  <a:cubicBezTo>
                    <a:pt x="6554" y="5075"/>
                    <a:pt x="6890" y="5310"/>
                    <a:pt x="7192" y="5478"/>
                  </a:cubicBezTo>
                  <a:cubicBezTo>
                    <a:pt x="7528" y="5680"/>
                    <a:pt x="7831" y="5915"/>
                    <a:pt x="8133" y="6117"/>
                  </a:cubicBezTo>
                  <a:cubicBezTo>
                    <a:pt x="8469" y="6319"/>
                    <a:pt x="8738" y="6520"/>
                    <a:pt x="8974" y="6688"/>
                  </a:cubicBezTo>
                  <a:cubicBezTo>
                    <a:pt x="9242" y="6890"/>
                    <a:pt x="9478" y="7024"/>
                    <a:pt x="9679" y="7193"/>
                  </a:cubicBezTo>
                  <a:lnTo>
                    <a:pt x="10251" y="7529"/>
                  </a:lnTo>
                  <a:cubicBezTo>
                    <a:pt x="10385" y="7629"/>
                    <a:pt x="10520" y="7697"/>
                    <a:pt x="10620" y="7764"/>
                  </a:cubicBezTo>
                  <a:lnTo>
                    <a:pt x="10721" y="7831"/>
                  </a:lnTo>
                  <a:lnTo>
                    <a:pt x="10620" y="7730"/>
                  </a:lnTo>
                  <a:cubicBezTo>
                    <a:pt x="10520" y="7629"/>
                    <a:pt x="10419" y="7529"/>
                    <a:pt x="10284" y="7461"/>
                  </a:cubicBezTo>
                  <a:lnTo>
                    <a:pt x="9780" y="7024"/>
                  </a:lnTo>
                  <a:lnTo>
                    <a:pt x="9142" y="6487"/>
                  </a:lnTo>
                  <a:cubicBezTo>
                    <a:pt x="8873" y="6251"/>
                    <a:pt x="8637" y="6050"/>
                    <a:pt x="8335" y="5848"/>
                  </a:cubicBezTo>
                  <a:cubicBezTo>
                    <a:pt x="8066" y="5613"/>
                    <a:pt x="7764" y="5378"/>
                    <a:pt x="7428" y="5176"/>
                  </a:cubicBezTo>
                  <a:cubicBezTo>
                    <a:pt x="6789" y="4705"/>
                    <a:pt x="6117" y="4235"/>
                    <a:pt x="5411" y="3798"/>
                  </a:cubicBezTo>
                  <a:lnTo>
                    <a:pt x="4336" y="3159"/>
                  </a:lnTo>
                  <a:cubicBezTo>
                    <a:pt x="4000" y="2958"/>
                    <a:pt x="3663" y="2756"/>
                    <a:pt x="3327" y="2521"/>
                  </a:cubicBezTo>
                  <a:cubicBezTo>
                    <a:pt x="2991" y="2319"/>
                    <a:pt x="2689" y="2118"/>
                    <a:pt x="2386" y="1916"/>
                  </a:cubicBezTo>
                  <a:cubicBezTo>
                    <a:pt x="2319" y="1849"/>
                    <a:pt x="2218" y="1815"/>
                    <a:pt x="2185" y="1782"/>
                  </a:cubicBezTo>
                  <a:lnTo>
                    <a:pt x="1983" y="1613"/>
                  </a:lnTo>
                  <a:lnTo>
                    <a:pt x="1613" y="1277"/>
                  </a:lnTo>
                  <a:cubicBezTo>
                    <a:pt x="1143" y="874"/>
                    <a:pt x="740" y="572"/>
                    <a:pt x="437" y="336"/>
                  </a:cubicBezTo>
                  <a:lnTo>
                    <a:pt x="0" y="0"/>
                  </a:ln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3" name="Google Shape;7703;p71"/>
            <p:cNvSpPr/>
            <p:nvPr/>
          </p:nvSpPr>
          <p:spPr>
            <a:xfrm>
              <a:off x="5165675" y="1264850"/>
              <a:ext cx="60525" cy="60525"/>
            </a:xfrm>
            <a:custGeom>
              <a:avLst/>
              <a:gdLst/>
              <a:ahLst/>
              <a:cxnLst/>
              <a:rect l="l" t="t" r="r" b="b"/>
              <a:pathLst>
                <a:path w="2421" h="2421" extrusionOk="0">
                  <a:moveTo>
                    <a:pt x="941" y="1"/>
                  </a:moveTo>
                  <a:cubicBezTo>
                    <a:pt x="849" y="247"/>
                    <a:pt x="616" y="408"/>
                    <a:pt x="346" y="408"/>
                  </a:cubicBezTo>
                  <a:cubicBezTo>
                    <a:pt x="320" y="408"/>
                    <a:pt x="295" y="407"/>
                    <a:pt x="269" y="404"/>
                  </a:cubicBezTo>
                  <a:lnTo>
                    <a:pt x="269" y="404"/>
                  </a:lnTo>
                  <a:lnTo>
                    <a:pt x="303" y="438"/>
                  </a:lnTo>
                  <a:cubicBezTo>
                    <a:pt x="437" y="807"/>
                    <a:pt x="471" y="1110"/>
                    <a:pt x="0" y="1211"/>
                  </a:cubicBezTo>
                  <a:cubicBezTo>
                    <a:pt x="404" y="1244"/>
                    <a:pt x="504" y="1580"/>
                    <a:pt x="202" y="1849"/>
                  </a:cubicBezTo>
                  <a:cubicBezTo>
                    <a:pt x="391" y="1736"/>
                    <a:pt x="527" y="1686"/>
                    <a:pt x="625" y="1686"/>
                  </a:cubicBezTo>
                  <a:cubicBezTo>
                    <a:pt x="877" y="1686"/>
                    <a:pt x="884" y="2010"/>
                    <a:pt x="908" y="2421"/>
                  </a:cubicBezTo>
                  <a:cubicBezTo>
                    <a:pt x="1007" y="2137"/>
                    <a:pt x="1119" y="2033"/>
                    <a:pt x="1239" y="2033"/>
                  </a:cubicBezTo>
                  <a:cubicBezTo>
                    <a:pt x="1405" y="2033"/>
                    <a:pt x="1587" y="2227"/>
                    <a:pt x="1782" y="2421"/>
                  </a:cubicBezTo>
                  <a:cubicBezTo>
                    <a:pt x="1754" y="2175"/>
                    <a:pt x="1683" y="1531"/>
                    <a:pt x="1980" y="1531"/>
                  </a:cubicBezTo>
                  <a:cubicBezTo>
                    <a:pt x="2049" y="1531"/>
                    <a:pt x="2138" y="1565"/>
                    <a:pt x="2252" y="1648"/>
                  </a:cubicBezTo>
                  <a:cubicBezTo>
                    <a:pt x="2151" y="1379"/>
                    <a:pt x="2185" y="1076"/>
                    <a:pt x="2420" y="908"/>
                  </a:cubicBezTo>
                  <a:cubicBezTo>
                    <a:pt x="2252" y="740"/>
                    <a:pt x="2286" y="740"/>
                    <a:pt x="2185" y="539"/>
                  </a:cubicBezTo>
                  <a:cubicBezTo>
                    <a:pt x="2137" y="557"/>
                    <a:pt x="2087" y="565"/>
                    <a:pt x="2039" y="565"/>
                  </a:cubicBezTo>
                  <a:cubicBezTo>
                    <a:pt x="1817" y="565"/>
                    <a:pt x="1613" y="390"/>
                    <a:pt x="1613" y="169"/>
                  </a:cubicBezTo>
                  <a:cubicBezTo>
                    <a:pt x="1562" y="191"/>
                    <a:pt x="1511" y="200"/>
                    <a:pt x="1461" y="200"/>
                  </a:cubicBezTo>
                  <a:cubicBezTo>
                    <a:pt x="1278" y="200"/>
                    <a:pt x="1099" y="80"/>
                    <a:pt x="94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4" name="Google Shape;7704;p71"/>
            <p:cNvSpPr/>
            <p:nvPr/>
          </p:nvSpPr>
          <p:spPr>
            <a:xfrm>
              <a:off x="5221475" y="1340800"/>
              <a:ext cx="9750" cy="8875"/>
            </a:xfrm>
            <a:custGeom>
              <a:avLst/>
              <a:gdLst/>
              <a:ahLst/>
              <a:cxnLst/>
              <a:rect l="l" t="t" r="r" b="b"/>
              <a:pathLst>
                <a:path w="390" h="355" extrusionOk="0">
                  <a:moveTo>
                    <a:pt x="171" y="0"/>
                  </a:moveTo>
                  <a:cubicBezTo>
                    <a:pt x="123" y="0"/>
                    <a:pt x="79" y="26"/>
                    <a:pt x="54" y="88"/>
                  </a:cubicBezTo>
                  <a:cubicBezTo>
                    <a:pt x="1" y="221"/>
                    <a:pt x="136" y="354"/>
                    <a:pt x="262" y="354"/>
                  </a:cubicBezTo>
                  <a:cubicBezTo>
                    <a:pt x="295" y="354"/>
                    <a:pt x="328" y="345"/>
                    <a:pt x="356" y="324"/>
                  </a:cubicBezTo>
                  <a:cubicBezTo>
                    <a:pt x="390" y="256"/>
                    <a:pt x="390" y="223"/>
                    <a:pt x="390" y="156"/>
                  </a:cubicBezTo>
                  <a:cubicBezTo>
                    <a:pt x="348" y="71"/>
                    <a:pt x="253"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5" name="Google Shape;7705;p71"/>
            <p:cNvSpPr/>
            <p:nvPr/>
          </p:nvSpPr>
          <p:spPr>
            <a:xfrm>
              <a:off x="5264250" y="1314425"/>
              <a:ext cx="10675" cy="6125"/>
            </a:xfrm>
            <a:custGeom>
              <a:avLst/>
              <a:gdLst/>
              <a:ahLst/>
              <a:cxnLst/>
              <a:rect l="l" t="t" r="r" b="b"/>
              <a:pathLst>
                <a:path w="427" h="245" extrusionOk="0">
                  <a:moveTo>
                    <a:pt x="258" y="1"/>
                  </a:moveTo>
                  <a:cubicBezTo>
                    <a:pt x="191" y="1"/>
                    <a:pt x="90" y="1"/>
                    <a:pt x="57" y="68"/>
                  </a:cubicBezTo>
                  <a:cubicBezTo>
                    <a:pt x="1" y="179"/>
                    <a:pt x="130" y="245"/>
                    <a:pt x="233" y="245"/>
                  </a:cubicBezTo>
                  <a:cubicBezTo>
                    <a:pt x="254" y="245"/>
                    <a:pt x="275" y="242"/>
                    <a:pt x="292" y="236"/>
                  </a:cubicBezTo>
                  <a:cubicBezTo>
                    <a:pt x="359" y="202"/>
                    <a:pt x="426" y="102"/>
                    <a:pt x="359" y="34"/>
                  </a:cubicBezTo>
                  <a:cubicBezTo>
                    <a:pt x="326" y="1"/>
                    <a:pt x="292" y="1"/>
                    <a:pt x="25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6" name="Google Shape;7706;p71"/>
            <p:cNvSpPr/>
            <p:nvPr/>
          </p:nvSpPr>
          <p:spPr>
            <a:xfrm>
              <a:off x="5226175" y="1320275"/>
              <a:ext cx="9625" cy="6675"/>
            </a:xfrm>
            <a:custGeom>
              <a:avLst/>
              <a:gdLst/>
              <a:ahLst/>
              <a:cxnLst/>
              <a:rect l="l" t="t" r="r" b="b"/>
              <a:pathLst>
                <a:path w="385" h="267" extrusionOk="0">
                  <a:moveTo>
                    <a:pt x="116" y="0"/>
                  </a:moveTo>
                  <a:cubicBezTo>
                    <a:pt x="52" y="0"/>
                    <a:pt x="0" y="29"/>
                    <a:pt x="0" y="103"/>
                  </a:cubicBezTo>
                  <a:cubicBezTo>
                    <a:pt x="0" y="207"/>
                    <a:pt x="118" y="267"/>
                    <a:pt x="217" y="267"/>
                  </a:cubicBezTo>
                  <a:cubicBezTo>
                    <a:pt x="309" y="267"/>
                    <a:pt x="385" y="216"/>
                    <a:pt x="336" y="103"/>
                  </a:cubicBezTo>
                  <a:cubicBezTo>
                    <a:pt x="299" y="46"/>
                    <a:pt x="198" y="0"/>
                    <a:pt x="11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7" name="Google Shape;7707;p71"/>
            <p:cNvSpPr/>
            <p:nvPr/>
          </p:nvSpPr>
          <p:spPr>
            <a:xfrm>
              <a:off x="5208900" y="1336000"/>
              <a:ext cx="8050" cy="7200"/>
            </a:xfrm>
            <a:custGeom>
              <a:avLst/>
              <a:gdLst/>
              <a:ahLst/>
              <a:cxnLst/>
              <a:rect l="l" t="t" r="r" b="b"/>
              <a:pathLst>
                <a:path w="322" h="288" extrusionOk="0">
                  <a:moveTo>
                    <a:pt x="220" y="1"/>
                  </a:moveTo>
                  <a:cubicBezTo>
                    <a:pt x="128" y="1"/>
                    <a:pt x="1" y="144"/>
                    <a:pt x="53" y="247"/>
                  </a:cubicBezTo>
                  <a:cubicBezTo>
                    <a:pt x="71" y="275"/>
                    <a:pt x="100" y="287"/>
                    <a:pt x="132" y="287"/>
                  </a:cubicBezTo>
                  <a:cubicBezTo>
                    <a:pt x="215" y="287"/>
                    <a:pt x="321" y="201"/>
                    <a:pt x="321" y="79"/>
                  </a:cubicBezTo>
                  <a:lnTo>
                    <a:pt x="288" y="45"/>
                  </a:lnTo>
                  <a:cubicBezTo>
                    <a:pt x="272" y="14"/>
                    <a:pt x="247" y="1"/>
                    <a:pt x="22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8" name="Google Shape;7708;p71"/>
            <p:cNvSpPr/>
            <p:nvPr/>
          </p:nvSpPr>
          <p:spPr>
            <a:xfrm>
              <a:off x="5196750" y="1366200"/>
              <a:ext cx="10725" cy="6900"/>
            </a:xfrm>
            <a:custGeom>
              <a:avLst/>
              <a:gdLst/>
              <a:ahLst/>
              <a:cxnLst/>
              <a:rect l="l" t="t" r="r" b="b"/>
              <a:pathLst>
                <a:path w="429" h="276" extrusionOk="0">
                  <a:moveTo>
                    <a:pt x="194" y="0"/>
                  </a:moveTo>
                  <a:cubicBezTo>
                    <a:pt x="119" y="0"/>
                    <a:pt x="50" y="35"/>
                    <a:pt x="34" y="114"/>
                  </a:cubicBezTo>
                  <a:cubicBezTo>
                    <a:pt x="1" y="181"/>
                    <a:pt x="34" y="215"/>
                    <a:pt x="102" y="249"/>
                  </a:cubicBezTo>
                  <a:cubicBezTo>
                    <a:pt x="138" y="267"/>
                    <a:pt x="178" y="275"/>
                    <a:pt x="218" y="275"/>
                  </a:cubicBezTo>
                  <a:cubicBezTo>
                    <a:pt x="327" y="275"/>
                    <a:pt x="429" y="213"/>
                    <a:pt x="404" y="114"/>
                  </a:cubicBezTo>
                  <a:cubicBezTo>
                    <a:pt x="369" y="43"/>
                    <a:pt x="277" y="0"/>
                    <a:pt x="19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9" name="Google Shape;7709;p71"/>
            <p:cNvSpPr/>
            <p:nvPr/>
          </p:nvSpPr>
          <p:spPr>
            <a:xfrm>
              <a:off x="5217750" y="1326475"/>
              <a:ext cx="10125" cy="7300"/>
            </a:xfrm>
            <a:custGeom>
              <a:avLst/>
              <a:gdLst/>
              <a:ahLst/>
              <a:cxnLst/>
              <a:rect l="l" t="t" r="r" b="b"/>
              <a:pathLst>
                <a:path w="405" h="292" extrusionOk="0">
                  <a:moveTo>
                    <a:pt x="273" y="0"/>
                  </a:moveTo>
                  <a:cubicBezTo>
                    <a:pt x="201" y="0"/>
                    <a:pt x="109" y="62"/>
                    <a:pt x="68" y="124"/>
                  </a:cubicBezTo>
                  <a:cubicBezTo>
                    <a:pt x="1" y="191"/>
                    <a:pt x="68" y="292"/>
                    <a:pt x="135" y="292"/>
                  </a:cubicBezTo>
                  <a:cubicBezTo>
                    <a:pt x="169" y="292"/>
                    <a:pt x="203" y="292"/>
                    <a:pt x="236" y="258"/>
                  </a:cubicBezTo>
                  <a:cubicBezTo>
                    <a:pt x="303" y="224"/>
                    <a:pt x="404" y="157"/>
                    <a:pt x="371" y="90"/>
                  </a:cubicBezTo>
                  <a:cubicBezTo>
                    <a:pt x="358" y="25"/>
                    <a:pt x="319" y="0"/>
                    <a:pt x="27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0" name="Google Shape;7710;p71"/>
            <p:cNvSpPr/>
            <p:nvPr/>
          </p:nvSpPr>
          <p:spPr>
            <a:xfrm>
              <a:off x="5211000" y="1310150"/>
              <a:ext cx="12900" cy="7275"/>
            </a:xfrm>
            <a:custGeom>
              <a:avLst/>
              <a:gdLst/>
              <a:ahLst/>
              <a:cxnLst/>
              <a:rect l="l" t="t" r="r" b="b"/>
              <a:pathLst>
                <a:path w="516" h="291" extrusionOk="0">
                  <a:moveTo>
                    <a:pt x="313" y="0"/>
                  </a:moveTo>
                  <a:cubicBezTo>
                    <a:pt x="172" y="0"/>
                    <a:pt x="1" y="191"/>
                    <a:pt x="137" y="273"/>
                  </a:cubicBezTo>
                  <a:cubicBezTo>
                    <a:pt x="161" y="285"/>
                    <a:pt x="189" y="290"/>
                    <a:pt x="219" y="290"/>
                  </a:cubicBezTo>
                  <a:cubicBezTo>
                    <a:pt x="355" y="290"/>
                    <a:pt x="516" y="175"/>
                    <a:pt x="405" y="37"/>
                  </a:cubicBezTo>
                  <a:cubicBezTo>
                    <a:pt x="379" y="11"/>
                    <a:pt x="347" y="0"/>
                    <a:pt x="3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1" name="Google Shape;7711;p71"/>
            <p:cNvSpPr/>
            <p:nvPr/>
          </p:nvSpPr>
          <p:spPr>
            <a:xfrm>
              <a:off x="5254300" y="1392275"/>
              <a:ext cx="7875" cy="7950"/>
            </a:xfrm>
            <a:custGeom>
              <a:avLst/>
              <a:gdLst/>
              <a:ahLst/>
              <a:cxnLst/>
              <a:rect l="l" t="t" r="r" b="b"/>
              <a:pathLst>
                <a:path w="315" h="318" extrusionOk="0">
                  <a:moveTo>
                    <a:pt x="172" y="0"/>
                  </a:moveTo>
                  <a:cubicBezTo>
                    <a:pt x="64" y="0"/>
                    <a:pt x="1" y="193"/>
                    <a:pt x="119" y="281"/>
                  </a:cubicBezTo>
                  <a:lnTo>
                    <a:pt x="152" y="315"/>
                  </a:lnTo>
                  <a:cubicBezTo>
                    <a:pt x="160" y="317"/>
                    <a:pt x="168" y="318"/>
                    <a:pt x="175" y="318"/>
                  </a:cubicBezTo>
                  <a:cubicBezTo>
                    <a:pt x="290" y="318"/>
                    <a:pt x="314" y="76"/>
                    <a:pt x="219" y="12"/>
                  </a:cubicBezTo>
                  <a:cubicBezTo>
                    <a:pt x="203" y="4"/>
                    <a:pt x="187" y="0"/>
                    <a:pt x="17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2" name="Google Shape;7712;p71"/>
            <p:cNvSpPr/>
            <p:nvPr/>
          </p:nvSpPr>
          <p:spPr>
            <a:xfrm>
              <a:off x="5234950" y="1307200"/>
              <a:ext cx="9725" cy="8375"/>
            </a:xfrm>
            <a:custGeom>
              <a:avLst/>
              <a:gdLst/>
              <a:ahLst/>
              <a:cxnLst/>
              <a:rect l="l" t="t" r="r" b="b"/>
              <a:pathLst>
                <a:path w="389" h="335" extrusionOk="0">
                  <a:moveTo>
                    <a:pt x="168" y="0"/>
                  </a:moveTo>
                  <a:cubicBezTo>
                    <a:pt x="121" y="0"/>
                    <a:pt x="77" y="25"/>
                    <a:pt x="52" y="88"/>
                  </a:cubicBezTo>
                  <a:cubicBezTo>
                    <a:pt x="1" y="191"/>
                    <a:pt x="127" y="334"/>
                    <a:pt x="250" y="334"/>
                  </a:cubicBezTo>
                  <a:cubicBezTo>
                    <a:pt x="287" y="334"/>
                    <a:pt x="324" y="321"/>
                    <a:pt x="355" y="290"/>
                  </a:cubicBezTo>
                  <a:cubicBezTo>
                    <a:pt x="388" y="256"/>
                    <a:pt x="388" y="189"/>
                    <a:pt x="355" y="155"/>
                  </a:cubicBezTo>
                  <a:cubicBezTo>
                    <a:pt x="334" y="71"/>
                    <a:pt x="247" y="0"/>
                    <a:pt x="16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3" name="Google Shape;7713;p71"/>
            <p:cNvSpPr/>
            <p:nvPr/>
          </p:nvSpPr>
          <p:spPr>
            <a:xfrm>
              <a:off x="5166050" y="1297625"/>
              <a:ext cx="10575" cy="6200"/>
            </a:xfrm>
            <a:custGeom>
              <a:avLst/>
              <a:gdLst/>
              <a:ahLst/>
              <a:cxnLst/>
              <a:rect l="l" t="t" r="r" b="b"/>
              <a:pathLst>
                <a:path w="423" h="248" extrusionOk="0">
                  <a:moveTo>
                    <a:pt x="288" y="1"/>
                  </a:moveTo>
                  <a:cubicBezTo>
                    <a:pt x="187" y="1"/>
                    <a:pt x="86" y="1"/>
                    <a:pt x="52" y="68"/>
                  </a:cubicBezTo>
                  <a:cubicBezTo>
                    <a:pt x="0" y="198"/>
                    <a:pt x="130" y="247"/>
                    <a:pt x="238" y="247"/>
                  </a:cubicBezTo>
                  <a:cubicBezTo>
                    <a:pt x="269" y="247"/>
                    <a:pt x="299" y="243"/>
                    <a:pt x="321" y="236"/>
                  </a:cubicBezTo>
                  <a:cubicBezTo>
                    <a:pt x="422" y="202"/>
                    <a:pt x="422" y="135"/>
                    <a:pt x="389" y="68"/>
                  </a:cubicBezTo>
                  <a:cubicBezTo>
                    <a:pt x="355" y="1"/>
                    <a:pt x="321" y="1"/>
                    <a:pt x="28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4" name="Google Shape;7714;p71"/>
            <p:cNvSpPr/>
            <p:nvPr/>
          </p:nvSpPr>
          <p:spPr>
            <a:xfrm>
              <a:off x="5146350" y="1315225"/>
              <a:ext cx="9525" cy="6550"/>
            </a:xfrm>
            <a:custGeom>
              <a:avLst/>
              <a:gdLst/>
              <a:ahLst/>
              <a:cxnLst/>
              <a:rect l="l" t="t" r="r" b="b"/>
              <a:pathLst>
                <a:path w="381" h="262" extrusionOk="0">
                  <a:moveTo>
                    <a:pt x="116" y="1"/>
                  </a:moveTo>
                  <a:cubicBezTo>
                    <a:pt x="52" y="1"/>
                    <a:pt x="0" y="29"/>
                    <a:pt x="0" y="103"/>
                  </a:cubicBezTo>
                  <a:cubicBezTo>
                    <a:pt x="0" y="198"/>
                    <a:pt x="140" y="261"/>
                    <a:pt x="244" y="261"/>
                  </a:cubicBezTo>
                  <a:cubicBezTo>
                    <a:pt x="323" y="261"/>
                    <a:pt x="380" y="224"/>
                    <a:pt x="336" y="137"/>
                  </a:cubicBezTo>
                  <a:lnTo>
                    <a:pt x="336" y="103"/>
                  </a:lnTo>
                  <a:cubicBezTo>
                    <a:pt x="299" y="47"/>
                    <a:pt x="198" y="1"/>
                    <a:pt x="11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5" name="Google Shape;7715;p71"/>
            <p:cNvSpPr/>
            <p:nvPr/>
          </p:nvSpPr>
          <p:spPr>
            <a:xfrm>
              <a:off x="5283500" y="1293150"/>
              <a:ext cx="8000" cy="7175"/>
            </a:xfrm>
            <a:custGeom>
              <a:avLst/>
              <a:gdLst/>
              <a:ahLst/>
              <a:cxnLst/>
              <a:rect l="l" t="t" r="r" b="b"/>
              <a:pathLst>
                <a:path w="320" h="287" extrusionOk="0">
                  <a:moveTo>
                    <a:pt x="213" y="1"/>
                  </a:moveTo>
                  <a:cubicBezTo>
                    <a:pt x="113" y="1"/>
                    <a:pt x="0" y="144"/>
                    <a:pt x="26" y="247"/>
                  </a:cubicBezTo>
                  <a:cubicBezTo>
                    <a:pt x="45" y="274"/>
                    <a:pt x="76" y="287"/>
                    <a:pt x="111" y="287"/>
                  </a:cubicBezTo>
                  <a:cubicBezTo>
                    <a:pt x="202" y="287"/>
                    <a:pt x="319" y="200"/>
                    <a:pt x="295" y="79"/>
                  </a:cubicBezTo>
                  <a:lnTo>
                    <a:pt x="295" y="45"/>
                  </a:lnTo>
                  <a:cubicBezTo>
                    <a:pt x="272" y="14"/>
                    <a:pt x="243" y="1"/>
                    <a:pt x="2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71"/>
            <p:cNvSpPr/>
            <p:nvPr/>
          </p:nvSpPr>
          <p:spPr>
            <a:xfrm>
              <a:off x="5301250" y="1346250"/>
              <a:ext cx="11150" cy="7025"/>
            </a:xfrm>
            <a:custGeom>
              <a:avLst/>
              <a:gdLst/>
              <a:ahLst/>
              <a:cxnLst/>
              <a:rect l="l" t="t" r="r" b="b"/>
              <a:pathLst>
                <a:path w="446" h="281" extrusionOk="0">
                  <a:moveTo>
                    <a:pt x="202" y="1"/>
                  </a:moveTo>
                  <a:cubicBezTo>
                    <a:pt x="100" y="1"/>
                    <a:pt x="1" y="66"/>
                    <a:pt x="22" y="173"/>
                  </a:cubicBezTo>
                  <a:cubicBezTo>
                    <a:pt x="22" y="240"/>
                    <a:pt x="55" y="274"/>
                    <a:pt x="123" y="274"/>
                  </a:cubicBezTo>
                  <a:cubicBezTo>
                    <a:pt x="140" y="278"/>
                    <a:pt x="159" y="280"/>
                    <a:pt x="178" y="280"/>
                  </a:cubicBezTo>
                  <a:cubicBezTo>
                    <a:pt x="305" y="280"/>
                    <a:pt x="445" y="189"/>
                    <a:pt x="358" y="72"/>
                  </a:cubicBezTo>
                  <a:cubicBezTo>
                    <a:pt x="321" y="23"/>
                    <a:pt x="261" y="1"/>
                    <a:pt x="20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71"/>
            <p:cNvSpPr/>
            <p:nvPr/>
          </p:nvSpPr>
          <p:spPr>
            <a:xfrm>
              <a:off x="5204325" y="1387825"/>
              <a:ext cx="7575" cy="8125"/>
            </a:xfrm>
            <a:custGeom>
              <a:avLst/>
              <a:gdLst/>
              <a:ahLst/>
              <a:cxnLst/>
              <a:rect l="l" t="t" r="r" b="b"/>
              <a:pathLst>
                <a:path w="303" h="325" extrusionOk="0">
                  <a:moveTo>
                    <a:pt x="209" y="1"/>
                  </a:moveTo>
                  <a:cubicBezTo>
                    <a:pt x="123" y="1"/>
                    <a:pt x="0" y="85"/>
                    <a:pt x="0" y="190"/>
                  </a:cubicBezTo>
                  <a:cubicBezTo>
                    <a:pt x="0" y="291"/>
                    <a:pt x="67" y="325"/>
                    <a:pt x="135" y="325"/>
                  </a:cubicBezTo>
                  <a:cubicBezTo>
                    <a:pt x="168" y="325"/>
                    <a:pt x="202" y="291"/>
                    <a:pt x="236" y="258"/>
                  </a:cubicBezTo>
                  <a:cubicBezTo>
                    <a:pt x="269" y="190"/>
                    <a:pt x="303" y="89"/>
                    <a:pt x="269" y="22"/>
                  </a:cubicBezTo>
                  <a:cubicBezTo>
                    <a:pt x="254" y="8"/>
                    <a:pt x="233" y="1"/>
                    <a:pt x="20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71"/>
            <p:cNvSpPr/>
            <p:nvPr/>
          </p:nvSpPr>
          <p:spPr>
            <a:xfrm>
              <a:off x="5207025" y="1263400"/>
              <a:ext cx="12750" cy="7050"/>
            </a:xfrm>
            <a:custGeom>
              <a:avLst/>
              <a:gdLst/>
              <a:ahLst/>
              <a:cxnLst/>
              <a:rect l="l" t="t" r="r" b="b"/>
              <a:pathLst>
                <a:path w="510" h="282" extrusionOk="0">
                  <a:moveTo>
                    <a:pt x="319" y="0"/>
                  </a:moveTo>
                  <a:cubicBezTo>
                    <a:pt x="180" y="0"/>
                    <a:pt x="1" y="159"/>
                    <a:pt x="128" y="260"/>
                  </a:cubicBezTo>
                  <a:cubicBezTo>
                    <a:pt x="156" y="275"/>
                    <a:pt x="191" y="281"/>
                    <a:pt x="227" y="281"/>
                  </a:cubicBezTo>
                  <a:cubicBezTo>
                    <a:pt x="360" y="281"/>
                    <a:pt x="509" y="191"/>
                    <a:pt x="430" y="59"/>
                  </a:cubicBezTo>
                  <a:cubicBezTo>
                    <a:pt x="405" y="17"/>
                    <a:pt x="364" y="0"/>
                    <a:pt x="31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9" name="Google Shape;7719;p71"/>
            <p:cNvSpPr/>
            <p:nvPr/>
          </p:nvSpPr>
          <p:spPr>
            <a:xfrm>
              <a:off x="5275275" y="1354200"/>
              <a:ext cx="8550" cy="8400"/>
            </a:xfrm>
            <a:custGeom>
              <a:avLst/>
              <a:gdLst/>
              <a:ahLst/>
              <a:cxnLst/>
              <a:rect l="l" t="t" r="r" b="b"/>
              <a:pathLst>
                <a:path w="342" h="336" extrusionOk="0">
                  <a:moveTo>
                    <a:pt x="151" y="1"/>
                  </a:moveTo>
                  <a:cubicBezTo>
                    <a:pt x="36" y="1"/>
                    <a:pt x="1" y="206"/>
                    <a:pt x="86" y="292"/>
                  </a:cubicBezTo>
                  <a:lnTo>
                    <a:pt x="120" y="325"/>
                  </a:lnTo>
                  <a:cubicBezTo>
                    <a:pt x="136" y="332"/>
                    <a:pt x="152" y="335"/>
                    <a:pt x="167" y="335"/>
                  </a:cubicBezTo>
                  <a:cubicBezTo>
                    <a:pt x="299" y="335"/>
                    <a:pt x="342" y="83"/>
                    <a:pt x="221" y="23"/>
                  </a:cubicBezTo>
                  <a:cubicBezTo>
                    <a:pt x="195" y="7"/>
                    <a:pt x="171" y="1"/>
                    <a:pt x="15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0" name="Google Shape;7720;p71"/>
            <p:cNvSpPr/>
            <p:nvPr/>
          </p:nvSpPr>
          <p:spPr>
            <a:xfrm>
              <a:off x="5165875" y="1313525"/>
              <a:ext cx="9050" cy="9175"/>
            </a:xfrm>
            <a:custGeom>
              <a:avLst/>
              <a:gdLst/>
              <a:ahLst/>
              <a:cxnLst/>
              <a:rect l="l" t="t" r="r" b="b"/>
              <a:pathLst>
                <a:path w="362" h="367" extrusionOk="0">
                  <a:moveTo>
                    <a:pt x="238" y="0"/>
                  </a:moveTo>
                  <a:cubicBezTo>
                    <a:pt x="112" y="0"/>
                    <a:pt x="0" y="244"/>
                    <a:pt x="127" y="339"/>
                  </a:cubicBezTo>
                  <a:cubicBezTo>
                    <a:pt x="152" y="358"/>
                    <a:pt x="176" y="366"/>
                    <a:pt x="199" y="366"/>
                  </a:cubicBezTo>
                  <a:cubicBezTo>
                    <a:pt x="296" y="366"/>
                    <a:pt x="362" y="213"/>
                    <a:pt x="362" y="104"/>
                  </a:cubicBezTo>
                  <a:cubicBezTo>
                    <a:pt x="362" y="70"/>
                    <a:pt x="328" y="3"/>
                    <a:pt x="261" y="3"/>
                  </a:cubicBezTo>
                  <a:cubicBezTo>
                    <a:pt x="253" y="1"/>
                    <a:pt x="245" y="0"/>
                    <a:pt x="23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71"/>
            <p:cNvSpPr/>
            <p:nvPr/>
          </p:nvSpPr>
          <p:spPr>
            <a:xfrm>
              <a:off x="5152225" y="1299400"/>
              <a:ext cx="8425" cy="9175"/>
            </a:xfrm>
            <a:custGeom>
              <a:avLst/>
              <a:gdLst/>
              <a:ahLst/>
              <a:cxnLst/>
              <a:rect l="l" t="t" r="r" b="b"/>
              <a:pathLst>
                <a:path w="337" h="367" extrusionOk="0">
                  <a:moveTo>
                    <a:pt x="204" y="0"/>
                  </a:moveTo>
                  <a:cubicBezTo>
                    <a:pt x="169" y="0"/>
                    <a:pt x="132" y="18"/>
                    <a:pt x="101" y="64"/>
                  </a:cubicBezTo>
                  <a:cubicBezTo>
                    <a:pt x="34" y="131"/>
                    <a:pt x="1" y="366"/>
                    <a:pt x="169" y="366"/>
                  </a:cubicBezTo>
                  <a:cubicBezTo>
                    <a:pt x="269" y="333"/>
                    <a:pt x="303" y="232"/>
                    <a:pt x="303" y="165"/>
                  </a:cubicBezTo>
                  <a:cubicBezTo>
                    <a:pt x="337" y="131"/>
                    <a:pt x="337" y="98"/>
                    <a:pt x="303" y="64"/>
                  </a:cubicBezTo>
                  <a:cubicBezTo>
                    <a:pt x="285" y="27"/>
                    <a:pt x="246" y="0"/>
                    <a:pt x="20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71"/>
            <p:cNvSpPr/>
            <p:nvPr/>
          </p:nvSpPr>
          <p:spPr>
            <a:xfrm>
              <a:off x="5143225" y="1373950"/>
              <a:ext cx="9875" cy="8650"/>
            </a:xfrm>
            <a:custGeom>
              <a:avLst/>
              <a:gdLst/>
              <a:ahLst/>
              <a:cxnLst/>
              <a:rect l="l" t="t" r="r" b="b"/>
              <a:pathLst>
                <a:path w="395" h="346" extrusionOk="0">
                  <a:moveTo>
                    <a:pt x="278" y="1"/>
                  </a:moveTo>
                  <a:cubicBezTo>
                    <a:pt x="157" y="1"/>
                    <a:pt x="0" y="138"/>
                    <a:pt x="92" y="275"/>
                  </a:cubicBezTo>
                  <a:cubicBezTo>
                    <a:pt x="112" y="325"/>
                    <a:pt x="147" y="345"/>
                    <a:pt x="186" y="345"/>
                  </a:cubicBezTo>
                  <a:cubicBezTo>
                    <a:pt x="279" y="345"/>
                    <a:pt x="394" y="235"/>
                    <a:pt x="394" y="140"/>
                  </a:cubicBezTo>
                  <a:lnTo>
                    <a:pt x="394" y="107"/>
                  </a:lnTo>
                  <a:cubicBezTo>
                    <a:pt x="383" y="31"/>
                    <a:pt x="335" y="1"/>
                    <a:pt x="27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71"/>
            <p:cNvSpPr/>
            <p:nvPr/>
          </p:nvSpPr>
          <p:spPr>
            <a:xfrm>
              <a:off x="5170700" y="1338350"/>
              <a:ext cx="7600" cy="7175"/>
            </a:xfrm>
            <a:custGeom>
              <a:avLst/>
              <a:gdLst/>
              <a:ahLst/>
              <a:cxnLst/>
              <a:rect l="l" t="t" r="r" b="b"/>
              <a:pathLst>
                <a:path w="304" h="287" extrusionOk="0">
                  <a:moveTo>
                    <a:pt x="111" y="1"/>
                  </a:moveTo>
                  <a:cubicBezTo>
                    <a:pt x="51" y="1"/>
                    <a:pt x="1" y="45"/>
                    <a:pt x="1" y="153"/>
                  </a:cubicBezTo>
                  <a:cubicBezTo>
                    <a:pt x="1" y="231"/>
                    <a:pt x="103" y="286"/>
                    <a:pt x="188" y="286"/>
                  </a:cubicBezTo>
                  <a:cubicBezTo>
                    <a:pt x="250" y="286"/>
                    <a:pt x="303" y="257"/>
                    <a:pt x="303" y="186"/>
                  </a:cubicBezTo>
                  <a:lnTo>
                    <a:pt x="303" y="153"/>
                  </a:lnTo>
                  <a:cubicBezTo>
                    <a:pt x="267" y="62"/>
                    <a:pt x="182" y="1"/>
                    <a:pt x="11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4" name="Google Shape;7724;p71"/>
            <p:cNvSpPr/>
            <p:nvPr/>
          </p:nvSpPr>
          <p:spPr>
            <a:xfrm>
              <a:off x="5242125" y="1371875"/>
              <a:ext cx="9050" cy="8500"/>
            </a:xfrm>
            <a:custGeom>
              <a:avLst/>
              <a:gdLst/>
              <a:ahLst/>
              <a:cxnLst/>
              <a:rect l="l" t="t" r="r" b="b"/>
              <a:pathLst>
                <a:path w="362" h="340" extrusionOk="0">
                  <a:moveTo>
                    <a:pt x="221" y="1"/>
                  </a:moveTo>
                  <a:cubicBezTo>
                    <a:pt x="142" y="1"/>
                    <a:pt x="55" y="72"/>
                    <a:pt x="34" y="156"/>
                  </a:cubicBezTo>
                  <a:cubicBezTo>
                    <a:pt x="1" y="190"/>
                    <a:pt x="1" y="257"/>
                    <a:pt x="34" y="291"/>
                  </a:cubicBezTo>
                  <a:cubicBezTo>
                    <a:pt x="68" y="325"/>
                    <a:pt x="107" y="339"/>
                    <a:pt x="145" y="339"/>
                  </a:cubicBezTo>
                  <a:cubicBezTo>
                    <a:pt x="256" y="339"/>
                    <a:pt x="362" y="214"/>
                    <a:pt x="337" y="89"/>
                  </a:cubicBezTo>
                  <a:cubicBezTo>
                    <a:pt x="312" y="26"/>
                    <a:pt x="268" y="1"/>
                    <a:pt x="22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71"/>
            <p:cNvSpPr/>
            <p:nvPr/>
          </p:nvSpPr>
          <p:spPr>
            <a:xfrm>
              <a:off x="5174075" y="1346350"/>
              <a:ext cx="10575" cy="6200"/>
            </a:xfrm>
            <a:custGeom>
              <a:avLst/>
              <a:gdLst/>
              <a:ahLst/>
              <a:cxnLst/>
              <a:rect l="l" t="t" r="r" b="b"/>
              <a:pathLst>
                <a:path w="423" h="248" extrusionOk="0">
                  <a:moveTo>
                    <a:pt x="168" y="1"/>
                  </a:moveTo>
                  <a:cubicBezTo>
                    <a:pt x="135" y="1"/>
                    <a:pt x="101" y="1"/>
                    <a:pt x="68" y="34"/>
                  </a:cubicBezTo>
                  <a:cubicBezTo>
                    <a:pt x="0" y="102"/>
                    <a:pt x="34" y="169"/>
                    <a:pt x="135" y="236"/>
                  </a:cubicBezTo>
                  <a:cubicBezTo>
                    <a:pt x="157" y="244"/>
                    <a:pt x="185" y="248"/>
                    <a:pt x="214" y="248"/>
                  </a:cubicBezTo>
                  <a:cubicBezTo>
                    <a:pt x="313" y="248"/>
                    <a:pt x="422" y="198"/>
                    <a:pt x="370" y="68"/>
                  </a:cubicBezTo>
                  <a:cubicBezTo>
                    <a:pt x="370" y="1"/>
                    <a:pt x="236" y="1"/>
                    <a:pt x="16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6" name="Google Shape;7726;p71"/>
            <p:cNvSpPr/>
            <p:nvPr/>
          </p:nvSpPr>
          <p:spPr>
            <a:xfrm>
              <a:off x="5182000" y="1333550"/>
              <a:ext cx="9750" cy="6650"/>
            </a:xfrm>
            <a:custGeom>
              <a:avLst/>
              <a:gdLst/>
              <a:ahLst/>
              <a:cxnLst/>
              <a:rect l="l" t="t" r="r" b="b"/>
              <a:pathLst>
                <a:path w="390" h="266" extrusionOk="0">
                  <a:moveTo>
                    <a:pt x="246" y="0"/>
                  </a:moveTo>
                  <a:cubicBezTo>
                    <a:pt x="171" y="0"/>
                    <a:pt x="87" y="42"/>
                    <a:pt x="53" y="110"/>
                  </a:cubicBezTo>
                  <a:cubicBezTo>
                    <a:pt x="0" y="215"/>
                    <a:pt x="95" y="265"/>
                    <a:pt x="197" y="265"/>
                  </a:cubicBezTo>
                  <a:cubicBezTo>
                    <a:pt x="290" y="265"/>
                    <a:pt x="389" y="223"/>
                    <a:pt x="389" y="143"/>
                  </a:cubicBezTo>
                  <a:cubicBezTo>
                    <a:pt x="389" y="42"/>
                    <a:pt x="322" y="0"/>
                    <a:pt x="24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7" name="Google Shape;7727;p71"/>
            <p:cNvSpPr/>
            <p:nvPr/>
          </p:nvSpPr>
          <p:spPr>
            <a:xfrm>
              <a:off x="5180175" y="1405325"/>
              <a:ext cx="8575" cy="7600"/>
            </a:xfrm>
            <a:custGeom>
              <a:avLst/>
              <a:gdLst/>
              <a:ahLst/>
              <a:cxnLst/>
              <a:rect l="l" t="t" r="r" b="b"/>
              <a:pathLst>
                <a:path w="343" h="304" extrusionOk="0">
                  <a:moveTo>
                    <a:pt x="93" y="1"/>
                  </a:moveTo>
                  <a:cubicBezTo>
                    <a:pt x="68" y="1"/>
                    <a:pt x="44" y="9"/>
                    <a:pt x="25" y="28"/>
                  </a:cubicBezTo>
                  <a:lnTo>
                    <a:pt x="25" y="95"/>
                  </a:lnTo>
                  <a:cubicBezTo>
                    <a:pt x="1" y="217"/>
                    <a:pt x="100" y="304"/>
                    <a:pt x="182" y="304"/>
                  </a:cubicBezTo>
                  <a:cubicBezTo>
                    <a:pt x="213" y="304"/>
                    <a:pt x="242" y="291"/>
                    <a:pt x="260" y="263"/>
                  </a:cubicBezTo>
                  <a:cubicBezTo>
                    <a:pt x="342" y="154"/>
                    <a:pt x="203" y="1"/>
                    <a:pt x="9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71"/>
            <p:cNvSpPr/>
            <p:nvPr/>
          </p:nvSpPr>
          <p:spPr>
            <a:xfrm>
              <a:off x="5160150" y="1273325"/>
              <a:ext cx="9750" cy="8275"/>
            </a:xfrm>
            <a:custGeom>
              <a:avLst/>
              <a:gdLst/>
              <a:ahLst/>
              <a:cxnLst/>
              <a:rect l="l" t="t" r="r" b="b"/>
              <a:pathLst>
                <a:path w="390" h="331" extrusionOk="0">
                  <a:moveTo>
                    <a:pt x="160" y="0"/>
                  </a:moveTo>
                  <a:cubicBezTo>
                    <a:pt x="116" y="0"/>
                    <a:pt x="76" y="19"/>
                    <a:pt x="53" y="65"/>
                  </a:cubicBezTo>
                  <a:cubicBezTo>
                    <a:pt x="0" y="198"/>
                    <a:pt x="136" y="331"/>
                    <a:pt x="262" y="331"/>
                  </a:cubicBezTo>
                  <a:cubicBezTo>
                    <a:pt x="295" y="331"/>
                    <a:pt x="328" y="321"/>
                    <a:pt x="356" y="300"/>
                  </a:cubicBezTo>
                  <a:cubicBezTo>
                    <a:pt x="389" y="267"/>
                    <a:pt x="389" y="200"/>
                    <a:pt x="389" y="132"/>
                  </a:cubicBezTo>
                  <a:cubicBezTo>
                    <a:pt x="345" y="66"/>
                    <a:pt x="244"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71"/>
            <p:cNvSpPr/>
            <p:nvPr/>
          </p:nvSpPr>
          <p:spPr>
            <a:xfrm>
              <a:off x="5224475" y="1240500"/>
              <a:ext cx="8425" cy="8125"/>
            </a:xfrm>
            <a:custGeom>
              <a:avLst/>
              <a:gdLst/>
              <a:ahLst/>
              <a:cxnLst/>
              <a:rect l="l" t="t" r="r" b="b"/>
              <a:pathLst>
                <a:path w="337" h="325" extrusionOk="0">
                  <a:moveTo>
                    <a:pt x="169" y="0"/>
                  </a:moveTo>
                  <a:cubicBezTo>
                    <a:pt x="135" y="0"/>
                    <a:pt x="102" y="34"/>
                    <a:pt x="68" y="67"/>
                  </a:cubicBezTo>
                  <a:cubicBezTo>
                    <a:pt x="34" y="135"/>
                    <a:pt x="1" y="235"/>
                    <a:pt x="68" y="303"/>
                  </a:cubicBezTo>
                  <a:cubicBezTo>
                    <a:pt x="75" y="317"/>
                    <a:pt x="91" y="324"/>
                    <a:pt x="111" y="324"/>
                  </a:cubicBezTo>
                  <a:cubicBezTo>
                    <a:pt x="180" y="324"/>
                    <a:pt x="303" y="240"/>
                    <a:pt x="303" y="135"/>
                  </a:cubicBezTo>
                  <a:cubicBezTo>
                    <a:pt x="337" y="34"/>
                    <a:pt x="270" y="0"/>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71"/>
            <p:cNvSpPr/>
            <p:nvPr/>
          </p:nvSpPr>
          <p:spPr>
            <a:xfrm>
              <a:off x="5129100" y="1276300"/>
              <a:ext cx="9675" cy="6350"/>
            </a:xfrm>
            <a:custGeom>
              <a:avLst/>
              <a:gdLst/>
              <a:ahLst/>
              <a:cxnLst/>
              <a:rect l="l" t="t" r="r" b="b"/>
              <a:pathLst>
                <a:path w="387" h="254" extrusionOk="0">
                  <a:moveTo>
                    <a:pt x="149" y="0"/>
                  </a:moveTo>
                  <a:cubicBezTo>
                    <a:pt x="78" y="0"/>
                    <a:pt x="18" y="35"/>
                    <a:pt x="18" y="114"/>
                  </a:cubicBezTo>
                  <a:cubicBezTo>
                    <a:pt x="1" y="202"/>
                    <a:pt x="111" y="253"/>
                    <a:pt x="212" y="253"/>
                  </a:cubicBezTo>
                  <a:cubicBezTo>
                    <a:pt x="303" y="253"/>
                    <a:pt x="386" y="210"/>
                    <a:pt x="354" y="114"/>
                  </a:cubicBezTo>
                  <a:cubicBezTo>
                    <a:pt x="319" y="43"/>
                    <a:pt x="227" y="0"/>
                    <a:pt x="14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1" name="Google Shape;7731;p71"/>
            <p:cNvSpPr/>
            <p:nvPr/>
          </p:nvSpPr>
          <p:spPr>
            <a:xfrm>
              <a:off x="5163350" y="1263750"/>
              <a:ext cx="7975" cy="7575"/>
            </a:xfrm>
            <a:custGeom>
              <a:avLst/>
              <a:gdLst/>
              <a:ahLst/>
              <a:cxnLst/>
              <a:rect l="l" t="t" r="r" b="b"/>
              <a:pathLst>
                <a:path w="319" h="303" extrusionOk="0">
                  <a:moveTo>
                    <a:pt x="213" y="0"/>
                  </a:moveTo>
                  <a:cubicBezTo>
                    <a:pt x="113" y="0"/>
                    <a:pt x="0" y="143"/>
                    <a:pt x="26" y="246"/>
                  </a:cubicBezTo>
                  <a:cubicBezTo>
                    <a:pt x="46" y="286"/>
                    <a:pt x="80" y="302"/>
                    <a:pt x="117" y="302"/>
                  </a:cubicBezTo>
                  <a:cubicBezTo>
                    <a:pt x="208" y="302"/>
                    <a:pt x="319" y="207"/>
                    <a:pt x="295" y="112"/>
                  </a:cubicBezTo>
                  <a:lnTo>
                    <a:pt x="295" y="45"/>
                  </a:lnTo>
                  <a:cubicBezTo>
                    <a:pt x="271" y="14"/>
                    <a:pt x="243" y="0"/>
                    <a:pt x="2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2" name="Google Shape;7732;p71"/>
            <p:cNvSpPr/>
            <p:nvPr/>
          </p:nvSpPr>
          <p:spPr>
            <a:xfrm>
              <a:off x="5203475" y="1254175"/>
              <a:ext cx="9675" cy="8750"/>
            </a:xfrm>
            <a:custGeom>
              <a:avLst/>
              <a:gdLst/>
              <a:ahLst/>
              <a:cxnLst/>
              <a:rect l="l" t="t" r="r" b="b"/>
              <a:pathLst>
                <a:path w="387" h="350" extrusionOk="0">
                  <a:moveTo>
                    <a:pt x="152" y="0"/>
                  </a:moveTo>
                  <a:cubicBezTo>
                    <a:pt x="124" y="0"/>
                    <a:pt x="96" y="7"/>
                    <a:pt x="68" y="24"/>
                  </a:cubicBezTo>
                  <a:cubicBezTo>
                    <a:pt x="34" y="24"/>
                    <a:pt x="1" y="92"/>
                    <a:pt x="1" y="159"/>
                  </a:cubicBezTo>
                  <a:cubicBezTo>
                    <a:pt x="24" y="254"/>
                    <a:pt x="115" y="349"/>
                    <a:pt x="202" y="349"/>
                  </a:cubicBezTo>
                  <a:cubicBezTo>
                    <a:pt x="238" y="349"/>
                    <a:pt x="274" y="333"/>
                    <a:pt x="303" y="293"/>
                  </a:cubicBezTo>
                  <a:cubicBezTo>
                    <a:pt x="387" y="182"/>
                    <a:pt x="285" y="0"/>
                    <a:pt x="15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3" name="Google Shape;7733;p71"/>
            <p:cNvSpPr/>
            <p:nvPr/>
          </p:nvSpPr>
          <p:spPr>
            <a:xfrm>
              <a:off x="5246325" y="1251375"/>
              <a:ext cx="10100" cy="7425"/>
            </a:xfrm>
            <a:custGeom>
              <a:avLst/>
              <a:gdLst/>
              <a:ahLst/>
              <a:cxnLst/>
              <a:rect l="l" t="t" r="r" b="b"/>
              <a:pathLst>
                <a:path w="404" h="297" extrusionOk="0">
                  <a:moveTo>
                    <a:pt x="254" y="1"/>
                  </a:moveTo>
                  <a:cubicBezTo>
                    <a:pt x="185" y="1"/>
                    <a:pt x="106" y="46"/>
                    <a:pt x="68" y="103"/>
                  </a:cubicBezTo>
                  <a:cubicBezTo>
                    <a:pt x="1" y="170"/>
                    <a:pt x="34" y="271"/>
                    <a:pt x="102" y="271"/>
                  </a:cubicBezTo>
                  <a:cubicBezTo>
                    <a:pt x="135" y="288"/>
                    <a:pt x="160" y="296"/>
                    <a:pt x="181" y="296"/>
                  </a:cubicBezTo>
                  <a:cubicBezTo>
                    <a:pt x="202" y="296"/>
                    <a:pt x="219" y="288"/>
                    <a:pt x="236" y="271"/>
                  </a:cubicBezTo>
                  <a:cubicBezTo>
                    <a:pt x="303" y="237"/>
                    <a:pt x="404" y="170"/>
                    <a:pt x="370" y="103"/>
                  </a:cubicBezTo>
                  <a:cubicBezTo>
                    <a:pt x="356" y="29"/>
                    <a:pt x="308" y="1"/>
                    <a:pt x="25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4" name="Google Shape;7734;p71"/>
            <p:cNvSpPr/>
            <p:nvPr/>
          </p:nvSpPr>
          <p:spPr>
            <a:xfrm>
              <a:off x="5255775" y="1301200"/>
              <a:ext cx="12725" cy="7050"/>
            </a:xfrm>
            <a:custGeom>
              <a:avLst/>
              <a:gdLst/>
              <a:ahLst/>
              <a:cxnLst/>
              <a:rect l="l" t="t" r="r" b="b"/>
              <a:pathLst>
                <a:path w="509" h="282" extrusionOk="0">
                  <a:moveTo>
                    <a:pt x="318" y="1"/>
                  </a:moveTo>
                  <a:cubicBezTo>
                    <a:pt x="179" y="1"/>
                    <a:pt x="0" y="159"/>
                    <a:pt x="127" y="261"/>
                  </a:cubicBezTo>
                  <a:lnTo>
                    <a:pt x="160" y="261"/>
                  </a:lnTo>
                  <a:cubicBezTo>
                    <a:pt x="189" y="275"/>
                    <a:pt x="222" y="282"/>
                    <a:pt x="256" y="282"/>
                  </a:cubicBezTo>
                  <a:cubicBezTo>
                    <a:pt x="380" y="282"/>
                    <a:pt x="509" y="191"/>
                    <a:pt x="429" y="59"/>
                  </a:cubicBezTo>
                  <a:cubicBezTo>
                    <a:pt x="404" y="18"/>
                    <a:pt x="363" y="1"/>
                    <a:pt x="31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5" name="Google Shape;7735;p71"/>
            <p:cNvSpPr/>
            <p:nvPr/>
          </p:nvSpPr>
          <p:spPr>
            <a:xfrm>
              <a:off x="5272875" y="1246000"/>
              <a:ext cx="9900" cy="6000"/>
            </a:xfrm>
            <a:custGeom>
              <a:avLst/>
              <a:gdLst/>
              <a:ahLst/>
              <a:cxnLst/>
              <a:rect l="l" t="t" r="r" b="b"/>
              <a:pathLst>
                <a:path w="396" h="240" extrusionOk="0">
                  <a:moveTo>
                    <a:pt x="171" y="0"/>
                  </a:moveTo>
                  <a:cubicBezTo>
                    <a:pt x="119" y="0"/>
                    <a:pt x="70" y="15"/>
                    <a:pt x="48" y="49"/>
                  </a:cubicBezTo>
                  <a:cubicBezTo>
                    <a:pt x="0" y="144"/>
                    <a:pt x="104" y="239"/>
                    <a:pt x="204" y="239"/>
                  </a:cubicBezTo>
                  <a:cubicBezTo>
                    <a:pt x="246" y="239"/>
                    <a:pt x="287" y="223"/>
                    <a:pt x="317" y="183"/>
                  </a:cubicBezTo>
                  <a:lnTo>
                    <a:pt x="350" y="150"/>
                  </a:lnTo>
                  <a:cubicBezTo>
                    <a:pt x="395" y="60"/>
                    <a:pt x="276"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6" name="Google Shape;7736;p71"/>
            <p:cNvSpPr/>
            <p:nvPr/>
          </p:nvSpPr>
          <p:spPr>
            <a:xfrm>
              <a:off x="5154750" y="1284175"/>
              <a:ext cx="10950" cy="9075"/>
            </a:xfrm>
            <a:custGeom>
              <a:avLst/>
              <a:gdLst/>
              <a:ahLst/>
              <a:cxnLst/>
              <a:rect l="l" t="t" r="r" b="b"/>
              <a:pathLst>
                <a:path w="438" h="363" extrusionOk="0">
                  <a:moveTo>
                    <a:pt x="303" y="1"/>
                  </a:moveTo>
                  <a:cubicBezTo>
                    <a:pt x="168" y="1"/>
                    <a:pt x="0" y="270"/>
                    <a:pt x="168" y="337"/>
                  </a:cubicBezTo>
                  <a:cubicBezTo>
                    <a:pt x="185" y="354"/>
                    <a:pt x="210" y="362"/>
                    <a:pt x="236" y="362"/>
                  </a:cubicBezTo>
                  <a:cubicBezTo>
                    <a:pt x="261" y="362"/>
                    <a:pt x="286" y="354"/>
                    <a:pt x="303" y="337"/>
                  </a:cubicBezTo>
                  <a:cubicBezTo>
                    <a:pt x="404" y="236"/>
                    <a:pt x="437" y="34"/>
                    <a:pt x="30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7" name="Google Shape;7737;p71"/>
            <p:cNvSpPr/>
            <p:nvPr/>
          </p:nvSpPr>
          <p:spPr>
            <a:xfrm>
              <a:off x="5137100" y="1296775"/>
              <a:ext cx="8425" cy="8525"/>
            </a:xfrm>
            <a:custGeom>
              <a:avLst/>
              <a:gdLst/>
              <a:ahLst/>
              <a:cxnLst/>
              <a:rect l="l" t="t" r="r" b="b"/>
              <a:pathLst>
                <a:path w="337" h="341" extrusionOk="0">
                  <a:moveTo>
                    <a:pt x="135" y="1"/>
                  </a:moveTo>
                  <a:cubicBezTo>
                    <a:pt x="1" y="35"/>
                    <a:pt x="68" y="236"/>
                    <a:pt x="135" y="303"/>
                  </a:cubicBezTo>
                  <a:cubicBezTo>
                    <a:pt x="174" y="329"/>
                    <a:pt x="207" y="340"/>
                    <a:pt x="236" y="340"/>
                  </a:cubicBezTo>
                  <a:cubicBezTo>
                    <a:pt x="282" y="340"/>
                    <a:pt x="316" y="311"/>
                    <a:pt x="337" y="270"/>
                  </a:cubicBezTo>
                  <a:cubicBezTo>
                    <a:pt x="337" y="203"/>
                    <a:pt x="337" y="169"/>
                    <a:pt x="337" y="135"/>
                  </a:cubicBezTo>
                  <a:cubicBezTo>
                    <a:pt x="303" y="68"/>
                    <a:pt x="236" y="1"/>
                    <a:pt x="1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8" name="Google Shape;7738;p71"/>
            <p:cNvSpPr/>
            <p:nvPr/>
          </p:nvSpPr>
          <p:spPr>
            <a:xfrm>
              <a:off x="5101675" y="1317725"/>
              <a:ext cx="9250" cy="9175"/>
            </a:xfrm>
            <a:custGeom>
              <a:avLst/>
              <a:gdLst/>
              <a:ahLst/>
              <a:cxnLst/>
              <a:rect l="l" t="t" r="r" b="b"/>
              <a:pathLst>
                <a:path w="370" h="367" extrusionOk="0">
                  <a:moveTo>
                    <a:pt x="202" y="0"/>
                  </a:moveTo>
                  <a:cubicBezTo>
                    <a:pt x="193" y="0"/>
                    <a:pt x="184" y="1"/>
                    <a:pt x="174" y="3"/>
                  </a:cubicBezTo>
                  <a:cubicBezTo>
                    <a:pt x="1" y="61"/>
                    <a:pt x="76" y="366"/>
                    <a:pt x="207" y="366"/>
                  </a:cubicBezTo>
                  <a:cubicBezTo>
                    <a:pt x="228" y="366"/>
                    <a:pt x="251" y="358"/>
                    <a:pt x="275" y="339"/>
                  </a:cubicBezTo>
                  <a:cubicBezTo>
                    <a:pt x="370" y="244"/>
                    <a:pt x="346" y="0"/>
                    <a:pt x="20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9" name="Google Shape;7739;p71"/>
            <p:cNvSpPr/>
            <p:nvPr/>
          </p:nvSpPr>
          <p:spPr>
            <a:xfrm>
              <a:off x="5127500" y="1314500"/>
              <a:ext cx="10775" cy="6525"/>
            </a:xfrm>
            <a:custGeom>
              <a:avLst/>
              <a:gdLst/>
              <a:ahLst/>
              <a:cxnLst/>
              <a:rect l="l" t="t" r="r" b="b"/>
              <a:pathLst>
                <a:path w="431" h="261" extrusionOk="0">
                  <a:moveTo>
                    <a:pt x="164" y="1"/>
                  </a:moveTo>
                  <a:cubicBezTo>
                    <a:pt x="133" y="1"/>
                    <a:pt x="104" y="10"/>
                    <a:pt x="82" y="31"/>
                  </a:cubicBezTo>
                  <a:cubicBezTo>
                    <a:pt x="1" y="113"/>
                    <a:pt x="95" y="260"/>
                    <a:pt x="223" y="260"/>
                  </a:cubicBezTo>
                  <a:cubicBezTo>
                    <a:pt x="253" y="260"/>
                    <a:pt x="285" y="252"/>
                    <a:pt x="317" y="233"/>
                  </a:cubicBezTo>
                  <a:lnTo>
                    <a:pt x="351" y="233"/>
                  </a:lnTo>
                  <a:cubicBezTo>
                    <a:pt x="430" y="127"/>
                    <a:pt x="281" y="1"/>
                    <a:pt x="16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0" name="Google Shape;7740;p71"/>
            <p:cNvSpPr/>
            <p:nvPr/>
          </p:nvSpPr>
          <p:spPr>
            <a:xfrm>
              <a:off x="5261575" y="1218650"/>
              <a:ext cx="9150" cy="9600"/>
            </a:xfrm>
            <a:custGeom>
              <a:avLst/>
              <a:gdLst/>
              <a:ahLst/>
              <a:cxnLst/>
              <a:rect l="l" t="t" r="r" b="b"/>
              <a:pathLst>
                <a:path w="366" h="384" extrusionOk="0">
                  <a:moveTo>
                    <a:pt x="130" y="0"/>
                  </a:moveTo>
                  <a:cubicBezTo>
                    <a:pt x="96" y="0"/>
                    <a:pt x="29" y="34"/>
                    <a:pt x="29" y="101"/>
                  </a:cubicBezTo>
                  <a:cubicBezTo>
                    <a:pt x="0" y="217"/>
                    <a:pt x="46" y="383"/>
                    <a:pt x="168" y="383"/>
                  </a:cubicBezTo>
                  <a:cubicBezTo>
                    <a:pt x="187" y="383"/>
                    <a:pt x="208" y="379"/>
                    <a:pt x="231" y="370"/>
                  </a:cubicBezTo>
                  <a:cubicBezTo>
                    <a:pt x="365" y="303"/>
                    <a:pt x="332" y="0"/>
                    <a:pt x="13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1" name="Google Shape;7741;p71"/>
            <p:cNvSpPr/>
            <p:nvPr/>
          </p:nvSpPr>
          <p:spPr>
            <a:xfrm>
              <a:off x="5116925" y="1250350"/>
              <a:ext cx="10950" cy="8025"/>
            </a:xfrm>
            <a:custGeom>
              <a:avLst/>
              <a:gdLst/>
              <a:ahLst/>
              <a:cxnLst/>
              <a:rect l="l" t="t" r="r" b="b"/>
              <a:pathLst>
                <a:path w="438" h="321" extrusionOk="0">
                  <a:moveTo>
                    <a:pt x="138" y="0"/>
                  </a:moveTo>
                  <a:cubicBezTo>
                    <a:pt x="57" y="0"/>
                    <a:pt x="35" y="55"/>
                    <a:pt x="35" y="110"/>
                  </a:cubicBezTo>
                  <a:cubicBezTo>
                    <a:pt x="1" y="144"/>
                    <a:pt x="35" y="177"/>
                    <a:pt x="68" y="211"/>
                  </a:cubicBezTo>
                  <a:cubicBezTo>
                    <a:pt x="96" y="266"/>
                    <a:pt x="168" y="321"/>
                    <a:pt x="230" y="321"/>
                  </a:cubicBezTo>
                  <a:cubicBezTo>
                    <a:pt x="244" y="321"/>
                    <a:pt x="258" y="318"/>
                    <a:pt x="270" y="312"/>
                  </a:cubicBezTo>
                  <a:cubicBezTo>
                    <a:pt x="438" y="245"/>
                    <a:pt x="303" y="77"/>
                    <a:pt x="203" y="9"/>
                  </a:cubicBezTo>
                  <a:cubicBezTo>
                    <a:pt x="178" y="3"/>
                    <a:pt x="157" y="0"/>
                    <a:pt x="13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2" name="Google Shape;7742;p71"/>
            <p:cNvSpPr/>
            <p:nvPr/>
          </p:nvSpPr>
          <p:spPr>
            <a:xfrm>
              <a:off x="5212050" y="1239525"/>
              <a:ext cx="9300" cy="8725"/>
            </a:xfrm>
            <a:custGeom>
              <a:avLst/>
              <a:gdLst/>
              <a:ahLst/>
              <a:cxnLst/>
              <a:rect l="l" t="t" r="r" b="b"/>
              <a:pathLst>
                <a:path w="372" h="349" extrusionOk="0">
                  <a:moveTo>
                    <a:pt x="113" y="1"/>
                  </a:moveTo>
                  <a:cubicBezTo>
                    <a:pt x="76" y="1"/>
                    <a:pt x="44" y="22"/>
                    <a:pt x="27" y="73"/>
                  </a:cubicBezTo>
                  <a:cubicBezTo>
                    <a:pt x="1" y="179"/>
                    <a:pt x="100" y="348"/>
                    <a:pt x="209" y="348"/>
                  </a:cubicBezTo>
                  <a:cubicBezTo>
                    <a:pt x="238" y="348"/>
                    <a:pt x="268" y="336"/>
                    <a:pt x="296" y="308"/>
                  </a:cubicBezTo>
                  <a:cubicBezTo>
                    <a:pt x="372" y="183"/>
                    <a:pt x="222" y="1"/>
                    <a:pt x="1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3" name="Google Shape;7743;p71"/>
            <p:cNvSpPr/>
            <p:nvPr/>
          </p:nvSpPr>
          <p:spPr>
            <a:xfrm>
              <a:off x="5235400" y="1256300"/>
              <a:ext cx="8950" cy="6375"/>
            </a:xfrm>
            <a:custGeom>
              <a:avLst/>
              <a:gdLst/>
              <a:ahLst/>
              <a:cxnLst/>
              <a:rect l="l" t="t" r="r" b="b"/>
              <a:pathLst>
                <a:path w="358" h="255" extrusionOk="0">
                  <a:moveTo>
                    <a:pt x="172" y="1"/>
                  </a:moveTo>
                  <a:cubicBezTo>
                    <a:pt x="115" y="1"/>
                    <a:pt x="60" y="23"/>
                    <a:pt x="34" y="74"/>
                  </a:cubicBezTo>
                  <a:lnTo>
                    <a:pt x="1" y="141"/>
                  </a:lnTo>
                  <a:cubicBezTo>
                    <a:pt x="1" y="221"/>
                    <a:pt x="68" y="255"/>
                    <a:pt x="143" y="255"/>
                  </a:cubicBezTo>
                  <a:cubicBezTo>
                    <a:pt x="227" y="255"/>
                    <a:pt x="319" y="212"/>
                    <a:pt x="337" y="141"/>
                  </a:cubicBezTo>
                  <a:cubicBezTo>
                    <a:pt x="358" y="58"/>
                    <a:pt x="263" y="1"/>
                    <a:pt x="17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4" name="Google Shape;7744;p71"/>
            <p:cNvSpPr/>
            <p:nvPr/>
          </p:nvSpPr>
          <p:spPr>
            <a:xfrm>
              <a:off x="5171550" y="1252975"/>
              <a:ext cx="10675" cy="7075"/>
            </a:xfrm>
            <a:custGeom>
              <a:avLst/>
              <a:gdLst/>
              <a:ahLst/>
              <a:cxnLst/>
              <a:rect l="l" t="t" r="r" b="b"/>
              <a:pathLst>
                <a:path w="427" h="283" extrusionOk="0">
                  <a:moveTo>
                    <a:pt x="213" y="1"/>
                  </a:moveTo>
                  <a:cubicBezTo>
                    <a:pt x="108" y="1"/>
                    <a:pt x="1" y="67"/>
                    <a:pt x="1" y="173"/>
                  </a:cubicBezTo>
                  <a:cubicBezTo>
                    <a:pt x="34" y="207"/>
                    <a:pt x="68" y="274"/>
                    <a:pt x="135" y="274"/>
                  </a:cubicBezTo>
                  <a:cubicBezTo>
                    <a:pt x="152" y="280"/>
                    <a:pt x="171" y="283"/>
                    <a:pt x="192" y="283"/>
                  </a:cubicBezTo>
                  <a:cubicBezTo>
                    <a:pt x="296" y="283"/>
                    <a:pt x="426" y="213"/>
                    <a:pt x="370" y="72"/>
                  </a:cubicBezTo>
                  <a:cubicBezTo>
                    <a:pt x="333" y="23"/>
                    <a:pt x="274" y="1"/>
                    <a:pt x="21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5" name="Google Shape;7745;p71"/>
            <p:cNvSpPr/>
            <p:nvPr/>
          </p:nvSpPr>
          <p:spPr>
            <a:xfrm>
              <a:off x="5169025" y="1280250"/>
              <a:ext cx="9275" cy="8150"/>
            </a:xfrm>
            <a:custGeom>
              <a:avLst/>
              <a:gdLst/>
              <a:ahLst/>
              <a:cxnLst/>
              <a:rect l="l" t="t" r="r" b="b"/>
              <a:pathLst>
                <a:path w="371" h="326" extrusionOk="0">
                  <a:moveTo>
                    <a:pt x="233" y="0"/>
                  </a:moveTo>
                  <a:cubicBezTo>
                    <a:pt x="147" y="0"/>
                    <a:pt x="58" y="87"/>
                    <a:pt x="34" y="158"/>
                  </a:cubicBezTo>
                  <a:cubicBezTo>
                    <a:pt x="1" y="259"/>
                    <a:pt x="68" y="326"/>
                    <a:pt x="135" y="326"/>
                  </a:cubicBezTo>
                  <a:cubicBezTo>
                    <a:pt x="169" y="326"/>
                    <a:pt x="236" y="292"/>
                    <a:pt x="236" y="292"/>
                  </a:cubicBezTo>
                  <a:cubicBezTo>
                    <a:pt x="303" y="225"/>
                    <a:pt x="370" y="124"/>
                    <a:pt x="337" y="57"/>
                  </a:cubicBezTo>
                  <a:cubicBezTo>
                    <a:pt x="306" y="17"/>
                    <a:pt x="270" y="0"/>
                    <a:pt x="23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6" name="Google Shape;7746;p71"/>
            <p:cNvSpPr/>
            <p:nvPr/>
          </p:nvSpPr>
          <p:spPr>
            <a:xfrm>
              <a:off x="5081775" y="1272475"/>
              <a:ext cx="13875" cy="7625"/>
            </a:xfrm>
            <a:custGeom>
              <a:avLst/>
              <a:gdLst/>
              <a:ahLst/>
              <a:cxnLst/>
              <a:rect l="l" t="t" r="r" b="b"/>
              <a:pathLst>
                <a:path w="555" h="305" extrusionOk="0">
                  <a:moveTo>
                    <a:pt x="322" y="0"/>
                  </a:moveTo>
                  <a:cubicBezTo>
                    <a:pt x="180" y="0"/>
                    <a:pt x="0" y="245"/>
                    <a:pt x="197" y="301"/>
                  </a:cubicBezTo>
                  <a:cubicBezTo>
                    <a:pt x="207" y="303"/>
                    <a:pt x="218" y="304"/>
                    <a:pt x="229" y="304"/>
                  </a:cubicBezTo>
                  <a:cubicBezTo>
                    <a:pt x="365" y="304"/>
                    <a:pt x="554" y="125"/>
                    <a:pt x="399" y="32"/>
                  </a:cubicBezTo>
                  <a:cubicBezTo>
                    <a:pt x="377" y="10"/>
                    <a:pt x="350" y="0"/>
                    <a:pt x="32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7" name="Google Shape;7747;p71"/>
            <p:cNvSpPr/>
            <p:nvPr/>
          </p:nvSpPr>
          <p:spPr>
            <a:xfrm>
              <a:off x="5195175" y="1232850"/>
              <a:ext cx="9175" cy="7675"/>
            </a:xfrm>
            <a:custGeom>
              <a:avLst/>
              <a:gdLst/>
              <a:ahLst/>
              <a:cxnLst/>
              <a:rect l="l" t="t" r="r" b="b"/>
              <a:pathLst>
                <a:path w="367" h="307" extrusionOk="0">
                  <a:moveTo>
                    <a:pt x="165" y="1"/>
                  </a:moveTo>
                  <a:cubicBezTo>
                    <a:pt x="1" y="1"/>
                    <a:pt x="38" y="243"/>
                    <a:pt x="165" y="306"/>
                  </a:cubicBezTo>
                  <a:lnTo>
                    <a:pt x="198" y="306"/>
                  </a:lnTo>
                  <a:cubicBezTo>
                    <a:pt x="366" y="306"/>
                    <a:pt x="333" y="37"/>
                    <a:pt x="198" y="4"/>
                  </a:cubicBezTo>
                  <a:cubicBezTo>
                    <a:pt x="186" y="2"/>
                    <a:pt x="175" y="1"/>
                    <a:pt x="16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8" name="Google Shape;7748;p71"/>
            <p:cNvSpPr/>
            <p:nvPr/>
          </p:nvSpPr>
          <p:spPr>
            <a:xfrm>
              <a:off x="5190025" y="1258625"/>
              <a:ext cx="12300" cy="8275"/>
            </a:xfrm>
            <a:custGeom>
              <a:avLst/>
              <a:gdLst/>
              <a:ahLst/>
              <a:cxnLst/>
              <a:rect l="l" t="t" r="r" b="b"/>
              <a:pathLst>
                <a:path w="492" h="331" extrusionOk="0">
                  <a:moveTo>
                    <a:pt x="306" y="1"/>
                  </a:moveTo>
                  <a:cubicBezTo>
                    <a:pt x="292" y="1"/>
                    <a:pt x="280" y="5"/>
                    <a:pt x="270" y="15"/>
                  </a:cubicBezTo>
                  <a:cubicBezTo>
                    <a:pt x="135" y="48"/>
                    <a:pt x="1" y="250"/>
                    <a:pt x="169" y="317"/>
                  </a:cubicBezTo>
                  <a:cubicBezTo>
                    <a:pt x="187" y="326"/>
                    <a:pt x="207" y="330"/>
                    <a:pt x="227" y="330"/>
                  </a:cubicBezTo>
                  <a:cubicBezTo>
                    <a:pt x="353" y="330"/>
                    <a:pt x="491" y="164"/>
                    <a:pt x="404" y="48"/>
                  </a:cubicBezTo>
                  <a:cubicBezTo>
                    <a:pt x="380" y="24"/>
                    <a:pt x="340" y="1"/>
                    <a:pt x="3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71"/>
            <p:cNvSpPr/>
            <p:nvPr/>
          </p:nvSpPr>
          <p:spPr>
            <a:xfrm>
              <a:off x="5180800" y="1313275"/>
              <a:ext cx="7475" cy="9075"/>
            </a:xfrm>
            <a:custGeom>
              <a:avLst/>
              <a:gdLst/>
              <a:ahLst/>
              <a:cxnLst/>
              <a:rect l="l" t="t" r="r" b="b"/>
              <a:pathLst>
                <a:path w="299" h="363" extrusionOk="0">
                  <a:moveTo>
                    <a:pt x="137" y="0"/>
                  </a:moveTo>
                  <a:cubicBezTo>
                    <a:pt x="122" y="0"/>
                    <a:pt x="109" y="5"/>
                    <a:pt x="101" y="13"/>
                  </a:cubicBezTo>
                  <a:cubicBezTo>
                    <a:pt x="67" y="47"/>
                    <a:pt x="34" y="80"/>
                    <a:pt x="34" y="114"/>
                  </a:cubicBezTo>
                  <a:cubicBezTo>
                    <a:pt x="34" y="215"/>
                    <a:pt x="0" y="316"/>
                    <a:pt x="67" y="349"/>
                  </a:cubicBezTo>
                  <a:cubicBezTo>
                    <a:pt x="86" y="358"/>
                    <a:pt x="104" y="363"/>
                    <a:pt x="121" y="363"/>
                  </a:cubicBezTo>
                  <a:cubicBezTo>
                    <a:pt x="227" y="363"/>
                    <a:pt x="298" y="201"/>
                    <a:pt x="269" y="114"/>
                  </a:cubicBezTo>
                  <a:cubicBezTo>
                    <a:pt x="244" y="38"/>
                    <a:pt x="181" y="0"/>
                    <a:pt x="13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71"/>
            <p:cNvSpPr/>
            <p:nvPr/>
          </p:nvSpPr>
          <p:spPr>
            <a:xfrm>
              <a:off x="5148025" y="1239475"/>
              <a:ext cx="11450" cy="8650"/>
            </a:xfrm>
            <a:custGeom>
              <a:avLst/>
              <a:gdLst/>
              <a:ahLst/>
              <a:cxnLst/>
              <a:rect l="l" t="t" r="r" b="b"/>
              <a:pathLst>
                <a:path w="458" h="346" extrusionOk="0">
                  <a:moveTo>
                    <a:pt x="282" y="0"/>
                  </a:moveTo>
                  <a:cubicBezTo>
                    <a:pt x="268" y="0"/>
                    <a:pt x="253" y="3"/>
                    <a:pt x="236" y="8"/>
                  </a:cubicBezTo>
                  <a:lnTo>
                    <a:pt x="202" y="8"/>
                  </a:lnTo>
                  <a:cubicBezTo>
                    <a:pt x="101" y="75"/>
                    <a:pt x="0" y="344"/>
                    <a:pt x="202" y="344"/>
                  </a:cubicBezTo>
                  <a:cubicBezTo>
                    <a:pt x="211" y="345"/>
                    <a:pt x="219" y="345"/>
                    <a:pt x="228" y="345"/>
                  </a:cubicBezTo>
                  <a:cubicBezTo>
                    <a:pt x="424" y="345"/>
                    <a:pt x="458" y="0"/>
                    <a:pt x="28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71"/>
            <p:cNvSpPr/>
            <p:nvPr/>
          </p:nvSpPr>
          <p:spPr>
            <a:xfrm>
              <a:off x="5198000" y="1321150"/>
              <a:ext cx="10550" cy="7050"/>
            </a:xfrm>
            <a:custGeom>
              <a:avLst/>
              <a:gdLst/>
              <a:ahLst/>
              <a:cxnLst/>
              <a:rect l="l" t="t" r="r" b="b"/>
              <a:pathLst>
                <a:path w="422" h="282" extrusionOk="0">
                  <a:moveTo>
                    <a:pt x="119" y="1"/>
                  </a:moveTo>
                  <a:cubicBezTo>
                    <a:pt x="1" y="89"/>
                    <a:pt x="142" y="281"/>
                    <a:pt x="246" y="281"/>
                  </a:cubicBezTo>
                  <a:cubicBezTo>
                    <a:pt x="261" y="281"/>
                    <a:pt x="275" y="278"/>
                    <a:pt x="287" y="269"/>
                  </a:cubicBezTo>
                  <a:cubicBezTo>
                    <a:pt x="421" y="236"/>
                    <a:pt x="354" y="1"/>
                    <a:pt x="18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71"/>
            <p:cNvSpPr/>
            <p:nvPr/>
          </p:nvSpPr>
          <p:spPr>
            <a:xfrm>
              <a:off x="5136625" y="1329625"/>
              <a:ext cx="9750" cy="8275"/>
            </a:xfrm>
            <a:custGeom>
              <a:avLst/>
              <a:gdLst/>
              <a:ahLst/>
              <a:cxnLst/>
              <a:rect l="l" t="t" r="r" b="b"/>
              <a:pathLst>
                <a:path w="390" h="331" extrusionOk="0">
                  <a:moveTo>
                    <a:pt x="160" y="0"/>
                  </a:moveTo>
                  <a:cubicBezTo>
                    <a:pt x="116" y="0"/>
                    <a:pt x="76" y="18"/>
                    <a:pt x="53" y="65"/>
                  </a:cubicBezTo>
                  <a:cubicBezTo>
                    <a:pt x="0" y="198"/>
                    <a:pt x="136" y="331"/>
                    <a:pt x="262" y="331"/>
                  </a:cubicBezTo>
                  <a:cubicBezTo>
                    <a:pt x="295" y="331"/>
                    <a:pt x="328" y="321"/>
                    <a:pt x="356" y="300"/>
                  </a:cubicBezTo>
                  <a:cubicBezTo>
                    <a:pt x="389" y="267"/>
                    <a:pt x="389" y="199"/>
                    <a:pt x="389" y="132"/>
                  </a:cubicBezTo>
                  <a:cubicBezTo>
                    <a:pt x="345" y="66"/>
                    <a:pt x="244"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3" name="Google Shape;7753;p71"/>
            <p:cNvSpPr/>
            <p:nvPr/>
          </p:nvSpPr>
          <p:spPr>
            <a:xfrm>
              <a:off x="5174450" y="1221175"/>
              <a:ext cx="10575" cy="6200"/>
            </a:xfrm>
            <a:custGeom>
              <a:avLst/>
              <a:gdLst/>
              <a:ahLst/>
              <a:cxnLst/>
              <a:rect l="l" t="t" r="r" b="b"/>
              <a:pathLst>
                <a:path w="423" h="248" extrusionOk="0">
                  <a:moveTo>
                    <a:pt x="254" y="0"/>
                  </a:moveTo>
                  <a:cubicBezTo>
                    <a:pt x="187" y="0"/>
                    <a:pt x="86" y="0"/>
                    <a:pt x="53" y="67"/>
                  </a:cubicBezTo>
                  <a:cubicBezTo>
                    <a:pt x="0" y="198"/>
                    <a:pt x="110" y="247"/>
                    <a:pt x="209" y="247"/>
                  </a:cubicBezTo>
                  <a:cubicBezTo>
                    <a:pt x="237" y="247"/>
                    <a:pt x="265" y="243"/>
                    <a:pt x="288" y="235"/>
                  </a:cubicBezTo>
                  <a:cubicBezTo>
                    <a:pt x="389" y="202"/>
                    <a:pt x="422" y="135"/>
                    <a:pt x="355" y="67"/>
                  </a:cubicBezTo>
                  <a:cubicBezTo>
                    <a:pt x="321" y="34"/>
                    <a:pt x="28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4" name="Google Shape;7754;p71"/>
            <p:cNvSpPr/>
            <p:nvPr/>
          </p:nvSpPr>
          <p:spPr>
            <a:xfrm>
              <a:off x="5130375" y="1208525"/>
              <a:ext cx="9650" cy="6675"/>
            </a:xfrm>
            <a:custGeom>
              <a:avLst/>
              <a:gdLst/>
              <a:ahLst/>
              <a:cxnLst/>
              <a:rect l="l" t="t" r="r" b="b"/>
              <a:pathLst>
                <a:path w="386" h="267" extrusionOk="0">
                  <a:moveTo>
                    <a:pt x="117" y="0"/>
                  </a:moveTo>
                  <a:cubicBezTo>
                    <a:pt x="53" y="0"/>
                    <a:pt x="1" y="29"/>
                    <a:pt x="1" y="103"/>
                  </a:cubicBezTo>
                  <a:cubicBezTo>
                    <a:pt x="1" y="208"/>
                    <a:pt x="118" y="267"/>
                    <a:pt x="218" y="267"/>
                  </a:cubicBezTo>
                  <a:cubicBezTo>
                    <a:pt x="309" y="267"/>
                    <a:pt x="385" y="216"/>
                    <a:pt x="337" y="103"/>
                  </a:cubicBezTo>
                  <a:cubicBezTo>
                    <a:pt x="299" y="46"/>
                    <a:pt x="198" y="0"/>
                    <a:pt x="11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71"/>
            <p:cNvSpPr/>
            <p:nvPr/>
          </p:nvSpPr>
          <p:spPr>
            <a:xfrm>
              <a:off x="5149225" y="1332750"/>
              <a:ext cx="7825" cy="7475"/>
            </a:xfrm>
            <a:custGeom>
              <a:avLst/>
              <a:gdLst/>
              <a:ahLst/>
              <a:cxnLst/>
              <a:rect l="l" t="t" r="r" b="b"/>
              <a:pathLst>
                <a:path w="313" h="299" extrusionOk="0">
                  <a:moveTo>
                    <a:pt x="214" y="0"/>
                  </a:moveTo>
                  <a:cubicBezTo>
                    <a:pt x="114" y="0"/>
                    <a:pt x="0" y="163"/>
                    <a:pt x="53" y="242"/>
                  </a:cubicBezTo>
                  <a:cubicBezTo>
                    <a:pt x="63" y="282"/>
                    <a:pt x="90" y="298"/>
                    <a:pt x="123" y="298"/>
                  </a:cubicBezTo>
                  <a:cubicBezTo>
                    <a:pt x="202" y="298"/>
                    <a:pt x="312" y="203"/>
                    <a:pt x="289" y="108"/>
                  </a:cubicBezTo>
                  <a:lnTo>
                    <a:pt x="289" y="41"/>
                  </a:lnTo>
                  <a:cubicBezTo>
                    <a:pt x="267" y="12"/>
                    <a:pt x="241" y="0"/>
                    <a:pt x="21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71"/>
            <p:cNvSpPr/>
            <p:nvPr/>
          </p:nvSpPr>
          <p:spPr>
            <a:xfrm>
              <a:off x="5156425" y="1216725"/>
              <a:ext cx="9775" cy="7200"/>
            </a:xfrm>
            <a:custGeom>
              <a:avLst/>
              <a:gdLst/>
              <a:ahLst/>
              <a:cxnLst/>
              <a:rect l="l" t="t" r="r" b="b"/>
              <a:pathLst>
                <a:path w="391" h="288" extrusionOk="0">
                  <a:moveTo>
                    <a:pt x="174" y="0"/>
                  </a:moveTo>
                  <a:cubicBezTo>
                    <a:pt x="102" y="0"/>
                    <a:pt x="31" y="35"/>
                    <a:pt x="1" y="111"/>
                  </a:cubicBezTo>
                  <a:cubicBezTo>
                    <a:pt x="1" y="178"/>
                    <a:pt x="1" y="212"/>
                    <a:pt x="68" y="245"/>
                  </a:cubicBezTo>
                  <a:cubicBezTo>
                    <a:pt x="107" y="271"/>
                    <a:pt x="166" y="287"/>
                    <a:pt x="222" y="287"/>
                  </a:cubicBezTo>
                  <a:cubicBezTo>
                    <a:pt x="311" y="287"/>
                    <a:pt x="391" y="247"/>
                    <a:pt x="370" y="145"/>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7" name="Google Shape;7757;p71"/>
            <p:cNvSpPr/>
            <p:nvPr/>
          </p:nvSpPr>
          <p:spPr>
            <a:xfrm>
              <a:off x="5149700" y="1263175"/>
              <a:ext cx="10100" cy="6875"/>
            </a:xfrm>
            <a:custGeom>
              <a:avLst/>
              <a:gdLst/>
              <a:ahLst/>
              <a:cxnLst/>
              <a:rect l="l" t="t" r="r" b="b"/>
              <a:pathLst>
                <a:path w="404" h="275" extrusionOk="0">
                  <a:moveTo>
                    <a:pt x="135" y="1"/>
                  </a:moveTo>
                  <a:cubicBezTo>
                    <a:pt x="34" y="34"/>
                    <a:pt x="1" y="101"/>
                    <a:pt x="34" y="169"/>
                  </a:cubicBezTo>
                  <a:cubicBezTo>
                    <a:pt x="34" y="202"/>
                    <a:pt x="68" y="236"/>
                    <a:pt x="102" y="236"/>
                  </a:cubicBezTo>
                  <a:cubicBezTo>
                    <a:pt x="140" y="255"/>
                    <a:pt x="202" y="275"/>
                    <a:pt x="253" y="275"/>
                  </a:cubicBezTo>
                  <a:cubicBezTo>
                    <a:pt x="290" y="275"/>
                    <a:pt x="323" y="264"/>
                    <a:pt x="337" y="236"/>
                  </a:cubicBezTo>
                  <a:cubicBezTo>
                    <a:pt x="404" y="135"/>
                    <a:pt x="236" y="1"/>
                    <a:pt x="1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8" name="Google Shape;7758;p71"/>
            <p:cNvSpPr/>
            <p:nvPr/>
          </p:nvSpPr>
          <p:spPr>
            <a:xfrm>
              <a:off x="5237500" y="1215500"/>
              <a:ext cx="12600" cy="6975"/>
            </a:xfrm>
            <a:custGeom>
              <a:avLst/>
              <a:gdLst/>
              <a:ahLst/>
              <a:cxnLst/>
              <a:rect l="l" t="t" r="r" b="b"/>
              <a:pathLst>
                <a:path w="504" h="279" extrusionOk="0">
                  <a:moveTo>
                    <a:pt x="310" y="1"/>
                  </a:moveTo>
                  <a:cubicBezTo>
                    <a:pt x="173" y="1"/>
                    <a:pt x="0" y="159"/>
                    <a:pt x="152" y="261"/>
                  </a:cubicBezTo>
                  <a:cubicBezTo>
                    <a:pt x="177" y="273"/>
                    <a:pt x="205" y="279"/>
                    <a:pt x="234" y="279"/>
                  </a:cubicBezTo>
                  <a:cubicBezTo>
                    <a:pt x="361" y="279"/>
                    <a:pt x="503" y="169"/>
                    <a:pt x="421" y="59"/>
                  </a:cubicBezTo>
                  <a:cubicBezTo>
                    <a:pt x="396" y="18"/>
                    <a:pt x="355" y="1"/>
                    <a:pt x="31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9" name="Google Shape;7759;p71"/>
            <p:cNvSpPr/>
            <p:nvPr/>
          </p:nvSpPr>
          <p:spPr>
            <a:xfrm>
              <a:off x="5186150" y="1238525"/>
              <a:ext cx="8625" cy="8125"/>
            </a:xfrm>
            <a:custGeom>
              <a:avLst/>
              <a:gdLst/>
              <a:ahLst/>
              <a:cxnLst/>
              <a:rect l="l" t="t" r="r" b="b"/>
              <a:pathLst>
                <a:path w="345" h="325" extrusionOk="0">
                  <a:moveTo>
                    <a:pt x="185" y="0"/>
                  </a:moveTo>
                  <a:cubicBezTo>
                    <a:pt x="93" y="0"/>
                    <a:pt x="0" y="192"/>
                    <a:pt x="89" y="281"/>
                  </a:cubicBezTo>
                  <a:lnTo>
                    <a:pt x="122" y="314"/>
                  </a:lnTo>
                  <a:cubicBezTo>
                    <a:pt x="136" y="321"/>
                    <a:pt x="149" y="324"/>
                    <a:pt x="161" y="324"/>
                  </a:cubicBezTo>
                  <a:cubicBezTo>
                    <a:pt x="274" y="324"/>
                    <a:pt x="344" y="72"/>
                    <a:pt x="223" y="12"/>
                  </a:cubicBezTo>
                  <a:cubicBezTo>
                    <a:pt x="211" y="4"/>
                    <a:pt x="198" y="0"/>
                    <a:pt x="18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0" name="Google Shape;7760;p71"/>
            <p:cNvSpPr/>
            <p:nvPr/>
          </p:nvSpPr>
          <p:spPr>
            <a:xfrm>
              <a:off x="5310550" y="1292650"/>
              <a:ext cx="9750" cy="8275"/>
            </a:xfrm>
            <a:custGeom>
              <a:avLst/>
              <a:gdLst/>
              <a:ahLst/>
              <a:cxnLst/>
              <a:rect l="l" t="t" r="r" b="b"/>
              <a:pathLst>
                <a:path w="390" h="331" extrusionOk="0">
                  <a:moveTo>
                    <a:pt x="151" y="0"/>
                  </a:moveTo>
                  <a:cubicBezTo>
                    <a:pt x="112" y="0"/>
                    <a:pt x="76" y="19"/>
                    <a:pt x="53" y="65"/>
                  </a:cubicBezTo>
                  <a:cubicBezTo>
                    <a:pt x="0" y="198"/>
                    <a:pt x="115" y="331"/>
                    <a:pt x="232" y="331"/>
                  </a:cubicBezTo>
                  <a:cubicBezTo>
                    <a:pt x="263" y="331"/>
                    <a:pt x="294" y="321"/>
                    <a:pt x="322" y="300"/>
                  </a:cubicBezTo>
                  <a:cubicBezTo>
                    <a:pt x="356" y="267"/>
                    <a:pt x="389" y="200"/>
                    <a:pt x="356" y="132"/>
                  </a:cubicBezTo>
                  <a:cubicBezTo>
                    <a:pt x="312" y="66"/>
                    <a:pt x="224" y="0"/>
                    <a:pt x="15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71"/>
            <p:cNvSpPr/>
            <p:nvPr/>
          </p:nvSpPr>
          <p:spPr>
            <a:xfrm>
              <a:off x="5286275" y="1323675"/>
              <a:ext cx="10500" cy="6575"/>
            </a:xfrm>
            <a:custGeom>
              <a:avLst/>
              <a:gdLst/>
              <a:ahLst/>
              <a:cxnLst/>
              <a:rect l="l" t="t" r="r" b="b"/>
              <a:pathLst>
                <a:path w="420" h="263" extrusionOk="0">
                  <a:moveTo>
                    <a:pt x="285" y="0"/>
                  </a:moveTo>
                  <a:cubicBezTo>
                    <a:pt x="218" y="0"/>
                    <a:pt x="83" y="0"/>
                    <a:pt x="49" y="101"/>
                  </a:cubicBezTo>
                  <a:cubicBezTo>
                    <a:pt x="0" y="200"/>
                    <a:pt x="113" y="262"/>
                    <a:pt x="217" y="262"/>
                  </a:cubicBezTo>
                  <a:cubicBezTo>
                    <a:pt x="255" y="262"/>
                    <a:pt x="291" y="254"/>
                    <a:pt x="318" y="236"/>
                  </a:cubicBezTo>
                  <a:cubicBezTo>
                    <a:pt x="419" y="202"/>
                    <a:pt x="419" y="135"/>
                    <a:pt x="386" y="68"/>
                  </a:cubicBezTo>
                  <a:cubicBezTo>
                    <a:pt x="352" y="34"/>
                    <a:pt x="318" y="0"/>
                    <a:pt x="28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2" name="Google Shape;7762;p71"/>
            <p:cNvSpPr/>
            <p:nvPr/>
          </p:nvSpPr>
          <p:spPr>
            <a:xfrm>
              <a:off x="5255575" y="1263700"/>
              <a:ext cx="9625" cy="6325"/>
            </a:xfrm>
            <a:custGeom>
              <a:avLst/>
              <a:gdLst/>
              <a:ahLst/>
              <a:cxnLst/>
              <a:rect l="l" t="t" r="r" b="b"/>
              <a:pathLst>
                <a:path w="385" h="253" extrusionOk="0">
                  <a:moveTo>
                    <a:pt x="131" y="0"/>
                  </a:moveTo>
                  <a:cubicBezTo>
                    <a:pt x="60" y="0"/>
                    <a:pt x="0" y="35"/>
                    <a:pt x="0" y="114"/>
                  </a:cubicBezTo>
                  <a:cubicBezTo>
                    <a:pt x="0" y="202"/>
                    <a:pt x="120" y="253"/>
                    <a:pt x="219" y="253"/>
                  </a:cubicBezTo>
                  <a:cubicBezTo>
                    <a:pt x="310" y="253"/>
                    <a:pt x="385" y="210"/>
                    <a:pt x="336" y="114"/>
                  </a:cubicBezTo>
                  <a:cubicBezTo>
                    <a:pt x="301" y="43"/>
                    <a:pt x="209" y="0"/>
                    <a:pt x="13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3" name="Google Shape;7763;p71"/>
            <p:cNvSpPr/>
            <p:nvPr/>
          </p:nvSpPr>
          <p:spPr>
            <a:xfrm>
              <a:off x="5297125" y="1252825"/>
              <a:ext cx="7800" cy="7550"/>
            </a:xfrm>
            <a:custGeom>
              <a:avLst/>
              <a:gdLst/>
              <a:ahLst/>
              <a:cxnLst/>
              <a:rect l="l" t="t" r="r" b="b"/>
              <a:pathLst>
                <a:path w="312" h="302" extrusionOk="0">
                  <a:moveTo>
                    <a:pt x="206" y="1"/>
                  </a:moveTo>
                  <a:cubicBezTo>
                    <a:pt x="108" y="1"/>
                    <a:pt x="1" y="143"/>
                    <a:pt x="52" y="247"/>
                  </a:cubicBezTo>
                  <a:cubicBezTo>
                    <a:pt x="62" y="285"/>
                    <a:pt x="88" y="301"/>
                    <a:pt x="120" y="301"/>
                  </a:cubicBezTo>
                  <a:cubicBezTo>
                    <a:pt x="199" y="301"/>
                    <a:pt x="312" y="199"/>
                    <a:pt x="288" y="78"/>
                  </a:cubicBezTo>
                  <a:lnTo>
                    <a:pt x="288" y="45"/>
                  </a:lnTo>
                  <a:cubicBezTo>
                    <a:pt x="264" y="14"/>
                    <a:pt x="235" y="1"/>
                    <a:pt x="2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71"/>
            <p:cNvSpPr/>
            <p:nvPr/>
          </p:nvSpPr>
          <p:spPr>
            <a:xfrm>
              <a:off x="5232050" y="1277225"/>
              <a:ext cx="9775" cy="7200"/>
            </a:xfrm>
            <a:custGeom>
              <a:avLst/>
              <a:gdLst/>
              <a:ahLst/>
              <a:cxnLst/>
              <a:rect l="l" t="t" r="r" b="b"/>
              <a:pathLst>
                <a:path w="391" h="288" extrusionOk="0">
                  <a:moveTo>
                    <a:pt x="174" y="0"/>
                  </a:moveTo>
                  <a:cubicBezTo>
                    <a:pt x="102" y="0"/>
                    <a:pt x="31" y="35"/>
                    <a:pt x="0" y="111"/>
                  </a:cubicBezTo>
                  <a:cubicBezTo>
                    <a:pt x="0" y="178"/>
                    <a:pt x="34" y="212"/>
                    <a:pt x="68" y="245"/>
                  </a:cubicBezTo>
                  <a:cubicBezTo>
                    <a:pt x="120" y="271"/>
                    <a:pt x="182" y="287"/>
                    <a:pt x="236" y="287"/>
                  </a:cubicBezTo>
                  <a:cubicBezTo>
                    <a:pt x="323" y="287"/>
                    <a:pt x="391" y="247"/>
                    <a:pt x="370" y="144"/>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5" name="Google Shape;7765;p71"/>
            <p:cNvSpPr/>
            <p:nvPr/>
          </p:nvSpPr>
          <p:spPr>
            <a:xfrm>
              <a:off x="5227000" y="1252825"/>
              <a:ext cx="10100" cy="7025"/>
            </a:xfrm>
            <a:custGeom>
              <a:avLst/>
              <a:gdLst/>
              <a:ahLst/>
              <a:cxnLst/>
              <a:rect l="l" t="t" r="r" b="b"/>
              <a:pathLst>
                <a:path w="404" h="281" extrusionOk="0">
                  <a:moveTo>
                    <a:pt x="261" y="1"/>
                  </a:moveTo>
                  <a:cubicBezTo>
                    <a:pt x="190" y="1"/>
                    <a:pt x="107" y="40"/>
                    <a:pt x="68" y="78"/>
                  </a:cubicBezTo>
                  <a:cubicBezTo>
                    <a:pt x="1" y="179"/>
                    <a:pt x="34" y="247"/>
                    <a:pt x="102" y="280"/>
                  </a:cubicBezTo>
                  <a:lnTo>
                    <a:pt x="236" y="280"/>
                  </a:lnTo>
                  <a:cubicBezTo>
                    <a:pt x="303" y="247"/>
                    <a:pt x="404" y="179"/>
                    <a:pt x="370" y="78"/>
                  </a:cubicBezTo>
                  <a:cubicBezTo>
                    <a:pt x="356" y="22"/>
                    <a:pt x="312" y="1"/>
                    <a:pt x="26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6" name="Google Shape;7766;p71"/>
            <p:cNvSpPr/>
            <p:nvPr/>
          </p:nvSpPr>
          <p:spPr>
            <a:xfrm>
              <a:off x="5268375" y="1259200"/>
              <a:ext cx="12800" cy="6975"/>
            </a:xfrm>
            <a:custGeom>
              <a:avLst/>
              <a:gdLst/>
              <a:ahLst/>
              <a:cxnLst/>
              <a:rect l="l" t="t" r="r" b="b"/>
              <a:pathLst>
                <a:path w="512" h="279" extrusionOk="0">
                  <a:moveTo>
                    <a:pt x="318" y="0"/>
                  </a:moveTo>
                  <a:cubicBezTo>
                    <a:pt x="179" y="0"/>
                    <a:pt x="0" y="159"/>
                    <a:pt x="127" y="260"/>
                  </a:cubicBezTo>
                  <a:cubicBezTo>
                    <a:pt x="152" y="273"/>
                    <a:pt x="181" y="278"/>
                    <a:pt x="211" y="278"/>
                  </a:cubicBezTo>
                  <a:cubicBezTo>
                    <a:pt x="348" y="278"/>
                    <a:pt x="512" y="169"/>
                    <a:pt x="429" y="59"/>
                  </a:cubicBezTo>
                  <a:cubicBezTo>
                    <a:pt x="405" y="17"/>
                    <a:pt x="363" y="0"/>
                    <a:pt x="31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71"/>
            <p:cNvSpPr/>
            <p:nvPr/>
          </p:nvSpPr>
          <p:spPr>
            <a:xfrm>
              <a:off x="5245800" y="1192300"/>
              <a:ext cx="7875" cy="8125"/>
            </a:xfrm>
            <a:custGeom>
              <a:avLst/>
              <a:gdLst/>
              <a:ahLst/>
              <a:cxnLst/>
              <a:rect l="l" t="t" r="r" b="b"/>
              <a:pathLst>
                <a:path w="315" h="325" extrusionOk="0">
                  <a:moveTo>
                    <a:pt x="176" y="1"/>
                  </a:moveTo>
                  <a:cubicBezTo>
                    <a:pt x="67" y="1"/>
                    <a:pt x="0" y="193"/>
                    <a:pt x="89" y="281"/>
                  </a:cubicBezTo>
                  <a:lnTo>
                    <a:pt x="123" y="315"/>
                  </a:lnTo>
                  <a:cubicBezTo>
                    <a:pt x="136" y="322"/>
                    <a:pt x="148" y="325"/>
                    <a:pt x="160" y="325"/>
                  </a:cubicBezTo>
                  <a:cubicBezTo>
                    <a:pt x="269" y="325"/>
                    <a:pt x="314" y="73"/>
                    <a:pt x="223" y="12"/>
                  </a:cubicBezTo>
                  <a:cubicBezTo>
                    <a:pt x="207" y="4"/>
                    <a:pt x="191" y="1"/>
                    <a:pt x="17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8" name="Google Shape;7768;p71"/>
            <p:cNvSpPr/>
            <p:nvPr/>
          </p:nvSpPr>
          <p:spPr>
            <a:xfrm>
              <a:off x="5223900" y="1269800"/>
              <a:ext cx="12375" cy="8525"/>
            </a:xfrm>
            <a:custGeom>
              <a:avLst/>
              <a:gdLst/>
              <a:ahLst/>
              <a:cxnLst/>
              <a:rect l="l" t="t" r="r" b="b"/>
              <a:pathLst>
                <a:path w="495" h="341" extrusionOk="0">
                  <a:moveTo>
                    <a:pt x="295" y="1"/>
                  </a:moveTo>
                  <a:cubicBezTo>
                    <a:pt x="164" y="1"/>
                    <a:pt x="0" y="183"/>
                    <a:pt x="125" y="307"/>
                  </a:cubicBezTo>
                  <a:cubicBezTo>
                    <a:pt x="158" y="341"/>
                    <a:pt x="226" y="341"/>
                    <a:pt x="293" y="341"/>
                  </a:cubicBezTo>
                  <a:cubicBezTo>
                    <a:pt x="394" y="273"/>
                    <a:pt x="494" y="72"/>
                    <a:pt x="326" y="4"/>
                  </a:cubicBezTo>
                  <a:cubicBezTo>
                    <a:pt x="316" y="2"/>
                    <a:pt x="306" y="1"/>
                    <a:pt x="29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9" name="Google Shape;7769;p71"/>
            <p:cNvSpPr/>
            <p:nvPr/>
          </p:nvSpPr>
          <p:spPr>
            <a:xfrm>
              <a:off x="5183425" y="1244350"/>
              <a:ext cx="6625" cy="9100"/>
            </a:xfrm>
            <a:custGeom>
              <a:avLst/>
              <a:gdLst/>
              <a:ahLst/>
              <a:cxnLst/>
              <a:rect l="l" t="t" r="r" b="b"/>
              <a:pathLst>
                <a:path w="265" h="364" extrusionOk="0">
                  <a:moveTo>
                    <a:pt x="136" y="1"/>
                  </a:moveTo>
                  <a:cubicBezTo>
                    <a:pt x="22" y="1"/>
                    <a:pt x="1" y="167"/>
                    <a:pt x="30" y="283"/>
                  </a:cubicBezTo>
                  <a:cubicBezTo>
                    <a:pt x="54" y="332"/>
                    <a:pt x="97" y="363"/>
                    <a:pt x="157" y="363"/>
                  </a:cubicBezTo>
                  <a:cubicBezTo>
                    <a:pt x="180" y="363"/>
                    <a:pt x="204" y="359"/>
                    <a:pt x="231" y="350"/>
                  </a:cubicBezTo>
                  <a:cubicBezTo>
                    <a:pt x="265" y="317"/>
                    <a:pt x="265" y="283"/>
                    <a:pt x="265" y="249"/>
                  </a:cubicBezTo>
                  <a:cubicBezTo>
                    <a:pt x="265" y="149"/>
                    <a:pt x="265" y="48"/>
                    <a:pt x="198" y="14"/>
                  </a:cubicBezTo>
                  <a:cubicBezTo>
                    <a:pt x="175" y="5"/>
                    <a:pt x="154" y="1"/>
                    <a:pt x="13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71"/>
            <p:cNvSpPr/>
            <p:nvPr/>
          </p:nvSpPr>
          <p:spPr>
            <a:xfrm>
              <a:off x="5165050" y="1245525"/>
              <a:ext cx="9875" cy="8800"/>
            </a:xfrm>
            <a:custGeom>
              <a:avLst/>
              <a:gdLst/>
              <a:ahLst/>
              <a:cxnLst/>
              <a:rect l="l" t="t" r="r" b="b"/>
              <a:pathLst>
                <a:path w="395" h="352" extrusionOk="0">
                  <a:moveTo>
                    <a:pt x="227" y="1"/>
                  </a:moveTo>
                  <a:cubicBezTo>
                    <a:pt x="46" y="1"/>
                    <a:pt x="0" y="352"/>
                    <a:pt x="162" y="352"/>
                  </a:cubicBezTo>
                  <a:cubicBezTo>
                    <a:pt x="181" y="352"/>
                    <a:pt x="203" y="347"/>
                    <a:pt x="227" y="337"/>
                  </a:cubicBezTo>
                  <a:cubicBezTo>
                    <a:pt x="361" y="270"/>
                    <a:pt x="395" y="1"/>
                    <a:pt x="22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71"/>
            <p:cNvSpPr/>
            <p:nvPr/>
          </p:nvSpPr>
          <p:spPr>
            <a:xfrm>
              <a:off x="5224025" y="1298375"/>
              <a:ext cx="12825" cy="6925"/>
            </a:xfrm>
            <a:custGeom>
              <a:avLst/>
              <a:gdLst/>
              <a:ahLst/>
              <a:cxnLst/>
              <a:rect l="l" t="t" r="r" b="b"/>
              <a:pathLst>
                <a:path w="513" h="277" extrusionOk="0">
                  <a:moveTo>
                    <a:pt x="212" y="0"/>
                  </a:moveTo>
                  <a:cubicBezTo>
                    <a:pt x="203" y="0"/>
                    <a:pt x="195" y="2"/>
                    <a:pt x="187" y="4"/>
                  </a:cubicBezTo>
                  <a:cubicBezTo>
                    <a:pt x="0" y="97"/>
                    <a:pt x="159" y="277"/>
                    <a:pt x="290" y="277"/>
                  </a:cubicBezTo>
                  <a:cubicBezTo>
                    <a:pt x="301" y="277"/>
                    <a:pt x="311" y="276"/>
                    <a:pt x="321" y="273"/>
                  </a:cubicBezTo>
                  <a:lnTo>
                    <a:pt x="389" y="273"/>
                  </a:lnTo>
                  <a:cubicBezTo>
                    <a:pt x="513" y="180"/>
                    <a:pt x="321"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71"/>
            <p:cNvSpPr/>
            <p:nvPr/>
          </p:nvSpPr>
          <p:spPr>
            <a:xfrm>
              <a:off x="5142275" y="1285875"/>
              <a:ext cx="9125" cy="9350"/>
            </a:xfrm>
            <a:custGeom>
              <a:avLst/>
              <a:gdLst/>
              <a:ahLst/>
              <a:cxnLst/>
              <a:rect l="l" t="t" r="r" b="b"/>
              <a:pathLst>
                <a:path w="365" h="374" extrusionOk="0">
                  <a:moveTo>
                    <a:pt x="230" y="0"/>
                  </a:moveTo>
                  <a:cubicBezTo>
                    <a:pt x="163" y="0"/>
                    <a:pt x="96" y="0"/>
                    <a:pt x="62" y="67"/>
                  </a:cubicBezTo>
                  <a:cubicBezTo>
                    <a:pt x="0" y="192"/>
                    <a:pt x="24" y="373"/>
                    <a:pt x="161" y="373"/>
                  </a:cubicBezTo>
                  <a:cubicBezTo>
                    <a:pt x="172" y="373"/>
                    <a:pt x="184" y="372"/>
                    <a:pt x="197" y="370"/>
                  </a:cubicBezTo>
                  <a:cubicBezTo>
                    <a:pt x="365" y="336"/>
                    <a:pt x="365" y="34"/>
                    <a:pt x="23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71"/>
            <p:cNvSpPr/>
            <p:nvPr/>
          </p:nvSpPr>
          <p:spPr>
            <a:xfrm>
              <a:off x="5241300" y="1263950"/>
              <a:ext cx="8425" cy="8650"/>
            </a:xfrm>
            <a:custGeom>
              <a:avLst/>
              <a:gdLst/>
              <a:ahLst/>
              <a:cxnLst/>
              <a:rect l="l" t="t" r="r" b="b"/>
              <a:pathLst>
                <a:path w="337" h="346" extrusionOk="0">
                  <a:moveTo>
                    <a:pt x="84" y="0"/>
                  </a:moveTo>
                  <a:cubicBezTo>
                    <a:pt x="39" y="0"/>
                    <a:pt x="0" y="29"/>
                    <a:pt x="0" y="70"/>
                  </a:cubicBezTo>
                  <a:cubicBezTo>
                    <a:pt x="0" y="138"/>
                    <a:pt x="0" y="171"/>
                    <a:pt x="0" y="205"/>
                  </a:cubicBezTo>
                  <a:cubicBezTo>
                    <a:pt x="29" y="263"/>
                    <a:pt x="83" y="346"/>
                    <a:pt x="141" y="346"/>
                  </a:cubicBezTo>
                  <a:cubicBezTo>
                    <a:pt x="150" y="346"/>
                    <a:pt x="159" y="344"/>
                    <a:pt x="168" y="339"/>
                  </a:cubicBezTo>
                  <a:cubicBezTo>
                    <a:pt x="336" y="306"/>
                    <a:pt x="269" y="104"/>
                    <a:pt x="168" y="37"/>
                  </a:cubicBezTo>
                  <a:cubicBezTo>
                    <a:pt x="142" y="11"/>
                    <a:pt x="112" y="0"/>
                    <a:pt x="8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71"/>
            <p:cNvSpPr/>
            <p:nvPr/>
          </p:nvSpPr>
          <p:spPr>
            <a:xfrm>
              <a:off x="5131500" y="1262100"/>
              <a:ext cx="9900" cy="9275"/>
            </a:xfrm>
            <a:custGeom>
              <a:avLst/>
              <a:gdLst/>
              <a:ahLst/>
              <a:cxnLst/>
              <a:rect l="l" t="t" r="r" b="b"/>
              <a:pathLst>
                <a:path w="396" h="371" extrusionOk="0">
                  <a:moveTo>
                    <a:pt x="136" y="0"/>
                  </a:moveTo>
                  <a:cubicBezTo>
                    <a:pt x="108" y="0"/>
                    <a:pt x="81" y="13"/>
                    <a:pt x="57" y="44"/>
                  </a:cubicBezTo>
                  <a:lnTo>
                    <a:pt x="57" y="77"/>
                  </a:lnTo>
                  <a:cubicBezTo>
                    <a:pt x="1" y="189"/>
                    <a:pt x="61" y="370"/>
                    <a:pt x="179" y="370"/>
                  </a:cubicBezTo>
                  <a:cubicBezTo>
                    <a:pt x="203" y="370"/>
                    <a:pt x="230" y="363"/>
                    <a:pt x="258" y="346"/>
                  </a:cubicBezTo>
                  <a:cubicBezTo>
                    <a:pt x="396" y="263"/>
                    <a:pt x="263" y="0"/>
                    <a:pt x="13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71"/>
            <p:cNvSpPr/>
            <p:nvPr/>
          </p:nvSpPr>
          <p:spPr>
            <a:xfrm>
              <a:off x="5238500" y="1294775"/>
              <a:ext cx="10425" cy="6600"/>
            </a:xfrm>
            <a:custGeom>
              <a:avLst/>
              <a:gdLst/>
              <a:ahLst/>
              <a:cxnLst/>
              <a:rect l="l" t="t" r="r" b="b"/>
              <a:pathLst>
                <a:path w="417" h="264" extrusionOk="0">
                  <a:moveTo>
                    <a:pt x="204" y="1"/>
                  </a:moveTo>
                  <a:cubicBezTo>
                    <a:pt x="157" y="1"/>
                    <a:pt x="110" y="16"/>
                    <a:pt x="78" y="47"/>
                  </a:cubicBezTo>
                  <a:lnTo>
                    <a:pt x="45" y="115"/>
                  </a:lnTo>
                  <a:cubicBezTo>
                    <a:pt x="0" y="204"/>
                    <a:pt x="120" y="264"/>
                    <a:pt x="224" y="264"/>
                  </a:cubicBezTo>
                  <a:cubicBezTo>
                    <a:pt x="276" y="264"/>
                    <a:pt x="325" y="249"/>
                    <a:pt x="347" y="215"/>
                  </a:cubicBezTo>
                  <a:cubicBezTo>
                    <a:pt x="417" y="76"/>
                    <a:pt x="310" y="1"/>
                    <a:pt x="20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71"/>
            <p:cNvSpPr/>
            <p:nvPr/>
          </p:nvSpPr>
          <p:spPr>
            <a:xfrm>
              <a:off x="5172400" y="1323550"/>
              <a:ext cx="6650" cy="6875"/>
            </a:xfrm>
            <a:custGeom>
              <a:avLst/>
              <a:gdLst/>
              <a:ahLst/>
              <a:cxnLst/>
              <a:rect l="l" t="t" r="r" b="b"/>
              <a:pathLst>
                <a:path w="266" h="275" extrusionOk="0">
                  <a:moveTo>
                    <a:pt x="141" y="0"/>
                  </a:moveTo>
                  <a:cubicBezTo>
                    <a:pt x="129" y="0"/>
                    <a:pt x="115" y="2"/>
                    <a:pt x="101" y="5"/>
                  </a:cubicBezTo>
                  <a:cubicBezTo>
                    <a:pt x="0" y="39"/>
                    <a:pt x="0" y="274"/>
                    <a:pt x="135" y="274"/>
                  </a:cubicBezTo>
                  <a:cubicBezTo>
                    <a:pt x="168" y="274"/>
                    <a:pt x="235" y="241"/>
                    <a:pt x="235" y="207"/>
                  </a:cubicBezTo>
                  <a:cubicBezTo>
                    <a:pt x="265" y="117"/>
                    <a:pt x="242" y="0"/>
                    <a:pt x="14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71"/>
            <p:cNvSpPr/>
            <p:nvPr/>
          </p:nvSpPr>
          <p:spPr>
            <a:xfrm>
              <a:off x="5145050" y="1355600"/>
              <a:ext cx="10550" cy="6200"/>
            </a:xfrm>
            <a:custGeom>
              <a:avLst/>
              <a:gdLst/>
              <a:ahLst/>
              <a:cxnLst/>
              <a:rect l="l" t="t" r="r" b="b"/>
              <a:pathLst>
                <a:path w="422" h="248" extrusionOk="0">
                  <a:moveTo>
                    <a:pt x="288" y="1"/>
                  </a:moveTo>
                  <a:cubicBezTo>
                    <a:pt x="187" y="1"/>
                    <a:pt x="86" y="1"/>
                    <a:pt x="52" y="68"/>
                  </a:cubicBezTo>
                  <a:cubicBezTo>
                    <a:pt x="0" y="198"/>
                    <a:pt x="130" y="247"/>
                    <a:pt x="238" y="247"/>
                  </a:cubicBezTo>
                  <a:cubicBezTo>
                    <a:pt x="269" y="247"/>
                    <a:pt x="298" y="243"/>
                    <a:pt x="321" y="236"/>
                  </a:cubicBezTo>
                  <a:cubicBezTo>
                    <a:pt x="388" y="202"/>
                    <a:pt x="422" y="135"/>
                    <a:pt x="388" y="68"/>
                  </a:cubicBezTo>
                  <a:cubicBezTo>
                    <a:pt x="355" y="34"/>
                    <a:pt x="321" y="1"/>
                    <a:pt x="28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71"/>
            <p:cNvSpPr/>
            <p:nvPr/>
          </p:nvSpPr>
          <p:spPr>
            <a:xfrm>
              <a:off x="5176600" y="1306550"/>
              <a:ext cx="10050" cy="6325"/>
            </a:xfrm>
            <a:custGeom>
              <a:avLst/>
              <a:gdLst/>
              <a:ahLst/>
              <a:cxnLst/>
              <a:rect l="l" t="t" r="r" b="b"/>
              <a:pathLst>
                <a:path w="402" h="253" extrusionOk="0">
                  <a:moveTo>
                    <a:pt x="146" y="0"/>
                  </a:moveTo>
                  <a:cubicBezTo>
                    <a:pt x="68" y="0"/>
                    <a:pt x="0" y="35"/>
                    <a:pt x="0" y="114"/>
                  </a:cubicBezTo>
                  <a:cubicBezTo>
                    <a:pt x="0" y="202"/>
                    <a:pt x="120" y="253"/>
                    <a:pt x="224" y="253"/>
                  </a:cubicBezTo>
                  <a:cubicBezTo>
                    <a:pt x="319" y="253"/>
                    <a:pt x="402" y="210"/>
                    <a:pt x="370" y="114"/>
                  </a:cubicBezTo>
                  <a:cubicBezTo>
                    <a:pt x="334" y="43"/>
                    <a:pt x="233" y="0"/>
                    <a:pt x="14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9" name="Google Shape;7779;p71"/>
            <p:cNvSpPr/>
            <p:nvPr/>
          </p:nvSpPr>
          <p:spPr>
            <a:xfrm>
              <a:off x="5184550" y="1358700"/>
              <a:ext cx="8650" cy="7175"/>
            </a:xfrm>
            <a:custGeom>
              <a:avLst/>
              <a:gdLst/>
              <a:ahLst/>
              <a:cxnLst/>
              <a:rect l="l" t="t" r="r" b="b"/>
              <a:pathLst>
                <a:path w="346" h="287" extrusionOk="0">
                  <a:moveTo>
                    <a:pt x="219" y="0"/>
                  </a:moveTo>
                  <a:cubicBezTo>
                    <a:pt x="127" y="0"/>
                    <a:pt x="0" y="143"/>
                    <a:pt x="52" y="246"/>
                  </a:cubicBezTo>
                  <a:cubicBezTo>
                    <a:pt x="70" y="274"/>
                    <a:pt x="102" y="286"/>
                    <a:pt x="136" y="286"/>
                  </a:cubicBezTo>
                  <a:cubicBezTo>
                    <a:pt x="228" y="286"/>
                    <a:pt x="345" y="200"/>
                    <a:pt x="321" y="78"/>
                  </a:cubicBezTo>
                  <a:lnTo>
                    <a:pt x="287" y="45"/>
                  </a:lnTo>
                  <a:cubicBezTo>
                    <a:pt x="272" y="13"/>
                    <a:pt x="247" y="0"/>
                    <a:pt x="21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0" name="Google Shape;7780;p71"/>
            <p:cNvSpPr/>
            <p:nvPr/>
          </p:nvSpPr>
          <p:spPr>
            <a:xfrm>
              <a:off x="5157275" y="1317550"/>
              <a:ext cx="9825" cy="6975"/>
            </a:xfrm>
            <a:custGeom>
              <a:avLst/>
              <a:gdLst/>
              <a:ahLst/>
              <a:cxnLst/>
              <a:rect l="l" t="t" r="r" b="b"/>
              <a:pathLst>
                <a:path w="393" h="279" extrusionOk="0">
                  <a:moveTo>
                    <a:pt x="160" y="0"/>
                  </a:moveTo>
                  <a:cubicBezTo>
                    <a:pt x="85" y="0"/>
                    <a:pt x="15" y="35"/>
                    <a:pt x="0" y="111"/>
                  </a:cubicBezTo>
                  <a:cubicBezTo>
                    <a:pt x="0" y="145"/>
                    <a:pt x="0" y="212"/>
                    <a:pt x="67" y="245"/>
                  </a:cubicBezTo>
                  <a:cubicBezTo>
                    <a:pt x="101" y="268"/>
                    <a:pt x="150" y="279"/>
                    <a:pt x="198" y="279"/>
                  </a:cubicBezTo>
                  <a:cubicBezTo>
                    <a:pt x="295" y="279"/>
                    <a:pt x="392" y="234"/>
                    <a:pt x="370" y="145"/>
                  </a:cubicBezTo>
                  <a:cubicBezTo>
                    <a:pt x="351" y="52"/>
                    <a:pt x="252" y="0"/>
                    <a:pt x="16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1" name="Google Shape;7781;p71"/>
            <p:cNvSpPr/>
            <p:nvPr/>
          </p:nvSpPr>
          <p:spPr>
            <a:xfrm>
              <a:off x="5184150" y="1190875"/>
              <a:ext cx="9275" cy="7425"/>
            </a:xfrm>
            <a:custGeom>
              <a:avLst/>
              <a:gdLst/>
              <a:ahLst/>
              <a:cxnLst/>
              <a:rect l="l" t="t" r="r" b="b"/>
              <a:pathLst>
                <a:path w="371" h="297" extrusionOk="0">
                  <a:moveTo>
                    <a:pt x="248" y="1"/>
                  </a:moveTo>
                  <a:cubicBezTo>
                    <a:pt x="185" y="1"/>
                    <a:pt x="106" y="47"/>
                    <a:pt x="68" y="103"/>
                  </a:cubicBezTo>
                  <a:cubicBezTo>
                    <a:pt x="1" y="204"/>
                    <a:pt x="34" y="271"/>
                    <a:pt x="101" y="271"/>
                  </a:cubicBezTo>
                  <a:cubicBezTo>
                    <a:pt x="118" y="288"/>
                    <a:pt x="135" y="296"/>
                    <a:pt x="152" y="296"/>
                  </a:cubicBezTo>
                  <a:cubicBezTo>
                    <a:pt x="169" y="296"/>
                    <a:pt x="186" y="288"/>
                    <a:pt x="202" y="271"/>
                  </a:cubicBezTo>
                  <a:cubicBezTo>
                    <a:pt x="270" y="237"/>
                    <a:pt x="370" y="170"/>
                    <a:pt x="337" y="103"/>
                  </a:cubicBezTo>
                  <a:cubicBezTo>
                    <a:pt x="337" y="29"/>
                    <a:pt x="298" y="1"/>
                    <a:pt x="248"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71"/>
            <p:cNvSpPr/>
            <p:nvPr/>
          </p:nvSpPr>
          <p:spPr>
            <a:xfrm>
              <a:off x="5217325" y="1204575"/>
              <a:ext cx="13375" cy="7050"/>
            </a:xfrm>
            <a:custGeom>
              <a:avLst/>
              <a:gdLst/>
              <a:ahLst/>
              <a:cxnLst/>
              <a:rect l="l" t="t" r="r" b="b"/>
              <a:pathLst>
                <a:path w="535" h="282" extrusionOk="0">
                  <a:moveTo>
                    <a:pt x="339" y="1"/>
                  </a:moveTo>
                  <a:cubicBezTo>
                    <a:pt x="192" y="1"/>
                    <a:pt x="0" y="159"/>
                    <a:pt x="152" y="261"/>
                  </a:cubicBezTo>
                  <a:lnTo>
                    <a:pt x="186" y="261"/>
                  </a:lnTo>
                  <a:cubicBezTo>
                    <a:pt x="208" y="275"/>
                    <a:pt x="237" y="282"/>
                    <a:pt x="268" y="282"/>
                  </a:cubicBezTo>
                  <a:cubicBezTo>
                    <a:pt x="385" y="282"/>
                    <a:pt x="534" y="191"/>
                    <a:pt x="455" y="59"/>
                  </a:cubicBezTo>
                  <a:cubicBezTo>
                    <a:pt x="430" y="18"/>
                    <a:pt x="387" y="1"/>
                    <a:pt x="33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71"/>
            <p:cNvSpPr/>
            <p:nvPr/>
          </p:nvSpPr>
          <p:spPr>
            <a:xfrm>
              <a:off x="5234075" y="1355275"/>
              <a:ext cx="8575" cy="8150"/>
            </a:xfrm>
            <a:custGeom>
              <a:avLst/>
              <a:gdLst/>
              <a:ahLst/>
              <a:cxnLst/>
              <a:rect l="l" t="t" r="r" b="b"/>
              <a:pathLst>
                <a:path w="343" h="326" extrusionOk="0">
                  <a:moveTo>
                    <a:pt x="179" y="0"/>
                  </a:moveTo>
                  <a:cubicBezTo>
                    <a:pt x="89" y="0"/>
                    <a:pt x="0" y="166"/>
                    <a:pt x="87" y="282"/>
                  </a:cubicBezTo>
                  <a:lnTo>
                    <a:pt x="121" y="316"/>
                  </a:lnTo>
                  <a:cubicBezTo>
                    <a:pt x="138" y="323"/>
                    <a:pt x="153" y="326"/>
                    <a:pt x="168" y="326"/>
                  </a:cubicBezTo>
                  <a:cubicBezTo>
                    <a:pt x="300" y="326"/>
                    <a:pt x="343" y="74"/>
                    <a:pt x="222" y="14"/>
                  </a:cubicBezTo>
                  <a:cubicBezTo>
                    <a:pt x="208" y="4"/>
                    <a:pt x="194" y="0"/>
                    <a:pt x="17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71"/>
            <p:cNvSpPr/>
            <p:nvPr/>
          </p:nvSpPr>
          <p:spPr>
            <a:xfrm>
              <a:off x="5198800" y="1187025"/>
              <a:ext cx="9750" cy="8875"/>
            </a:xfrm>
            <a:custGeom>
              <a:avLst/>
              <a:gdLst/>
              <a:ahLst/>
              <a:cxnLst/>
              <a:rect l="l" t="t" r="r" b="b"/>
              <a:pathLst>
                <a:path w="390" h="355" extrusionOk="0">
                  <a:moveTo>
                    <a:pt x="171" y="1"/>
                  </a:moveTo>
                  <a:cubicBezTo>
                    <a:pt x="122" y="1"/>
                    <a:pt x="78" y="26"/>
                    <a:pt x="53" y="89"/>
                  </a:cubicBezTo>
                  <a:cubicBezTo>
                    <a:pt x="0" y="222"/>
                    <a:pt x="136" y="355"/>
                    <a:pt x="262" y="355"/>
                  </a:cubicBezTo>
                  <a:cubicBezTo>
                    <a:pt x="295" y="355"/>
                    <a:pt x="328" y="345"/>
                    <a:pt x="356" y="324"/>
                  </a:cubicBezTo>
                  <a:cubicBezTo>
                    <a:pt x="389" y="257"/>
                    <a:pt x="389" y="190"/>
                    <a:pt x="389" y="156"/>
                  </a:cubicBezTo>
                  <a:cubicBezTo>
                    <a:pt x="347" y="72"/>
                    <a:pt x="252" y="1"/>
                    <a:pt x="17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71"/>
            <p:cNvSpPr/>
            <p:nvPr/>
          </p:nvSpPr>
          <p:spPr>
            <a:xfrm>
              <a:off x="5233175" y="1225375"/>
              <a:ext cx="10650" cy="6950"/>
            </a:xfrm>
            <a:custGeom>
              <a:avLst/>
              <a:gdLst/>
              <a:ahLst/>
              <a:cxnLst/>
              <a:rect l="l" t="t" r="r" b="b"/>
              <a:pathLst>
                <a:path w="426" h="278" extrusionOk="0">
                  <a:moveTo>
                    <a:pt x="258" y="0"/>
                  </a:moveTo>
                  <a:cubicBezTo>
                    <a:pt x="191" y="0"/>
                    <a:pt x="90" y="0"/>
                    <a:pt x="56" y="101"/>
                  </a:cubicBezTo>
                  <a:cubicBezTo>
                    <a:pt x="0" y="212"/>
                    <a:pt x="129" y="278"/>
                    <a:pt x="232" y="278"/>
                  </a:cubicBezTo>
                  <a:cubicBezTo>
                    <a:pt x="254" y="278"/>
                    <a:pt x="274" y="275"/>
                    <a:pt x="291" y="269"/>
                  </a:cubicBezTo>
                  <a:cubicBezTo>
                    <a:pt x="392" y="202"/>
                    <a:pt x="426" y="135"/>
                    <a:pt x="359" y="67"/>
                  </a:cubicBezTo>
                  <a:cubicBezTo>
                    <a:pt x="359" y="34"/>
                    <a:pt x="291" y="34"/>
                    <a:pt x="25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6" name="Google Shape;7786;p71"/>
            <p:cNvSpPr/>
            <p:nvPr/>
          </p:nvSpPr>
          <p:spPr>
            <a:xfrm>
              <a:off x="5195925" y="1313375"/>
              <a:ext cx="9625" cy="7075"/>
            </a:xfrm>
            <a:custGeom>
              <a:avLst/>
              <a:gdLst/>
              <a:ahLst/>
              <a:cxnLst/>
              <a:rect l="l" t="t" r="r" b="b"/>
              <a:pathLst>
                <a:path w="385" h="283" extrusionOk="0">
                  <a:moveTo>
                    <a:pt x="143" y="1"/>
                  </a:moveTo>
                  <a:cubicBezTo>
                    <a:pt x="67" y="1"/>
                    <a:pt x="0" y="43"/>
                    <a:pt x="0" y="144"/>
                  </a:cubicBezTo>
                  <a:cubicBezTo>
                    <a:pt x="0" y="231"/>
                    <a:pt x="119" y="282"/>
                    <a:pt x="219" y="282"/>
                  </a:cubicBezTo>
                  <a:cubicBezTo>
                    <a:pt x="310" y="282"/>
                    <a:pt x="384" y="240"/>
                    <a:pt x="336" y="144"/>
                  </a:cubicBezTo>
                  <a:lnTo>
                    <a:pt x="336" y="110"/>
                  </a:ln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7" name="Google Shape;7787;p71"/>
            <p:cNvSpPr/>
            <p:nvPr/>
          </p:nvSpPr>
          <p:spPr>
            <a:xfrm>
              <a:off x="5202000" y="1212500"/>
              <a:ext cx="7975" cy="7900"/>
            </a:xfrm>
            <a:custGeom>
              <a:avLst/>
              <a:gdLst/>
              <a:ahLst/>
              <a:cxnLst/>
              <a:rect l="l" t="t" r="r" b="b"/>
              <a:pathLst>
                <a:path w="319" h="316" extrusionOk="0">
                  <a:moveTo>
                    <a:pt x="212" y="0"/>
                  </a:moveTo>
                  <a:cubicBezTo>
                    <a:pt x="113" y="0"/>
                    <a:pt x="0" y="143"/>
                    <a:pt x="26" y="246"/>
                  </a:cubicBezTo>
                  <a:cubicBezTo>
                    <a:pt x="56" y="296"/>
                    <a:pt x="94" y="316"/>
                    <a:pt x="132" y="316"/>
                  </a:cubicBezTo>
                  <a:cubicBezTo>
                    <a:pt x="225" y="316"/>
                    <a:pt x="319" y="197"/>
                    <a:pt x="295" y="78"/>
                  </a:cubicBezTo>
                  <a:lnTo>
                    <a:pt x="295" y="45"/>
                  </a:lnTo>
                  <a:cubicBezTo>
                    <a:pt x="271" y="13"/>
                    <a:pt x="243"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8" name="Google Shape;7788;p71"/>
            <p:cNvSpPr/>
            <p:nvPr/>
          </p:nvSpPr>
          <p:spPr>
            <a:xfrm>
              <a:off x="5131225" y="1232700"/>
              <a:ext cx="9775" cy="7175"/>
            </a:xfrm>
            <a:custGeom>
              <a:avLst/>
              <a:gdLst/>
              <a:ahLst/>
              <a:cxnLst/>
              <a:rect l="l" t="t" r="r" b="b"/>
              <a:pathLst>
                <a:path w="391" h="287" extrusionOk="0">
                  <a:moveTo>
                    <a:pt x="174" y="0"/>
                  </a:moveTo>
                  <a:cubicBezTo>
                    <a:pt x="102" y="0"/>
                    <a:pt x="31" y="35"/>
                    <a:pt x="0" y="110"/>
                  </a:cubicBezTo>
                  <a:cubicBezTo>
                    <a:pt x="0" y="144"/>
                    <a:pt x="34" y="211"/>
                    <a:pt x="68" y="245"/>
                  </a:cubicBezTo>
                  <a:cubicBezTo>
                    <a:pt x="120" y="271"/>
                    <a:pt x="182" y="287"/>
                    <a:pt x="236" y="287"/>
                  </a:cubicBezTo>
                  <a:cubicBezTo>
                    <a:pt x="323" y="287"/>
                    <a:pt x="391" y="247"/>
                    <a:pt x="370" y="144"/>
                  </a:cubicBezTo>
                  <a:cubicBezTo>
                    <a:pt x="352"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9" name="Google Shape;7789;p71"/>
            <p:cNvSpPr/>
            <p:nvPr/>
          </p:nvSpPr>
          <p:spPr>
            <a:xfrm>
              <a:off x="5176600" y="1267350"/>
              <a:ext cx="10100" cy="7400"/>
            </a:xfrm>
            <a:custGeom>
              <a:avLst/>
              <a:gdLst/>
              <a:ahLst/>
              <a:cxnLst/>
              <a:rect l="l" t="t" r="r" b="b"/>
              <a:pathLst>
                <a:path w="404" h="296" extrusionOk="0">
                  <a:moveTo>
                    <a:pt x="254" y="0"/>
                  </a:moveTo>
                  <a:cubicBezTo>
                    <a:pt x="185" y="0"/>
                    <a:pt x="105" y="46"/>
                    <a:pt x="67" y="102"/>
                  </a:cubicBezTo>
                  <a:cubicBezTo>
                    <a:pt x="0" y="203"/>
                    <a:pt x="67" y="270"/>
                    <a:pt x="101" y="270"/>
                  </a:cubicBezTo>
                  <a:cubicBezTo>
                    <a:pt x="135" y="287"/>
                    <a:pt x="160" y="296"/>
                    <a:pt x="181" y="296"/>
                  </a:cubicBezTo>
                  <a:cubicBezTo>
                    <a:pt x="202" y="296"/>
                    <a:pt x="219" y="287"/>
                    <a:pt x="235" y="270"/>
                  </a:cubicBezTo>
                  <a:cubicBezTo>
                    <a:pt x="303" y="237"/>
                    <a:pt x="403" y="203"/>
                    <a:pt x="370" y="102"/>
                  </a:cubicBezTo>
                  <a:cubicBezTo>
                    <a:pt x="355" y="28"/>
                    <a:pt x="30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0" name="Google Shape;7790;p71"/>
            <p:cNvSpPr/>
            <p:nvPr/>
          </p:nvSpPr>
          <p:spPr>
            <a:xfrm>
              <a:off x="5249250" y="1338175"/>
              <a:ext cx="13375" cy="7050"/>
            </a:xfrm>
            <a:custGeom>
              <a:avLst/>
              <a:gdLst/>
              <a:ahLst/>
              <a:cxnLst/>
              <a:rect l="l" t="t" r="r" b="b"/>
              <a:pathLst>
                <a:path w="535" h="282" extrusionOk="0">
                  <a:moveTo>
                    <a:pt x="339" y="1"/>
                  </a:moveTo>
                  <a:cubicBezTo>
                    <a:pt x="192" y="1"/>
                    <a:pt x="1" y="159"/>
                    <a:pt x="153" y="261"/>
                  </a:cubicBezTo>
                  <a:lnTo>
                    <a:pt x="186" y="261"/>
                  </a:lnTo>
                  <a:cubicBezTo>
                    <a:pt x="208" y="275"/>
                    <a:pt x="237" y="282"/>
                    <a:pt x="269" y="282"/>
                  </a:cubicBezTo>
                  <a:cubicBezTo>
                    <a:pt x="385" y="282"/>
                    <a:pt x="534" y="191"/>
                    <a:pt x="455" y="59"/>
                  </a:cubicBezTo>
                  <a:cubicBezTo>
                    <a:pt x="430" y="18"/>
                    <a:pt x="387" y="1"/>
                    <a:pt x="33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1" name="Google Shape;7791;p71"/>
            <p:cNvSpPr/>
            <p:nvPr/>
          </p:nvSpPr>
          <p:spPr>
            <a:xfrm>
              <a:off x="5199575" y="1330100"/>
              <a:ext cx="8725" cy="8125"/>
            </a:xfrm>
            <a:custGeom>
              <a:avLst/>
              <a:gdLst/>
              <a:ahLst/>
              <a:cxnLst/>
              <a:rect l="l" t="t" r="r" b="b"/>
              <a:pathLst>
                <a:path w="349" h="325" extrusionOk="0">
                  <a:moveTo>
                    <a:pt x="209" y="0"/>
                  </a:moveTo>
                  <a:cubicBezTo>
                    <a:pt x="94" y="0"/>
                    <a:pt x="1" y="193"/>
                    <a:pt x="89" y="281"/>
                  </a:cubicBezTo>
                  <a:lnTo>
                    <a:pt x="157" y="315"/>
                  </a:lnTo>
                  <a:cubicBezTo>
                    <a:pt x="170" y="321"/>
                    <a:pt x="183" y="324"/>
                    <a:pt x="194" y="324"/>
                  </a:cubicBezTo>
                  <a:cubicBezTo>
                    <a:pt x="303" y="324"/>
                    <a:pt x="348" y="73"/>
                    <a:pt x="257" y="12"/>
                  </a:cubicBezTo>
                  <a:cubicBezTo>
                    <a:pt x="241" y="4"/>
                    <a:pt x="225" y="0"/>
                    <a:pt x="20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2" name="Google Shape;7792;p71"/>
            <p:cNvSpPr/>
            <p:nvPr/>
          </p:nvSpPr>
          <p:spPr>
            <a:xfrm>
              <a:off x="5249050" y="1287025"/>
              <a:ext cx="9900" cy="8375"/>
            </a:xfrm>
            <a:custGeom>
              <a:avLst/>
              <a:gdLst/>
              <a:ahLst/>
              <a:cxnLst/>
              <a:rect l="l" t="t" r="r" b="b"/>
              <a:pathLst>
                <a:path w="396" h="335" extrusionOk="0">
                  <a:moveTo>
                    <a:pt x="144" y="0"/>
                  </a:moveTo>
                  <a:cubicBezTo>
                    <a:pt x="95" y="0"/>
                    <a:pt x="51" y="26"/>
                    <a:pt x="26" y="88"/>
                  </a:cubicBezTo>
                  <a:cubicBezTo>
                    <a:pt x="0" y="192"/>
                    <a:pt x="113" y="334"/>
                    <a:pt x="228" y="334"/>
                  </a:cubicBezTo>
                  <a:cubicBezTo>
                    <a:pt x="262" y="334"/>
                    <a:pt x="297" y="321"/>
                    <a:pt x="329" y="290"/>
                  </a:cubicBezTo>
                  <a:cubicBezTo>
                    <a:pt x="362" y="256"/>
                    <a:pt x="396" y="189"/>
                    <a:pt x="362" y="156"/>
                  </a:cubicBezTo>
                  <a:cubicBezTo>
                    <a:pt x="320" y="71"/>
                    <a:pt x="225" y="0"/>
                    <a:pt x="14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3" name="Google Shape;7793;p71"/>
            <p:cNvSpPr/>
            <p:nvPr/>
          </p:nvSpPr>
          <p:spPr>
            <a:xfrm>
              <a:off x="5218150" y="1259825"/>
              <a:ext cx="10550" cy="6200"/>
            </a:xfrm>
            <a:custGeom>
              <a:avLst/>
              <a:gdLst/>
              <a:ahLst/>
              <a:cxnLst/>
              <a:rect l="l" t="t" r="r" b="b"/>
              <a:pathLst>
                <a:path w="422" h="248" extrusionOk="0">
                  <a:moveTo>
                    <a:pt x="287" y="0"/>
                  </a:moveTo>
                  <a:cubicBezTo>
                    <a:pt x="187" y="0"/>
                    <a:pt x="86" y="0"/>
                    <a:pt x="52" y="67"/>
                  </a:cubicBezTo>
                  <a:cubicBezTo>
                    <a:pt x="0" y="198"/>
                    <a:pt x="130" y="247"/>
                    <a:pt x="238" y="247"/>
                  </a:cubicBezTo>
                  <a:cubicBezTo>
                    <a:pt x="269" y="247"/>
                    <a:pt x="298" y="243"/>
                    <a:pt x="321" y="235"/>
                  </a:cubicBezTo>
                  <a:cubicBezTo>
                    <a:pt x="388" y="202"/>
                    <a:pt x="422" y="135"/>
                    <a:pt x="388" y="67"/>
                  </a:cubicBezTo>
                  <a:cubicBezTo>
                    <a:pt x="355" y="0"/>
                    <a:pt x="321" y="0"/>
                    <a:pt x="28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71"/>
            <p:cNvSpPr/>
            <p:nvPr/>
          </p:nvSpPr>
          <p:spPr>
            <a:xfrm>
              <a:off x="5186675" y="1251375"/>
              <a:ext cx="9525" cy="6525"/>
            </a:xfrm>
            <a:custGeom>
              <a:avLst/>
              <a:gdLst/>
              <a:ahLst/>
              <a:cxnLst/>
              <a:rect l="l" t="t" r="r" b="b"/>
              <a:pathLst>
                <a:path w="381" h="261" extrusionOk="0">
                  <a:moveTo>
                    <a:pt x="117" y="1"/>
                  </a:moveTo>
                  <a:cubicBezTo>
                    <a:pt x="53" y="1"/>
                    <a:pt x="0" y="29"/>
                    <a:pt x="0" y="103"/>
                  </a:cubicBezTo>
                  <a:cubicBezTo>
                    <a:pt x="0" y="198"/>
                    <a:pt x="141" y="261"/>
                    <a:pt x="244" y="261"/>
                  </a:cubicBezTo>
                  <a:cubicBezTo>
                    <a:pt x="323" y="261"/>
                    <a:pt x="380" y="224"/>
                    <a:pt x="337" y="136"/>
                  </a:cubicBezTo>
                  <a:lnTo>
                    <a:pt x="337" y="103"/>
                  </a:lnTo>
                  <a:cubicBezTo>
                    <a:pt x="299" y="46"/>
                    <a:pt x="198" y="1"/>
                    <a:pt x="11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71"/>
            <p:cNvSpPr/>
            <p:nvPr/>
          </p:nvSpPr>
          <p:spPr>
            <a:xfrm>
              <a:off x="5315575" y="1238650"/>
              <a:ext cx="8675" cy="7450"/>
            </a:xfrm>
            <a:custGeom>
              <a:avLst/>
              <a:gdLst/>
              <a:ahLst/>
              <a:cxnLst/>
              <a:rect l="l" t="t" r="r" b="b"/>
              <a:pathLst>
                <a:path w="347" h="298" extrusionOk="0">
                  <a:moveTo>
                    <a:pt x="228" y="0"/>
                  </a:moveTo>
                  <a:cubicBezTo>
                    <a:pt x="135" y="0"/>
                    <a:pt x="1" y="163"/>
                    <a:pt x="54" y="242"/>
                  </a:cubicBezTo>
                  <a:cubicBezTo>
                    <a:pt x="73" y="282"/>
                    <a:pt x="108" y="298"/>
                    <a:pt x="145" y="298"/>
                  </a:cubicBezTo>
                  <a:cubicBezTo>
                    <a:pt x="236" y="298"/>
                    <a:pt x="346" y="203"/>
                    <a:pt x="323" y="108"/>
                  </a:cubicBezTo>
                  <a:lnTo>
                    <a:pt x="289" y="41"/>
                  </a:lnTo>
                  <a:cubicBezTo>
                    <a:pt x="275" y="12"/>
                    <a:pt x="253" y="0"/>
                    <a:pt x="22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6" name="Google Shape;7796;p71"/>
            <p:cNvSpPr/>
            <p:nvPr/>
          </p:nvSpPr>
          <p:spPr>
            <a:xfrm>
              <a:off x="5133750" y="1185550"/>
              <a:ext cx="10725" cy="6900"/>
            </a:xfrm>
            <a:custGeom>
              <a:avLst/>
              <a:gdLst/>
              <a:ahLst/>
              <a:cxnLst/>
              <a:rect l="l" t="t" r="r" b="b"/>
              <a:pathLst>
                <a:path w="429" h="276" extrusionOk="0">
                  <a:moveTo>
                    <a:pt x="193" y="1"/>
                  </a:moveTo>
                  <a:cubicBezTo>
                    <a:pt x="118" y="1"/>
                    <a:pt x="50" y="35"/>
                    <a:pt x="34" y="114"/>
                  </a:cubicBezTo>
                  <a:cubicBezTo>
                    <a:pt x="0" y="148"/>
                    <a:pt x="34" y="215"/>
                    <a:pt x="101" y="249"/>
                  </a:cubicBezTo>
                  <a:cubicBezTo>
                    <a:pt x="128" y="267"/>
                    <a:pt x="165" y="275"/>
                    <a:pt x="203" y="275"/>
                  </a:cubicBezTo>
                  <a:cubicBezTo>
                    <a:pt x="309" y="275"/>
                    <a:pt x="428" y="213"/>
                    <a:pt x="403" y="114"/>
                  </a:cubicBezTo>
                  <a:cubicBezTo>
                    <a:pt x="368" y="43"/>
                    <a:pt x="276" y="1"/>
                    <a:pt x="19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7" name="Google Shape;7797;p71"/>
            <p:cNvSpPr/>
            <p:nvPr/>
          </p:nvSpPr>
          <p:spPr>
            <a:xfrm>
              <a:off x="5253050" y="1272225"/>
              <a:ext cx="10100" cy="6950"/>
            </a:xfrm>
            <a:custGeom>
              <a:avLst/>
              <a:gdLst/>
              <a:ahLst/>
              <a:cxnLst/>
              <a:rect l="l" t="t" r="r" b="b"/>
              <a:pathLst>
                <a:path w="404" h="278" extrusionOk="0">
                  <a:moveTo>
                    <a:pt x="269" y="0"/>
                  </a:moveTo>
                  <a:cubicBezTo>
                    <a:pt x="197" y="0"/>
                    <a:pt x="108" y="49"/>
                    <a:pt x="68" y="109"/>
                  </a:cubicBezTo>
                  <a:cubicBezTo>
                    <a:pt x="1" y="210"/>
                    <a:pt x="68" y="244"/>
                    <a:pt x="135" y="277"/>
                  </a:cubicBezTo>
                  <a:lnTo>
                    <a:pt x="236" y="277"/>
                  </a:lnTo>
                  <a:cubicBezTo>
                    <a:pt x="303" y="244"/>
                    <a:pt x="404" y="176"/>
                    <a:pt x="370" y="75"/>
                  </a:cubicBezTo>
                  <a:cubicBezTo>
                    <a:pt x="357" y="22"/>
                    <a:pt x="316" y="0"/>
                    <a:pt x="2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8" name="Google Shape;7798;p71"/>
            <p:cNvSpPr/>
            <p:nvPr/>
          </p:nvSpPr>
          <p:spPr>
            <a:xfrm>
              <a:off x="5231425" y="1293850"/>
              <a:ext cx="12650" cy="7600"/>
            </a:xfrm>
            <a:custGeom>
              <a:avLst/>
              <a:gdLst/>
              <a:ahLst/>
              <a:cxnLst/>
              <a:rect l="l" t="t" r="r" b="b"/>
              <a:pathLst>
                <a:path w="506" h="304" extrusionOk="0">
                  <a:moveTo>
                    <a:pt x="307" y="1"/>
                  </a:moveTo>
                  <a:cubicBezTo>
                    <a:pt x="177" y="1"/>
                    <a:pt x="0" y="206"/>
                    <a:pt x="160" y="286"/>
                  </a:cubicBezTo>
                  <a:cubicBezTo>
                    <a:pt x="184" y="298"/>
                    <a:pt x="211" y="304"/>
                    <a:pt x="240" y="304"/>
                  </a:cubicBezTo>
                  <a:cubicBezTo>
                    <a:pt x="367" y="304"/>
                    <a:pt x="505" y="188"/>
                    <a:pt x="395" y="51"/>
                  </a:cubicBezTo>
                  <a:cubicBezTo>
                    <a:pt x="374" y="15"/>
                    <a:pt x="342" y="1"/>
                    <a:pt x="30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71"/>
            <p:cNvSpPr/>
            <p:nvPr/>
          </p:nvSpPr>
          <p:spPr>
            <a:xfrm>
              <a:off x="5225500" y="1410975"/>
              <a:ext cx="8125" cy="8575"/>
            </a:xfrm>
            <a:custGeom>
              <a:avLst/>
              <a:gdLst/>
              <a:ahLst/>
              <a:cxnLst/>
              <a:rect l="l" t="t" r="r" b="b"/>
              <a:pathLst>
                <a:path w="325" h="343" extrusionOk="0">
                  <a:moveTo>
                    <a:pt x="203" y="0"/>
                  </a:moveTo>
                  <a:cubicBezTo>
                    <a:pt x="82" y="0"/>
                    <a:pt x="0" y="212"/>
                    <a:pt x="94" y="306"/>
                  </a:cubicBezTo>
                  <a:lnTo>
                    <a:pt x="128" y="340"/>
                  </a:lnTo>
                  <a:cubicBezTo>
                    <a:pt x="137" y="342"/>
                    <a:pt x="145" y="342"/>
                    <a:pt x="153" y="342"/>
                  </a:cubicBezTo>
                  <a:cubicBezTo>
                    <a:pt x="299" y="342"/>
                    <a:pt x="324" y="67"/>
                    <a:pt x="229" y="4"/>
                  </a:cubicBezTo>
                  <a:cubicBezTo>
                    <a:pt x="220" y="1"/>
                    <a:pt x="211" y="0"/>
                    <a:pt x="20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0" name="Google Shape;7800;p71"/>
            <p:cNvSpPr/>
            <p:nvPr/>
          </p:nvSpPr>
          <p:spPr>
            <a:xfrm>
              <a:off x="5171900" y="1260725"/>
              <a:ext cx="9750" cy="8275"/>
            </a:xfrm>
            <a:custGeom>
              <a:avLst/>
              <a:gdLst/>
              <a:ahLst/>
              <a:cxnLst/>
              <a:rect l="l" t="t" r="r" b="b"/>
              <a:pathLst>
                <a:path w="390" h="331" extrusionOk="0">
                  <a:moveTo>
                    <a:pt x="159" y="0"/>
                  </a:moveTo>
                  <a:cubicBezTo>
                    <a:pt x="116" y="0"/>
                    <a:pt x="77" y="19"/>
                    <a:pt x="54" y="65"/>
                  </a:cubicBezTo>
                  <a:cubicBezTo>
                    <a:pt x="1" y="198"/>
                    <a:pt x="137" y="331"/>
                    <a:pt x="262" y="331"/>
                  </a:cubicBezTo>
                  <a:cubicBezTo>
                    <a:pt x="295" y="331"/>
                    <a:pt x="328" y="321"/>
                    <a:pt x="356" y="300"/>
                  </a:cubicBezTo>
                  <a:cubicBezTo>
                    <a:pt x="390" y="267"/>
                    <a:pt x="390" y="199"/>
                    <a:pt x="356" y="132"/>
                  </a:cubicBezTo>
                  <a:cubicBezTo>
                    <a:pt x="334" y="66"/>
                    <a:pt x="240" y="0"/>
                    <a:pt x="15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1" name="Google Shape;7801;p71"/>
            <p:cNvSpPr/>
            <p:nvPr/>
          </p:nvSpPr>
          <p:spPr>
            <a:xfrm>
              <a:off x="5177875" y="1374925"/>
              <a:ext cx="10500" cy="6575"/>
            </a:xfrm>
            <a:custGeom>
              <a:avLst/>
              <a:gdLst/>
              <a:ahLst/>
              <a:cxnLst/>
              <a:rect l="l" t="t" r="r" b="b"/>
              <a:pathLst>
                <a:path w="420" h="263" extrusionOk="0">
                  <a:moveTo>
                    <a:pt x="252" y="1"/>
                  </a:moveTo>
                  <a:cubicBezTo>
                    <a:pt x="184" y="1"/>
                    <a:pt x="84" y="1"/>
                    <a:pt x="50" y="101"/>
                  </a:cubicBezTo>
                  <a:cubicBezTo>
                    <a:pt x="1" y="200"/>
                    <a:pt x="96" y="262"/>
                    <a:pt x="190" y="262"/>
                  </a:cubicBezTo>
                  <a:cubicBezTo>
                    <a:pt x="224" y="262"/>
                    <a:pt x="258" y="254"/>
                    <a:pt x="285" y="236"/>
                  </a:cubicBezTo>
                  <a:cubicBezTo>
                    <a:pt x="386" y="202"/>
                    <a:pt x="420" y="135"/>
                    <a:pt x="352" y="68"/>
                  </a:cubicBezTo>
                  <a:cubicBezTo>
                    <a:pt x="352" y="34"/>
                    <a:pt x="285" y="1"/>
                    <a:pt x="25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71"/>
            <p:cNvSpPr/>
            <p:nvPr/>
          </p:nvSpPr>
          <p:spPr>
            <a:xfrm>
              <a:off x="5120300" y="1403275"/>
              <a:ext cx="9675" cy="7375"/>
            </a:xfrm>
            <a:custGeom>
              <a:avLst/>
              <a:gdLst/>
              <a:ahLst/>
              <a:cxnLst/>
              <a:rect l="l" t="t" r="r" b="b"/>
              <a:pathLst>
                <a:path w="387" h="295" extrusionOk="0">
                  <a:moveTo>
                    <a:pt x="143" y="1"/>
                  </a:moveTo>
                  <a:cubicBezTo>
                    <a:pt x="68" y="1"/>
                    <a:pt x="0" y="43"/>
                    <a:pt x="0" y="144"/>
                  </a:cubicBezTo>
                  <a:cubicBezTo>
                    <a:pt x="0" y="244"/>
                    <a:pt x="110" y="295"/>
                    <a:pt x="206" y="295"/>
                  </a:cubicBezTo>
                  <a:cubicBezTo>
                    <a:pt x="303" y="295"/>
                    <a:pt x="387" y="244"/>
                    <a:pt x="336" y="144"/>
                  </a:cubicBezTo>
                  <a:cubicBezTo>
                    <a:pt x="336" y="144"/>
                    <a:pt x="336" y="110"/>
                    <a:pt x="336" y="110"/>
                  </a:cubicBez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3" name="Google Shape;7803;p71"/>
            <p:cNvSpPr/>
            <p:nvPr/>
          </p:nvSpPr>
          <p:spPr>
            <a:xfrm>
              <a:off x="5316250" y="1315850"/>
              <a:ext cx="8025" cy="7175"/>
            </a:xfrm>
            <a:custGeom>
              <a:avLst/>
              <a:gdLst/>
              <a:ahLst/>
              <a:cxnLst/>
              <a:rect l="l" t="t" r="r" b="b"/>
              <a:pathLst>
                <a:path w="321" h="287" extrusionOk="0">
                  <a:moveTo>
                    <a:pt x="213" y="0"/>
                  </a:moveTo>
                  <a:cubicBezTo>
                    <a:pt x="114" y="0"/>
                    <a:pt x="1" y="143"/>
                    <a:pt x="27" y="246"/>
                  </a:cubicBezTo>
                  <a:cubicBezTo>
                    <a:pt x="45" y="274"/>
                    <a:pt x="77" y="286"/>
                    <a:pt x="111" y="286"/>
                  </a:cubicBezTo>
                  <a:cubicBezTo>
                    <a:pt x="203" y="286"/>
                    <a:pt x="320" y="200"/>
                    <a:pt x="296" y="78"/>
                  </a:cubicBezTo>
                  <a:lnTo>
                    <a:pt x="296" y="45"/>
                  </a:lnTo>
                  <a:cubicBezTo>
                    <a:pt x="272" y="13"/>
                    <a:pt x="243" y="0"/>
                    <a:pt x="21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4" name="Google Shape;7804;p71"/>
            <p:cNvSpPr/>
            <p:nvPr/>
          </p:nvSpPr>
          <p:spPr>
            <a:xfrm>
              <a:off x="5253350" y="1159750"/>
              <a:ext cx="11500" cy="7675"/>
            </a:xfrm>
            <a:custGeom>
              <a:avLst/>
              <a:gdLst/>
              <a:ahLst/>
              <a:cxnLst/>
              <a:rect l="l" t="t" r="r" b="b"/>
              <a:pathLst>
                <a:path w="460" h="307" extrusionOk="0">
                  <a:moveTo>
                    <a:pt x="224" y="1"/>
                  </a:moveTo>
                  <a:cubicBezTo>
                    <a:pt x="119" y="1"/>
                    <a:pt x="0" y="75"/>
                    <a:pt x="22" y="205"/>
                  </a:cubicBezTo>
                  <a:cubicBezTo>
                    <a:pt x="22" y="239"/>
                    <a:pt x="89" y="306"/>
                    <a:pt x="123" y="306"/>
                  </a:cubicBezTo>
                  <a:cubicBezTo>
                    <a:pt x="257" y="306"/>
                    <a:pt x="459" y="205"/>
                    <a:pt x="358" y="71"/>
                  </a:cubicBezTo>
                  <a:cubicBezTo>
                    <a:pt x="334" y="23"/>
                    <a:pt x="281" y="1"/>
                    <a:pt x="22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5" name="Google Shape;7805;p71"/>
            <p:cNvSpPr/>
            <p:nvPr/>
          </p:nvSpPr>
          <p:spPr>
            <a:xfrm>
              <a:off x="5095925" y="1341625"/>
              <a:ext cx="8425" cy="8125"/>
            </a:xfrm>
            <a:custGeom>
              <a:avLst/>
              <a:gdLst/>
              <a:ahLst/>
              <a:cxnLst/>
              <a:rect l="l" t="t" r="r" b="b"/>
              <a:pathLst>
                <a:path w="337" h="325" extrusionOk="0">
                  <a:moveTo>
                    <a:pt x="212" y="0"/>
                  </a:moveTo>
                  <a:cubicBezTo>
                    <a:pt x="135" y="0"/>
                    <a:pt x="34" y="78"/>
                    <a:pt x="34" y="156"/>
                  </a:cubicBezTo>
                  <a:cubicBezTo>
                    <a:pt x="1" y="291"/>
                    <a:pt x="68" y="324"/>
                    <a:pt x="135" y="324"/>
                  </a:cubicBezTo>
                  <a:cubicBezTo>
                    <a:pt x="202" y="291"/>
                    <a:pt x="236" y="291"/>
                    <a:pt x="236" y="223"/>
                  </a:cubicBezTo>
                  <a:cubicBezTo>
                    <a:pt x="303" y="190"/>
                    <a:pt x="337" y="89"/>
                    <a:pt x="270" y="22"/>
                  </a:cubicBezTo>
                  <a:cubicBezTo>
                    <a:pt x="254" y="7"/>
                    <a:pt x="234" y="0"/>
                    <a:pt x="21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6" name="Google Shape;7806;p71"/>
            <p:cNvSpPr/>
            <p:nvPr/>
          </p:nvSpPr>
          <p:spPr>
            <a:xfrm>
              <a:off x="5286975" y="1381350"/>
              <a:ext cx="8625" cy="8125"/>
            </a:xfrm>
            <a:custGeom>
              <a:avLst/>
              <a:gdLst/>
              <a:ahLst/>
              <a:cxnLst/>
              <a:rect l="l" t="t" r="r" b="b"/>
              <a:pathLst>
                <a:path w="345" h="325" extrusionOk="0">
                  <a:moveTo>
                    <a:pt x="185" y="1"/>
                  </a:moveTo>
                  <a:cubicBezTo>
                    <a:pt x="93" y="1"/>
                    <a:pt x="0" y="193"/>
                    <a:pt x="89" y="281"/>
                  </a:cubicBezTo>
                  <a:lnTo>
                    <a:pt x="122" y="315"/>
                  </a:lnTo>
                  <a:cubicBezTo>
                    <a:pt x="139" y="322"/>
                    <a:pt x="155" y="325"/>
                    <a:pt x="169" y="325"/>
                  </a:cubicBezTo>
                  <a:cubicBezTo>
                    <a:pt x="302" y="325"/>
                    <a:pt x="344" y="73"/>
                    <a:pt x="223" y="12"/>
                  </a:cubicBezTo>
                  <a:cubicBezTo>
                    <a:pt x="211" y="4"/>
                    <a:pt x="198" y="1"/>
                    <a:pt x="18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7" name="Google Shape;7807;p71"/>
            <p:cNvSpPr/>
            <p:nvPr/>
          </p:nvSpPr>
          <p:spPr>
            <a:xfrm>
              <a:off x="5221275" y="1290825"/>
              <a:ext cx="8275" cy="9275"/>
            </a:xfrm>
            <a:custGeom>
              <a:avLst/>
              <a:gdLst/>
              <a:ahLst/>
              <a:cxnLst/>
              <a:rect l="l" t="t" r="r" b="b"/>
              <a:pathLst>
                <a:path w="331" h="371" extrusionOk="0">
                  <a:moveTo>
                    <a:pt x="235" y="1"/>
                  </a:moveTo>
                  <a:cubicBezTo>
                    <a:pt x="84" y="1"/>
                    <a:pt x="0" y="245"/>
                    <a:pt x="95" y="340"/>
                  </a:cubicBezTo>
                  <a:cubicBezTo>
                    <a:pt x="124" y="361"/>
                    <a:pt x="151" y="370"/>
                    <a:pt x="176" y="370"/>
                  </a:cubicBezTo>
                  <a:cubicBezTo>
                    <a:pt x="268" y="370"/>
                    <a:pt x="331" y="244"/>
                    <a:pt x="331" y="138"/>
                  </a:cubicBezTo>
                  <a:cubicBezTo>
                    <a:pt x="331" y="71"/>
                    <a:pt x="297" y="4"/>
                    <a:pt x="263" y="4"/>
                  </a:cubicBezTo>
                  <a:cubicBezTo>
                    <a:pt x="254" y="2"/>
                    <a:pt x="244" y="1"/>
                    <a:pt x="23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71"/>
            <p:cNvSpPr/>
            <p:nvPr/>
          </p:nvSpPr>
          <p:spPr>
            <a:xfrm>
              <a:off x="5107700" y="1276400"/>
              <a:ext cx="8425" cy="9475"/>
            </a:xfrm>
            <a:custGeom>
              <a:avLst/>
              <a:gdLst/>
              <a:ahLst/>
              <a:cxnLst/>
              <a:rect l="l" t="t" r="r" b="b"/>
              <a:pathLst>
                <a:path w="337" h="379" extrusionOk="0">
                  <a:moveTo>
                    <a:pt x="202" y="1"/>
                  </a:moveTo>
                  <a:cubicBezTo>
                    <a:pt x="160" y="1"/>
                    <a:pt x="118" y="26"/>
                    <a:pt x="101" y="77"/>
                  </a:cubicBezTo>
                  <a:cubicBezTo>
                    <a:pt x="34" y="144"/>
                    <a:pt x="0" y="379"/>
                    <a:pt x="168" y="379"/>
                  </a:cubicBezTo>
                  <a:cubicBezTo>
                    <a:pt x="236" y="345"/>
                    <a:pt x="303" y="245"/>
                    <a:pt x="303" y="177"/>
                  </a:cubicBezTo>
                  <a:cubicBezTo>
                    <a:pt x="336" y="144"/>
                    <a:pt x="336" y="110"/>
                    <a:pt x="303" y="77"/>
                  </a:cubicBezTo>
                  <a:cubicBezTo>
                    <a:pt x="286" y="26"/>
                    <a:pt x="244" y="1"/>
                    <a:pt x="20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9" name="Google Shape;7809;p71"/>
            <p:cNvSpPr/>
            <p:nvPr/>
          </p:nvSpPr>
          <p:spPr>
            <a:xfrm>
              <a:off x="5126100" y="1368250"/>
              <a:ext cx="9350" cy="8450"/>
            </a:xfrm>
            <a:custGeom>
              <a:avLst/>
              <a:gdLst/>
              <a:ahLst/>
              <a:cxnLst/>
              <a:rect l="l" t="t" r="r" b="b"/>
              <a:pathLst>
                <a:path w="374" h="338" extrusionOk="0">
                  <a:moveTo>
                    <a:pt x="273" y="0"/>
                  </a:moveTo>
                  <a:cubicBezTo>
                    <a:pt x="159" y="0"/>
                    <a:pt x="1" y="150"/>
                    <a:pt x="71" y="268"/>
                  </a:cubicBezTo>
                  <a:cubicBezTo>
                    <a:pt x="101" y="318"/>
                    <a:pt x="140" y="338"/>
                    <a:pt x="180" y="338"/>
                  </a:cubicBezTo>
                  <a:cubicBezTo>
                    <a:pt x="274" y="338"/>
                    <a:pt x="373" y="227"/>
                    <a:pt x="373" y="133"/>
                  </a:cubicBezTo>
                  <a:lnTo>
                    <a:pt x="373" y="99"/>
                  </a:lnTo>
                  <a:cubicBezTo>
                    <a:pt x="363" y="28"/>
                    <a:pt x="322" y="0"/>
                    <a:pt x="273"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0" name="Google Shape;7810;p71"/>
            <p:cNvSpPr/>
            <p:nvPr/>
          </p:nvSpPr>
          <p:spPr>
            <a:xfrm>
              <a:off x="5158950" y="1252425"/>
              <a:ext cx="7575" cy="6725"/>
            </a:xfrm>
            <a:custGeom>
              <a:avLst/>
              <a:gdLst/>
              <a:ahLst/>
              <a:cxnLst/>
              <a:rect l="l" t="t" r="r" b="b"/>
              <a:pathLst>
                <a:path w="303" h="269" extrusionOk="0">
                  <a:moveTo>
                    <a:pt x="107" y="1"/>
                  </a:moveTo>
                  <a:cubicBezTo>
                    <a:pt x="48" y="1"/>
                    <a:pt x="0" y="37"/>
                    <a:pt x="0" y="128"/>
                  </a:cubicBezTo>
                  <a:cubicBezTo>
                    <a:pt x="0" y="211"/>
                    <a:pt x="116" y="269"/>
                    <a:pt x="204" y="269"/>
                  </a:cubicBezTo>
                  <a:cubicBezTo>
                    <a:pt x="259" y="269"/>
                    <a:pt x="303" y="247"/>
                    <a:pt x="303" y="195"/>
                  </a:cubicBezTo>
                  <a:lnTo>
                    <a:pt x="303" y="128"/>
                  </a:lnTo>
                  <a:cubicBezTo>
                    <a:pt x="266" y="54"/>
                    <a:pt x="179" y="1"/>
                    <a:pt x="10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71"/>
            <p:cNvSpPr/>
            <p:nvPr/>
          </p:nvSpPr>
          <p:spPr>
            <a:xfrm>
              <a:off x="5266500" y="1181950"/>
              <a:ext cx="9900" cy="8425"/>
            </a:xfrm>
            <a:custGeom>
              <a:avLst/>
              <a:gdLst/>
              <a:ahLst/>
              <a:cxnLst/>
              <a:rect l="l" t="t" r="r" b="b"/>
              <a:pathLst>
                <a:path w="396" h="337" extrusionOk="0">
                  <a:moveTo>
                    <a:pt x="247" y="0"/>
                  </a:moveTo>
                  <a:cubicBezTo>
                    <a:pt x="167" y="0"/>
                    <a:pt x="75" y="62"/>
                    <a:pt x="34" y="124"/>
                  </a:cubicBezTo>
                  <a:cubicBezTo>
                    <a:pt x="0" y="191"/>
                    <a:pt x="34" y="258"/>
                    <a:pt x="68" y="292"/>
                  </a:cubicBezTo>
                  <a:cubicBezTo>
                    <a:pt x="91" y="323"/>
                    <a:pt x="122" y="336"/>
                    <a:pt x="155" y="336"/>
                  </a:cubicBezTo>
                  <a:cubicBezTo>
                    <a:pt x="263" y="336"/>
                    <a:pt x="396" y="194"/>
                    <a:pt x="370" y="90"/>
                  </a:cubicBezTo>
                  <a:cubicBezTo>
                    <a:pt x="344" y="25"/>
                    <a:pt x="298" y="0"/>
                    <a:pt x="247"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2" name="Google Shape;7812;p71"/>
            <p:cNvSpPr/>
            <p:nvPr/>
          </p:nvSpPr>
          <p:spPr>
            <a:xfrm>
              <a:off x="5090050" y="1246375"/>
              <a:ext cx="10550" cy="6200"/>
            </a:xfrm>
            <a:custGeom>
              <a:avLst/>
              <a:gdLst/>
              <a:ahLst/>
              <a:cxnLst/>
              <a:rect l="l" t="t" r="r" b="b"/>
              <a:pathLst>
                <a:path w="422" h="248" extrusionOk="0">
                  <a:moveTo>
                    <a:pt x="169" y="0"/>
                  </a:moveTo>
                  <a:cubicBezTo>
                    <a:pt x="135" y="0"/>
                    <a:pt x="68" y="34"/>
                    <a:pt x="34" y="68"/>
                  </a:cubicBezTo>
                  <a:cubicBezTo>
                    <a:pt x="1" y="135"/>
                    <a:pt x="34" y="202"/>
                    <a:pt x="135" y="236"/>
                  </a:cubicBezTo>
                  <a:cubicBezTo>
                    <a:pt x="159" y="244"/>
                    <a:pt x="188" y="248"/>
                    <a:pt x="218" y="248"/>
                  </a:cubicBezTo>
                  <a:cubicBezTo>
                    <a:pt x="316" y="248"/>
                    <a:pt x="422" y="204"/>
                    <a:pt x="370" y="101"/>
                  </a:cubicBezTo>
                  <a:cubicBezTo>
                    <a:pt x="337" y="0"/>
                    <a:pt x="236" y="0"/>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3" name="Google Shape;7813;p71"/>
            <p:cNvSpPr/>
            <p:nvPr/>
          </p:nvSpPr>
          <p:spPr>
            <a:xfrm>
              <a:off x="5187875" y="1325975"/>
              <a:ext cx="10575" cy="6650"/>
            </a:xfrm>
            <a:custGeom>
              <a:avLst/>
              <a:gdLst/>
              <a:ahLst/>
              <a:cxnLst/>
              <a:rect l="l" t="t" r="r" b="b"/>
              <a:pathLst>
                <a:path w="423" h="266" extrusionOk="0">
                  <a:moveTo>
                    <a:pt x="276" y="1"/>
                  </a:moveTo>
                  <a:cubicBezTo>
                    <a:pt x="196" y="1"/>
                    <a:pt x="104" y="43"/>
                    <a:pt x="53" y="110"/>
                  </a:cubicBezTo>
                  <a:cubicBezTo>
                    <a:pt x="1" y="215"/>
                    <a:pt x="95" y="266"/>
                    <a:pt x="202" y="266"/>
                  </a:cubicBezTo>
                  <a:cubicBezTo>
                    <a:pt x="299" y="266"/>
                    <a:pt x="407" y="224"/>
                    <a:pt x="423" y="144"/>
                  </a:cubicBezTo>
                  <a:cubicBezTo>
                    <a:pt x="423" y="43"/>
                    <a:pt x="356" y="1"/>
                    <a:pt x="27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71"/>
            <p:cNvSpPr/>
            <p:nvPr/>
          </p:nvSpPr>
          <p:spPr>
            <a:xfrm>
              <a:off x="5112125" y="1208400"/>
              <a:ext cx="7850" cy="7450"/>
            </a:xfrm>
            <a:custGeom>
              <a:avLst/>
              <a:gdLst/>
              <a:ahLst/>
              <a:cxnLst/>
              <a:rect l="l" t="t" r="r" b="b"/>
              <a:pathLst>
                <a:path w="314" h="298" extrusionOk="0">
                  <a:moveTo>
                    <a:pt x="99" y="0"/>
                  </a:moveTo>
                  <a:cubicBezTo>
                    <a:pt x="72" y="0"/>
                    <a:pt x="46" y="12"/>
                    <a:pt x="25" y="41"/>
                  </a:cubicBezTo>
                  <a:lnTo>
                    <a:pt x="25" y="74"/>
                  </a:lnTo>
                  <a:cubicBezTo>
                    <a:pt x="1" y="194"/>
                    <a:pt x="97" y="297"/>
                    <a:pt x="178" y="297"/>
                  </a:cubicBezTo>
                  <a:cubicBezTo>
                    <a:pt x="211" y="297"/>
                    <a:pt x="241" y="281"/>
                    <a:pt x="260" y="242"/>
                  </a:cubicBezTo>
                  <a:cubicBezTo>
                    <a:pt x="313" y="163"/>
                    <a:pt x="199" y="0"/>
                    <a:pt x="9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71"/>
            <p:cNvSpPr/>
            <p:nvPr/>
          </p:nvSpPr>
          <p:spPr>
            <a:xfrm>
              <a:off x="5252600" y="1314750"/>
              <a:ext cx="9725" cy="8375"/>
            </a:xfrm>
            <a:custGeom>
              <a:avLst/>
              <a:gdLst/>
              <a:ahLst/>
              <a:cxnLst/>
              <a:rect l="l" t="t" r="r" b="b"/>
              <a:pathLst>
                <a:path w="389" h="335" extrusionOk="0">
                  <a:moveTo>
                    <a:pt x="168" y="0"/>
                  </a:moveTo>
                  <a:cubicBezTo>
                    <a:pt x="121" y="0"/>
                    <a:pt x="77" y="26"/>
                    <a:pt x="52" y="89"/>
                  </a:cubicBezTo>
                  <a:cubicBezTo>
                    <a:pt x="1" y="192"/>
                    <a:pt x="127" y="335"/>
                    <a:pt x="234" y="335"/>
                  </a:cubicBezTo>
                  <a:cubicBezTo>
                    <a:pt x="267" y="335"/>
                    <a:pt x="298" y="321"/>
                    <a:pt x="321" y="290"/>
                  </a:cubicBezTo>
                  <a:cubicBezTo>
                    <a:pt x="388" y="257"/>
                    <a:pt x="388" y="189"/>
                    <a:pt x="355" y="156"/>
                  </a:cubicBezTo>
                  <a:cubicBezTo>
                    <a:pt x="334" y="72"/>
                    <a:pt x="247" y="0"/>
                    <a:pt x="16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6" name="Google Shape;7816;p71"/>
            <p:cNvSpPr/>
            <p:nvPr/>
          </p:nvSpPr>
          <p:spPr>
            <a:xfrm>
              <a:off x="5321950" y="1347375"/>
              <a:ext cx="9625" cy="6675"/>
            </a:xfrm>
            <a:custGeom>
              <a:avLst/>
              <a:gdLst/>
              <a:ahLst/>
              <a:cxnLst/>
              <a:rect l="l" t="t" r="r" b="b"/>
              <a:pathLst>
                <a:path w="385" h="267" extrusionOk="0">
                  <a:moveTo>
                    <a:pt x="122" y="1"/>
                  </a:moveTo>
                  <a:cubicBezTo>
                    <a:pt x="55" y="1"/>
                    <a:pt x="0" y="37"/>
                    <a:pt x="0" y="128"/>
                  </a:cubicBezTo>
                  <a:cubicBezTo>
                    <a:pt x="0" y="216"/>
                    <a:pt x="120" y="267"/>
                    <a:pt x="219" y="267"/>
                  </a:cubicBezTo>
                  <a:cubicBezTo>
                    <a:pt x="310" y="267"/>
                    <a:pt x="385" y="224"/>
                    <a:pt x="337" y="128"/>
                  </a:cubicBezTo>
                  <a:cubicBezTo>
                    <a:pt x="300" y="54"/>
                    <a:pt x="202" y="1"/>
                    <a:pt x="122"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71"/>
            <p:cNvSpPr/>
            <p:nvPr/>
          </p:nvSpPr>
          <p:spPr>
            <a:xfrm>
              <a:off x="5192950" y="1315000"/>
              <a:ext cx="7800" cy="7175"/>
            </a:xfrm>
            <a:custGeom>
              <a:avLst/>
              <a:gdLst/>
              <a:ahLst/>
              <a:cxnLst/>
              <a:rect l="l" t="t" r="r" b="b"/>
              <a:pathLst>
                <a:path w="312" h="287" extrusionOk="0">
                  <a:moveTo>
                    <a:pt x="205" y="1"/>
                  </a:moveTo>
                  <a:cubicBezTo>
                    <a:pt x="107" y="1"/>
                    <a:pt x="0" y="143"/>
                    <a:pt x="52" y="247"/>
                  </a:cubicBezTo>
                  <a:cubicBezTo>
                    <a:pt x="61" y="274"/>
                    <a:pt x="86" y="287"/>
                    <a:pt x="116" y="287"/>
                  </a:cubicBezTo>
                  <a:cubicBezTo>
                    <a:pt x="195" y="287"/>
                    <a:pt x="312" y="200"/>
                    <a:pt x="287" y="79"/>
                  </a:cubicBezTo>
                  <a:lnTo>
                    <a:pt x="287" y="45"/>
                  </a:lnTo>
                  <a:cubicBezTo>
                    <a:pt x="264" y="14"/>
                    <a:pt x="235" y="1"/>
                    <a:pt x="205"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71"/>
            <p:cNvSpPr/>
            <p:nvPr/>
          </p:nvSpPr>
          <p:spPr>
            <a:xfrm>
              <a:off x="5300500" y="1197025"/>
              <a:ext cx="13450" cy="6975"/>
            </a:xfrm>
            <a:custGeom>
              <a:avLst/>
              <a:gdLst/>
              <a:ahLst/>
              <a:cxnLst/>
              <a:rect l="l" t="t" r="r" b="b"/>
              <a:pathLst>
                <a:path w="538" h="279" extrusionOk="0">
                  <a:moveTo>
                    <a:pt x="339" y="0"/>
                  </a:moveTo>
                  <a:cubicBezTo>
                    <a:pt x="192" y="0"/>
                    <a:pt x="1" y="159"/>
                    <a:pt x="153" y="260"/>
                  </a:cubicBezTo>
                  <a:lnTo>
                    <a:pt x="186" y="260"/>
                  </a:lnTo>
                  <a:cubicBezTo>
                    <a:pt x="205" y="273"/>
                    <a:pt x="229" y="278"/>
                    <a:pt x="255" y="278"/>
                  </a:cubicBezTo>
                  <a:cubicBezTo>
                    <a:pt x="373" y="278"/>
                    <a:pt x="537" y="168"/>
                    <a:pt x="455" y="59"/>
                  </a:cubicBezTo>
                  <a:cubicBezTo>
                    <a:pt x="430" y="17"/>
                    <a:pt x="387" y="0"/>
                    <a:pt x="33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71"/>
            <p:cNvSpPr/>
            <p:nvPr/>
          </p:nvSpPr>
          <p:spPr>
            <a:xfrm>
              <a:off x="5296400" y="1307550"/>
              <a:ext cx="9800" cy="5800"/>
            </a:xfrm>
            <a:custGeom>
              <a:avLst/>
              <a:gdLst/>
              <a:ahLst/>
              <a:cxnLst/>
              <a:rect l="l" t="t" r="r" b="b"/>
              <a:pathLst>
                <a:path w="392" h="232" extrusionOk="0">
                  <a:moveTo>
                    <a:pt x="194" y="1"/>
                  </a:moveTo>
                  <a:cubicBezTo>
                    <a:pt x="133" y="1"/>
                    <a:pt x="73" y="23"/>
                    <a:pt x="48" y="74"/>
                  </a:cubicBezTo>
                  <a:cubicBezTo>
                    <a:pt x="1" y="145"/>
                    <a:pt x="102" y="231"/>
                    <a:pt x="201" y="231"/>
                  </a:cubicBezTo>
                  <a:cubicBezTo>
                    <a:pt x="244" y="231"/>
                    <a:pt x="286" y="215"/>
                    <a:pt x="317" y="175"/>
                  </a:cubicBezTo>
                  <a:lnTo>
                    <a:pt x="350" y="141"/>
                  </a:lnTo>
                  <a:cubicBezTo>
                    <a:pt x="392" y="58"/>
                    <a:pt x="292" y="1"/>
                    <a:pt x="19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71"/>
            <p:cNvSpPr/>
            <p:nvPr/>
          </p:nvSpPr>
          <p:spPr>
            <a:xfrm>
              <a:off x="5191725" y="1326200"/>
              <a:ext cx="10950" cy="9050"/>
            </a:xfrm>
            <a:custGeom>
              <a:avLst/>
              <a:gdLst/>
              <a:ahLst/>
              <a:cxnLst/>
              <a:rect l="l" t="t" r="r" b="b"/>
              <a:pathLst>
                <a:path w="438" h="362" extrusionOk="0">
                  <a:moveTo>
                    <a:pt x="269" y="0"/>
                  </a:moveTo>
                  <a:cubicBezTo>
                    <a:pt x="135" y="0"/>
                    <a:pt x="0" y="269"/>
                    <a:pt x="135" y="336"/>
                  </a:cubicBezTo>
                  <a:cubicBezTo>
                    <a:pt x="168" y="353"/>
                    <a:pt x="202" y="362"/>
                    <a:pt x="231" y="362"/>
                  </a:cubicBezTo>
                  <a:cubicBezTo>
                    <a:pt x="261" y="362"/>
                    <a:pt x="286" y="353"/>
                    <a:pt x="303" y="336"/>
                  </a:cubicBezTo>
                  <a:cubicBezTo>
                    <a:pt x="403" y="235"/>
                    <a:pt x="437" y="34"/>
                    <a:pt x="2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1" name="Google Shape;7821;p71"/>
            <p:cNvSpPr/>
            <p:nvPr/>
          </p:nvSpPr>
          <p:spPr>
            <a:xfrm>
              <a:off x="5114425" y="1173100"/>
              <a:ext cx="9250" cy="8100"/>
            </a:xfrm>
            <a:custGeom>
              <a:avLst/>
              <a:gdLst/>
              <a:ahLst/>
              <a:cxnLst/>
              <a:rect l="l" t="t" r="r" b="b"/>
              <a:pathLst>
                <a:path w="370" h="324" extrusionOk="0">
                  <a:moveTo>
                    <a:pt x="206" y="1"/>
                  </a:moveTo>
                  <a:cubicBezTo>
                    <a:pt x="195" y="1"/>
                    <a:pt x="182" y="3"/>
                    <a:pt x="168" y="7"/>
                  </a:cubicBezTo>
                  <a:cubicBezTo>
                    <a:pt x="0" y="41"/>
                    <a:pt x="101" y="243"/>
                    <a:pt x="168" y="310"/>
                  </a:cubicBezTo>
                  <a:cubicBezTo>
                    <a:pt x="186" y="319"/>
                    <a:pt x="207" y="323"/>
                    <a:pt x="228" y="323"/>
                  </a:cubicBezTo>
                  <a:cubicBezTo>
                    <a:pt x="285" y="323"/>
                    <a:pt x="345" y="292"/>
                    <a:pt x="370" y="243"/>
                  </a:cubicBezTo>
                  <a:cubicBezTo>
                    <a:pt x="370" y="209"/>
                    <a:pt x="370" y="175"/>
                    <a:pt x="370" y="142"/>
                  </a:cubicBezTo>
                  <a:cubicBezTo>
                    <a:pt x="312" y="84"/>
                    <a:pt x="279" y="1"/>
                    <a:pt x="20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2" name="Google Shape;7822;p71"/>
            <p:cNvSpPr/>
            <p:nvPr/>
          </p:nvSpPr>
          <p:spPr>
            <a:xfrm>
              <a:off x="5072250" y="1241900"/>
              <a:ext cx="9150" cy="8825"/>
            </a:xfrm>
            <a:custGeom>
              <a:avLst/>
              <a:gdLst/>
              <a:ahLst/>
              <a:cxnLst/>
              <a:rect l="l" t="t" r="r" b="b"/>
              <a:pathLst>
                <a:path w="366" h="353" extrusionOk="0">
                  <a:moveTo>
                    <a:pt x="201" y="1"/>
                  </a:moveTo>
                  <a:cubicBezTo>
                    <a:pt x="183" y="1"/>
                    <a:pt x="163" y="4"/>
                    <a:pt x="141" y="11"/>
                  </a:cubicBezTo>
                  <a:cubicBezTo>
                    <a:pt x="0" y="40"/>
                    <a:pt x="49" y="352"/>
                    <a:pt x="167" y="352"/>
                  </a:cubicBezTo>
                  <a:cubicBezTo>
                    <a:pt x="190" y="352"/>
                    <a:pt x="215" y="341"/>
                    <a:pt x="242" y="314"/>
                  </a:cubicBezTo>
                  <a:lnTo>
                    <a:pt x="276" y="314"/>
                  </a:lnTo>
                  <a:cubicBezTo>
                    <a:pt x="365" y="224"/>
                    <a:pt x="349" y="1"/>
                    <a:pt x="20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3" name="Google Shape;7823;p71"/>
            <p:cNvSpPr/>
            <p:nvPr/>
          </p:nvSpPr>
          <p:spPr>
            <a:xfrm>
              <a:off x="5087100" y="1306925"/>
              <a:ext cx="10825" cy="6225"/>
            </a:xfrm>
            <a:custGeom>
              <a:avLst/>
              <a:gdLst/>
              <a:ahLst/>
              <a:cxnLst/>
              <a:rect l="l" t="t" r="r" b="b"/>
              <a:pathLst>
                <a:path w="433" h="249" extrusionOk="0">
                  <a:moveTo>
                    <a:pt x="169" y="1"/>
                  </a:moveTo>
                  <a:cubicBezTo>
                    <a:pt x="137" y="1"/>
                    <a:pt x="107" y="10"/>
                    <a:pt x="85" y="32"/>
                  </a:cubicBezTo>
                  <a:cubicBezTo>
                    <a:pt x="0" y="117"/>
                    <a:pt x="105" y="249"/>
                    <a:pt x="221" y="249"/>
                  </a:cubicBezTo>
                  <a:cubicBezTo>
                    <a:pt x="243" y="249"/>
                    <a:pt x="265" y="244"/>
                    <a:pt x="287" y="233"/>
                  </a:cubicBezTo>
                  <a:lnTo>
                    <a:pt x="354" y="200"/>
                  </a:lnTo>
                  <a:cubicBezTo>
                    <a:pt x="433" y="121"/>
                    <a:pt x="285" y="1"/>
                    <a:pt x="16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4" name="Google Shape;7824;p71"/>
            <p:cNvSpPr/>
            <p:nvPr/>
          </p:nvSpPr>
          <p:spPr>
            <a:xfrm>
              <a:off x="5199275" y="1345525"/>
              <a:ext cx="10100" cy="7800"/>
            </a:xfrm>
            <a:custGeom>
              <a:avLst/>
              <a:gdLst/>
              <a:ahLst/>
              <a:cxnLst/>
              <a:rect l="l" t="t" r="r" b="b"/>
              <a:pathLst>
                <a:path w="404" h="312" extrusionOk="0">
                  <a:moveTo>
                    <a:pt x="169" y="0"/>
                  </a:moveTo>
                  <a:cubicBezTo>
                    <a:pt x="68" y="0"/>
                    <a:pt x="1" y="34"/>
                    <a:pt x="1" y="101"/>
                  </a:cubicBezTo>
                  <a:cubicBezTo>
                    <a:pt x="1" y="135"/>
                    <a:pt x="34" y="202"/>
                    <a:pt x="34" y="235"/>
                  </a:cubicBezTo>
                  <a:cubicBezTo>
                    <a:pt x="89" y="263"/>
                    <a:pt x="143" y="312"/>
                    <a:pt x="215" y="312"/>
                  </a:cubicBezTo>
                  <a:cubicBezTo>
                    <a:pt x="232" y="312"/>
                    <a:pt x="250" y="309"/>
                    <a:pt x="269" y="303"/>
                  </a:cubicBezTo>
                  <a:cubicBezTo>
                    <a:pt x="404" y="235"/>
                    <a:pt x="269" y="34"/>
                    <a:pt x="16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5" name="Google Shape;7825;p71"/>
            <p:cNvSpPr/>
            <p:nvPr/>
          </p:nvSpPr>
          <p:spPr>
            <a:xfrm>
              <a:off x="5244650" y="1290225"/>
              <a:ext cx="9275" cy="7425"/>
            </a:xfrm>
            <a:custGeom>
              <a:avLst/>
              <a:gdLst/>
              <a:ahLst/>
              <a:cxnLst/>
              <a:rect l="l" t="t" r="r" b="b"/>
              <a:pathLst>
                <a:path w="371" h="297" extrusionOk="0">
                  <a:moveTo>
                    <a:pt x="270" y="1"/>
                  </a:moveTo>
                  <a:cubicBezTo>
                    <a:pt x="187" y="1"/>
                    <a:pt x="58" y="56"/>
                    <a:pt x="34" y="128"/>
                  </a:cubicBezTo>
                  <a:cubicBezTo>
                    <a:pt x="0" y="229"/>
                    <a:pt x="68" y="297"/>
                    <a:pt x="135" y="297"/>
                  </a:cubicBezTo>
                  <a:cubicBezTo>
                    <a:pt x="169" y="297"/>
                    <a:pt x="236" y="297"/>
                    <a:pt x="236" y="263"/>
                  </a:cubicBezTo>
                  <a:cubicBezTo>
                    <a:pt x="303" y="196"/>
                    <a:pt x="370" y="128"/>
                    <a:pt x="337" y="28"/>
                  </a:cubicBezTo>
                  <a:cubicBezTo>
                    <a:pt x="327" y="9"/>
                    <a:pt x="302" y="1"/>
                    <a:pt x="270"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6" name="Google Shape;7826;p71"/>
            <p:cNvSpPr/>
            <p:nvPr/>
          </p:nvSpPr>
          <p:spPr>
            <a:xfrm>
              <a:off x="5281425" y="1408900"/>
              <a:ext cx="13650" cy="8050"/>
            </a:xfrm>
            <a:custGeom>
              <a:avLst/>
              <a:gdLst/>
              <a:ahLst/>
              <a:cxnLst/>
              <a:rect l="l" t="t" r="r" b="b"/>
              <a:pathLst>
                <a:path w="546" h="322" extrusionOk="0">
                  <a:moveTo>
                    <a:pt x="353" y="1"/>
                  </a:moveTo>
                  <a:cubicBezTo>
                    <a:pt x="208" y="1"/>
                    <a:pt x="1" y="263"/>
                    <a:pt x="176" y="322"/>
                  </a:cubicBezTo>
                  <a:lnTo>
                    <a:pt x="210" y="322"/>
                  </a:lnTo>
                  <a:cubicBezTo>
                    <a:pt x="344" y="322"/>
                    <a:pt x="546" y="154"/>
                    <a:pt x="412" y="19"/>
                  </a:cubicBezTo>
                  <a:cubicBezTo>
                    <a:pt x="394" y="6"/>
                    <a:pt x="374" y="1"/>
                    <a:pt x="35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7" name="Google Shape;7827;p71"/>
            <p:cNvSpPr/>
            <p:nvPr/>
          </p:nvSpPr>
          <p:spPr>
            <a:xfrm>
              <a:off x="5174900" y="1317475"/>
              <a:ext cx="6750" cy="8850"/>
            </a:xfrm>
            <a:custGeom>
              <a:avLst/>
              <a:gdLst/>
              <a:ahLst/>
              <a:cxnLst/>
              <a:rect l="l" t="t" r="r" b="b"/>
              <a:pathLst>
                <a:path w="270" h="354" extrusionOk="0">
                  <a:moveTo>
                    <a:pt x="137" y="1"/>
                  </a:moveTo>
                  <a:cubicBezTo>
                    <a:pt x="123" y="1"/>
                    <a:pt x="110" y="5"/>
                    <a:pt x="102" y="13"/>
                  </a:cubicBezTo>
                  <a:cubicBezTo>
                    <a:pt x="35" y="47"/>
                    <a:pt x="35" y="80"/>
                    <a:pt x="1" y="114"/>
                  </a:cubicBezTo>
                  <a:cubicBezTo>
                    <a:pt x="1" y="181"/>
                    <a:pt x="1" y="316"/>
                    <a:pt x="68" y="349"/>
                  </a:cubicBezTo>
                  <a:cubicBezTo>
                    <a:pt x="74" y="352"/>
                    <a:pt x="81" y="354"/>
                    <a:pt x="87" y="354"/>
                  </a:cubicBezTo>
                  <a:cubicBezTo>
                    <a:pt x="158" y="354"/>
                    <a:pt x="270" y="206"/>
                    <a:pt x="270" y="114"/>
                  </a:cubicBezTo>
                  <a:cubicBezTo>
                    <a:pt x="245" y="38"/>
                    <a:pt x="182" y="1"/>
                    <a:pt x="13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8" name="Google Shape;7828;p71"/>
            <p:cNvSpPr/>
            <p:nvPr/>
          </p:nvSpPr>
          <p:spPr>
            <a:xfrm>
              <a:off x="5265025" y="1318625"/>
              <a:ext cx="10725" cy="7675"/>
            </a:xfrm>
            <a:custGeom>
              <a:avLst/>
              <a:gdLst/>
              <a:ahLst/>
              <a:cxnLst/>
              <a:rect l="l" t="t" r="r" b="b"/>
              <a:pathLst>
                <a:path w="429" h="307" extrusionOk="0">
                  <a:moveTo>
                    <a:pt x="194" y="1"/>
                  </a:moveTo>
                  <a:lnTo>
                    <a:pt x="127" y="34"/>
                  </a:lnTo>
                  <a:cubicBezTo>
                    <a:pt x="1" y="97"/>
                    <a:pt x="169" y="306"/>
                    <a:pt x="273" y="306"/>
                  </a:cubicBezTo>
                  <a:cubicBezTo>
                    <a:pt x="281" y="306"/>
                    <a:pt x="288" y="305"/>
                    <a:pt x="295" y="303"/>
                  </a:cubicBezTo>
                  <a:cubicBezTo>
                    <a:pt x="429" y="236"/>
                    <a:pt x="362" y="1"/>
                    <a:pt x="19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9" name="Google Shape;7829;p71"/>
            <p:cNvSpPr/>
            <p:nvPr/>
          </p:nvSpPr>
          <p:spPr>
            <a:xfrm>
              <a:off x="5170250" y="1169400"/>
              <a:ext cx="10575" cy="8375"/>
            </a:xfrm>
            <a:custGeom>
              <a:avLst/>
              <a:gdLst/>
              <a:ahLst/>
              <a:cxnLst/>
              <a:rect l="l" t="t" r="r" b="b"/>
              <a:pathLst>
                <a:path w="423" h="335" extrusionOk="0">
                  <a:moveTo>
                    <a:pt x="170" y="0"/>
                  </a:moveTo>
                  <a:cubicBezTo>
                    <a:pt x="122" y="0"/>
                    <a:pt x="78" y="25"/>
                    <a:pt x="53" y="88"/>
                  </a:cubicBezTo>
                  <a:cubicBezTo>
                    <a:pt x="1" y="191"/>
                    <a:pt x="128" y="334"/>
                    <a:pt x="250" y="334"/>
                  </a:cubicBezTo>
                  <a:cubicBezTo>
                    <a:pt x="287" y="334"/>
                    <a:pt x="324" y="321"/>
                    <a:pt x="355" y="290"/>
                  </a:cubicBezTo>
                  <a:cubicBezTo>
                    <a:pt x="389" y="256"/>
                    <a:pt x="422" y="189"/>
                    <a:pt x="389" y="155"/>
                  </a:cubicBezTo>
                  <a:cubicBezTo>
                    <a:pt x="347" y="71"/>
                    <a:pt x="252" y="0"/>
                    <a:pt x="17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0" name="Google Shape;7830;p71"/>
            <p:cNvSpPr/>
            <p:nvPr/>
          </p:nvSpPr>
          <p:spPr>
            <a:xfrm>
              <a:off x="5159350" y="1302400"/>
              <a:ext cx="8625" cy="7175"/>
            </a:xfrm>
            <a:custGeom>
              <a:avLst/>
              <a:gdLst/>
              <a:ahLst/>
              <a:cxnLst/>
              <a:rect l="l" t="t" r="r" b="b"/>
              <a:pathLst>
                <a:path w="345" h="287" extrusionOk="0">
                  <a:moveTo>
                    <a:pt x="234" y="0"/>
                  </a:moveTo>
                  <a:cubicBezTo>
                    <a:pt x="127" y="0"/>
                    <a:pt x="0" y="143"/>
                    <a:pt x="52" y="246"/>
                  </a:cubicBezTo>
                  <a:cubicBezTo>
                    <a:pt x="70" y="274"/>
                    <a:pt x="101" y="287"/>
                    <a:pt x="136" y="287"/>
                  </a:cubicBezTo>
                  <a:cubicBezTo>
                    <a:pt x="228" y="287"/>
                    <a:pt x="345" y="200"/>
                    <a:pt x="320" y="78"/>
                  </a:cubicBezTo>
                  <a:lnTo>
                    <a:pt x="320" y="45"/>
                  </a:lnTo>
                  <a:cubicBezTo>
                    <a:pt x="297" y="14"/>
                    <a:pt x="266" y="0"/>
                    <a:pt x="23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1" name="Google Shape;7831;p71"/>
            <p:cNvSpPr/>
            <p:nvPr/>
          </p:nvSpPr>
          <p:spPr>
            <a:xfrm>
              <a:off x="5246325" y="1162250"/>
              <a:ext cx="10025" cy="6550"/>
            </a:xfrm>
            <a:custGeom>
              <a:avLst/>
              <a:gdLst/>
              <a:ahLst/>
              <a:cxnLst/>
              <a:rect l="l" t="t" r="r" b="b"/>
              <a:pathLst>
                <a:path w="401" h="262" extrusionOk="0">
                  <a:moveTo>
                    <a:pt x="171" y="0"/>
                  </a:moveTo>
                  <a:cubicBezTo>
                    <a:pt x="159" y="0"/>
                    <a:pt x="147" y="2"/>
                    <a:pt x="135" y="5"/>
                  </a:cubicBezTo>
                  <a:cubicBezTo>
                    <a:pt x="34" y="5"/>
                    <a:pt x="1" y="105"/>
                    <a:pt x="34" y="139"/>
                  </a:cubicBezTo>
                  <a:cubicBezTo>
                    <a:pt x="34" y="206"/>
                    <a:pt x="102" y="206"/>
                    <a:pt x="135" y="240"/>
                  </a:cubicBezTo>
                  <a:cubicBezTo>
                    <a:pt x="163" y="254"/>
                    <a:pt x="197" y="262"/>
                    <a:pt x="231" y="262"/>
                  </a:cubicBezTo>
                  <a:cubicBezTo>
                    <a:pt x="280" y="262"/>
                    <a:pt x="331" y="246"/>
                    <a:pt x="370" y="206"/>
                  </a:cubicBezTo>
                  <a:cubicBezTo>
                    <a:pt x="401" y="145"/>
                    <a:pt x="292" y="0"/>
                    <a:pt x="171"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2" name="Google Shape;7832;p71"/>
            <p:cNvSpPr/>
            <p:nvPr/>
          </p:nvSpPr>
          <p:spPr>
            <a:xfrm>
              <a:off x="5338300" y="1319525"/>
              <a:ext cx="9725" cy="8625"/>
            </a:xfrm>
            <a:custGeom>
              <a:avLst/>
              <a:gdLst/>
              <a:ahLst/>
              <a:cxnLst/>
              <a:rect l="l" t="t" r="r" b="b"/>
              <a:pathLst>
                <a:path w="389" h="345" extrusionOk="0">
                  <a:moveTo>
                    <a:pt x="159" y="1"/>
                  </a:moveTo>
                  <a:cubicBezTo>
                    <a:pt x="115" y="1"/>
                    <a:pt x="75" y="19"/>
                    <a:pt x="52" y="66"/>
                  </a:cubicBezTo>
                  <a:cubicBezTo>
                    <a:pt x="0" y="195"/>
                    <a:pt x="128" y="345"/>
                    <a:pt x="251" y="345"/>
                  </a:cubicBezTo>
                  <a:cubicBezTo>
                    <a:pt x="288" y="345"/>
                    <a:pt x="324" y="332"/>
                    <a:pt x="355" y="301"/>
                  </a:cubicBezTo>
                  <a:cubicBezTo>
                    <a:pt x="388" y="267"/>
                    <a:pt x="388" y="200"/>
                    <a:pt x="388" y="133"/>
                  </a:cubicBezTo>
                  <a:cubicBezTo>
                    <a:pt x="344" y="67"/>
                    <a:pt x="243" y="1"/>
                    <a:pt x="159"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71"/>
            <p:cNvSpPr/>
            <p:nvPr/>
          </p:nvSpPr>
          <p:spPr>
            <a:xfrm>
              <a:off x="5217300" y="1266550"/>
              <a:ext cx="10575" cy="6175"/>
            </a:xfrm>
            <a:custGeom>
              <a:avLst/>
              <a:gdLst/>
              <a:ahLst/>
              <a:cxnLst/>
              <a:rect l="l" t="t" r="r" b="b"/>
              <a:pathLst>
                <a:path w="423" h="247" extrusionOk="0">
                  <a:moveTo>
                    <a:pt x="254" y="0"/>
                  </a:moveTo>
                  <a:cubicBezTo>
                    <a:pt x="187" y="0"/>
                    <a:pt x="86" y="0"/>
                    <a:pt x="53" y="67"/>
                  </a:cubicBezTo>
                  <a:cubicBezTo>
                    <a:pt x="0" y="197"/>
                    <a:pt x="110" y="247"/>
                    <a:pt x="224" y="247"/>
                  </a:cubicBezTo>
                  <a:cubicBezTo>
                    <a:pt x="258" y="247"/>
                    <a:pt x="291" y="243"/>
                    <a:pt x="321" y="235"/>
                  </a:cubicBezTo>
                  <a:cubicBezTo>
                    <a:pt x="422" y="202"/>
                    <a:pt x="422" y="134"/>
                    <a:pt x="389" y="67"/>
                  </a:cubicBezTo>
                  <a:cubicBezTo>
                    <a:pt x="355" y="34"/>
                    <a:pt x="321"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4" name="Google Shape;7834;p71"/>
            <p:cNvSpPr/>
            <p:nvPr/>
          </p:nvSpPr>
          <p:spPr>
            <a:xfrm>
              <a:off x="5090050" y="1193225"/>
              <a:ext cx="9675" cy="7375"/>
            </a:xfrm>
            <a:custGeom>
              <a:avLst/>
              <a:gdLst/>
              <a:ahLst/>
              <a:cxnLst/>
              <a:rect l="l" t="t" r="r" b="b"/>
              <a:pathLst>
                <a:path w="387" h="295" extrusionOk="0">
                  <a:moveTo>
                    <a:pt x="143" y="1"/>
                  </a:moveTo>
                  <a:cubicBezTo>
                    <a:pt x="68" y="1"/>
                    <a:pt x="1" y="43"/>
                    <a:pt x="1" y="143"/>
                  </a:cubicBezTo>
                  <a:cubicBezTo>
                    <a:pt x="1" y="244"/>
                    <a:pt x="110" y="295"/>
                    <a:pt x="206" y="295"/>
                  </a:cubicBezTo>
                  <a:cubicBezTo>
                    <a:pt x="303" y="295"/>
                    <a:pt x="387" y="244"/>
                    <a:pt x="337" y="143"/>
                  </a:cubicBezTo>
                  <a:lnTo>
                    <a:pt x="337" y="110"/>
                  </a:lnTo>
                  <a:cubicBezTo>
                    <a:pt x="303" y="43"/>
                    <a:pt x="219" y="1"/>
                    <a:pt x="143"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5" name="Google Shape;7835;p71"/>
            <p:cNvSpPr/>
            <p:nvPr/>
          </p:nvSpPr>
          <p:spPr>
            <a:xfrm>
              <a:off x="5344150" y="1300825"/>
              <a:ext cx="8075" cy="7450"/>
            </a:xfrm>
            <a:custGeom>
              <a:avLst/>
              <a:gdLst/>
              <a:ahLst/>
              <a:cxnLst/>
              <a:rect l="l" t="t" r="r" b="b"/>
              <a:pathLst>
                <a:path w="323" h="298" extrusionOk="0">
                  <a:moveTo>
                    <a:pt x="228" y="0"/>
                  </a:moveTo>
                  <a:cubicBezTo>
                    <a:pt x="135" y="0"/>
                    <a:pt x="1" y="163"/>
                    <a:pt x="53" y="242"/>
                  </a:cubicBezTo>
                  <a:cubicBezTo>
                    <a:pt x="63" y="282"/>
                    <a:pt x="90" y="298"/>
                    <a:pt x="124" y="298"/>
                  </a:cubicBezTo>
                  <a:cubicBezTo>
                    <a:pt x="205" y="298"/>
                    <a:pt x="322" y="203"/>
                    <a:pt x="322" y="108"/>
                  </a:cubicBezTo>
                  <a:lnTo>
                    <a:pt x="289" y="41"/>
                  </a:lnTo>
                  <a:cubicBezTo>
                    <a:pt x="274" y="12"/>
                    <a:pt x="253" y="0"/>
                    <a:pt x="22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6" name="Google Shape;7836;p71"/>
            <p:cNvSpPr/>
            <p:nvPr/>
          </p:nvSpPr>
          <p:spPr>
            <a:xfrm>
              <a:off x="5215250" y="1307475"/>
              <a:ext cx="9775" cy="7550"/>
            </a:xfrm>
            <a:custGeom>
              <a:avLst/>
              <a:gdLst/>
              <a:ahLst/>
              <a:cxnLst/>
              <a:rect l="l" t="t" r="r" b="b"/>
              <a:pathLst>
                <a:path w="391" h="302" extrusionOk="0">
                  <a:moveTo>
                    <a:pt x="174" y="0"/>
                  </a:moveTo>
                  <a:cubicBezTo>
                    <a:pt x="102" y="0"/>
                    <a:pt x="30" y="35"/>
                    <a:pt x="0" y="111"/>
                  </a:cubicBezTo>
                  <a:cubicBezTo>
                    <a:pt x="0" y="178"/>
                    <a:pt x="34" y="211"/>
                    <a:pt x="67" y="245"/>
                  </a:cubicBezTo>
                  <a:cubicBezTo>
                    <a:pt x="118" y="283"/>
                    <a:pt x="178" y="302"/>
                    <a:pt x="231" y="302"/>
                  </a:cubicBezTo>
                  <a:cubicBezTo>
                    <a:pt x="320" y="302"/>
                    <a:pt x="391" y="249"/>
                    <a:pt x="370" y="144"/>
                  </a:cubicBezTo>
                  <a:cubicBezTo>
                    <a:pt x="351" y="52"/>
                    <a:pt x="262" y="0"/>
                    <a:pt x="17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7" name="Google Shape;7837;p71"/>
            <p:cNvSpPr/>
            <p:nvPr/>
          </p:nvSpPr>
          <p:spPr>
            <a:xfrm>
              <a:off x="5244875" y="1309050"/>
              <a:ext cx="11100" cy="6325"/>
            </a:xfrm>
            <a:custGeom>
              <a:avLst/>
              <a:gdLst/>
              <a:ahLst/>
              <a:cxnLst/>
              <a:rect l="l" t="t" r="r" b="b"/>
              <a:pathLst>
                <a:path w="444" h="253" extrusionOk="0">
                  <a:moveTo>
                    <a:pt x="184" y="1"/>
                  </a:moveTo>
                  <a:cubicBezTo>
                    <a:pt x="164" y="1"/>
                    <a:pt x="144" y="5"/>
                    <a:pt x="126" y="14"/>
                  </a:cubicBezTo>
                  <a:cubicBezTo>
                    <a:pt x="0" y="45"/>
                    <a:pt x="109" y="253"/>
                    <a:pt x="261" y="253"/>
                  </a:cubicBezTo>
                  <a:cubicBezTo>
                    <a:pt x="272" y="253"/>
                    <a:pt x="283" y="252"/>
                    <a:pt x="294" y="249"/>
                  </a:cubicBezTo>
                  <a:lnTo>
                    <a:pt x="328" y="249"/>
                  </a:lnTo>
                  <a:cubicBezTo>
                    <a:pt x="443" y="162"/>
                    <a:pt x="310" y="1"/>
                    <a:pt x="18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8" name="Google Shape;7838;p71"/>
            <p:cNvSpPr/>
            <p:nvPr/>
          </p:nvSpPr>
          <p:spPr>
            <a:xfrm>
              <a:off x="5211150" y="1422500"/>
              <a:ext cx="9150" cy="9675"/>
            </a:xfrm>
            <a:custGeom>
              <a:avLst/>
              <a:gdLst/>
              <a:ahLst/>
              <a:cxnLst/>
              <a:rect l="l" t="t" r="r" b="b"/>
              <a:pathLst>
                <a:path w="366" h="387" extrusionOk="0">
                  <a:moveTo>
                    <a:pt x="165" y="0"/>
                  </a:moveTo>
                  <a:cubicBezTo>
                    <a:pt x="131" y="0"/>
                    <a:pt x="88" y="31"/>
                    <a:pt x="63" y="80"/>
                  </a:cubicBezTo>
                  <a:cubicBezTo>
                    <a:pt x="1" y="175"/>
                    <a:pt x="26" y="386"/>
                    <a:pt x="166" y="386"/>
                  </a:cubicBezTo>
                  <a:cubicBezTo>
                    <a:pt x="176" y="386"/>
                    <a:pt x="187" y="385"/>
                    <a:pt x="198" y="383"/>
                  </a:cubicBezTo>
                  <a:cubicBezTo>
                    <a:pt x="332" y="316"/>
                    <a:pt x="366" y="47"/>
                    <a:pt x="198" y="13"/>
                  </a:cubicBezTo>
                  <a:cubicBezTo>
                    <a:pt x="189" y="4"/>
                    <a:pt x="177" y="0"/>
                    <a:pt x="165"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71"/>
            <p:cNvSpPr/>
            <p:nvPr/>
          </p:nvSpPr>
          <p:spPr>
            <a:xfrm>
              <a:off x="5192825" y="1242375"/>
              <a:ext cx="9800" cy="8775"/>
            </a:xfrm>
            <a:custGeom>
              <a:avLst/>
              <a:gdLst/>
              <a:ahLst/>
              <a:cxnLst/>
              <a:rect l="l" t="t" r="r" b="b"/>
              <a:pathLst>
                <a:path w="392" h="351" extrusionOk="0">
                  <a:moveTo>
                    <a:pt x="150" y="0"/>
                  </a:moveTo>
                  <a:cubicBezTo>
                    <a:pt x="117" y="0"/>
                    <a:pt x="85" y="18"/>
                    <a:pt x="57" y="60"/>
                  </a:cubicBezTo>
                  <a:cubicBezTo>
                    <a:pt x="0" y="145"/>
                    <a:pt x="64" y="351"/>
                    <a:pt x="186" y="351"/>
                  </a:cubicBezTo>
                  <a:cubicBezTo>
                    <a:pt x="209" y="351"/>
                    <a:pt x="233" y="344"/>
                    <a:pt x="259" y="328"/>
                  </a:cubicBezTo>
                  <a:cubicBezTo>
                    <a:pt x="392" y="249"/>
                    <a:pt x="272" y="0"/>
                    <a:pt x="150"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0" name="Google Shape;7840;p71"/>
            <p:cNvSpPr/>
            <p:nvPr/>
          </p:nvSpPr>
          <p:spPr>
            <a:xfrm>
              <a:off x="5303275" y="1218300"/>
              <a:ext cx="10325" cy="6400"/>
            </a:xfrm>
            <a:custGeom>
              <a:avLst/>
              <a:gdLst/>
              <a:ahLst/>
              <a:cxnLst/>
              <a:rect l="l" t="t" r="r" b="b"/>
              <a:pathLst>
                <a:path w="413" h="256" extrusionOk="0">
                  <a:moveTo>
                    <a:pt x="221" y="1"/>
                  </a:moveTo>
                  <a:cubicBezTo>
                    <a:pt x="172" y="1"/>
                    <a:pt x="118" y="16"/>
                    <a:pt x="75" y="48"/>
                  </a:cubicBezTo>
                  <a:lnTo>
                    <a:pt x="42" y="115"/>
                  </a:lnTo>
                  <a:cubicBezTo>
                    <a:pt x="0" y="198"/>
                    <a:pt x="100" y="256"/>
                    <a:pt x="198" y="256"/>
                  </a:cubicBezTo>
                  <a:cubicBezTo>
                    <a:pt x="258" y="256"/>
                    <a:pt x="318" y="234"/>
                    <a:pt x="344" y="182"/>
                  </a:cubicBezTo>
                  <a:cubicBezTo>
                    <a:pt x="413" y="68"/>
                    <a:pt x="326" y="1"/>
                    <a:pt x="22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1" name="Google Shape;7841;p71"/>
            <p:cNvSpPr/>
            <p:nvPr/>
          </p:nvSpPr>
          <p:spPr>
            <a:xfrm>
              <a:off x="5150550" y="1397475"/>
              <a:ext cx="6650" cy="6875"/>
            </a:xfrm>
            <a:custGeom>
              <a:avLst/>
              <a:gdLst/>
              <a:ahLst/>
              <a:cxnLst/>
              <a:rect l="l" t="t" r="r" b="b"/>
              <a:pathLst>
                <a:path w="266" h="275" extrusionOk="0">
                  <a:moveTo>
                    <a:pt x="141" y="1"/>
                  </a:moveTo>
                  <a:cubicBezTo>
                    <a:pt x="129" y="1"/>
                    <a:pt x="116" y="2"/>
                    <a:pt x="101" y="6"/>
                  </a:cubicBezTo>
                  <a:cubicBezTo>
                    <a:pt x="0" y="73"/>
                    <a:pt x="0" y="275"/>
                    <a:pt x="135" y="275"/>
                  </a:cubicBezTo>
                  <a:cubicBezTo>
                    <a:pt x="168" y="275"/>
                    <a:pt x="236" y="241"/>
                    <a:pt x="236" y="208"/>
                  </a:cubicBezTo>
                  <a:cubicBezTo>
                    <a:pt x="266" y="118"/>
                    <a:pt x="242" y="1"/>
                    <a:pt x="14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2" name="Google Shape;7842;p71"/>
            <p:cNvSpPr/>
            <p:nvPr/>
          </p:nvSpPr>
          <p:spPr>
            <a:xfrm>
              <a:off x="5230750" y="1327875"/>
              <a:ext cx="10575" cy="6200"/>
            </a:xfrm>
            <a:custGeom>
              <a:avLst/>
              <a:gdLst/>
              <a:ahLst/>
              <a:cxnLst/>
              <a:rect l="l" t="t" r="r" b="b"/>
              <a:pathLst>
                <a:path w="423" h="248" extrusionOk="0">
                  <a:moveTo>
                    <a:pt x="288" y="0"/>
                  </a:moveTo>
                  <a:cubicBezTo>
                    <a:pt x="220" y="0"/>
                    <a:pt x="86" y="0"/>
                    <a:pt x="52" y="68"/>
                  </a:cubicBezTo>
                  <a:cubicBezTo>
                    <a:pt x="0" y="198"/>
                    <a:pt x="130" y="247"/>
                    <a:pt x="238" y="247"/>
                  </a:cubicBezTo>
                  <a:cubicBezTo>
                    <a:pt x="269" y="247"/>
                    <a:pt x="299" y="243"/>
                    <a:pt x="321" y="236"/>
                  </a:cubicBezTo>
                  <a:cubicBezTo>
                    <a:pt x="422" y="202"/>
                    <a:pt x="422" y="101"/>
                    <a:pt x="388" y="68"/>
                  </a:cubicBezTo>
                  <a:cubicBezTo>
                    <a:pt x="355" y="34"/>
                    <a:pt x="321" y="0"/>
                    <a:pt x="288"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3" name="Google Shape;7843;p71"/>
            <p:cNvSpPr/>
            <p:nvPr/>
          </p:nvSpPr>
          <p:spPr>
            <a:xfrm>
              <a:off x="5216075" y="1181350"/>
              <a:ext cx="9625" cy="6350"/>
            </a:xfrm>
            <a:custGeom>
              <a:avLst/>
              <a:gdLst/>
              <a:ahLst/>
              <a:cxnLst/>
              <a:rect l="l" t="t" r="r" b="b"/>
              <a:pathLst>
                <a:path w="385" h="254" extrusionOk="0">
                  <a:moveTo>
                    <a:pt x="131" y="1"/>
                  </a:moveTo>
                  <a:cubicBezTo>
                    <a:pt x="61" y="1"/>
                    <a:pt x="1" y="35"/>
                    <a:pt x="1" y="114"/>
                  </a:cubicBezTo>
                  <a:cubicBezTo>
                    <a:pt x="1" y="202"/>
                    <a:pt x="120" y="253"/>
                    <a:pt x="220" y="253"/>
                  </a:cubicBezTo>
                  <a:cubicBezTo>
                    <a:pt x="311" y="253"/>
                    <a:pt x="385" y="211"/>
                    <a:pt x="337" y="114"/>
                  </a:cubicBezTo>
                  <a:cubicBezTo>
                    <a:pt x="301" y="43"/>
                    <a:pt x="210" y="1"/>
                    <a:pt x="131"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4" name="Google Shape;7844;p71"/>
            <p:cNvSpPr/>
            <p:nvPr/>
          </p:nvSpPr>
          <p:spPr>
            <a:xfrm>
              <a:off x="5255050" y="1364150"/>
              <a:ext cx="8100" cy="7150"/>
            </a:xfrm>
            <a:custGeom>
              <a:avLst/>
              <a:gdLst/>
              <a:ahLst/>
              <a:cxnLst/>
              <a:rect l="l" t="t" r="r" b="b"/>
              <a:pathLst>
                <a:path w="324" h="286" extrusionOk="0">
                  <a:moveTo>
                    <a:pt x="237" y="1"/>
                  </a:moveTo>
                  <a:cubicBezTo>
                    <a:pt x="144" y="1"/>
                    <a:pt x="1" y="148"/>
                    <a:pt x="55" y="230"/>
                  </a:cubicBezTo>
                  <a:cubicBezTo>
                    <a:pt x="65" y="269"/>
                    <a:pt x="92" y="286"/>
                    <a:pt x="125" y="286"/>
                  </a:cubicBezTo>
                  <a:cubicBezTo>
                    <a:pt x="206" y="286"/>
                    <a:pt x="324" y="190"/>
                    <a:pt x="324" y="95"/>
                  </a:cubicBezTo>
                  <a:lnTo>
                    <a:pt x="290" y="28"/>
                  </a:lnTo>
                  <a:cubicBezTo>
                    <a:pt x="277" y="9"/>
                    <a:pt x="258" y="1"/>
                    <a:pt x="237"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5" name="Google Shape;7845;p71"/>
            <p:cNvSpPr/>
            <p:nvPr/>
          </p:nvSpPr>
          <p:spPr>
            <a:xfrm>
              <a:off x="5211050" y="1160000"/>
              <a:ext cx="9825" cy="7400"/>
            </a:xfrm>
            <a:custGeom>
              <a:avLst/>
              <a:gdLst/>
              <a:ahLst/>
              <a:cxnLst/>
              <a:rect l="l" t="t" r="r" b="b"/>
              <a:pathLst>
                <a:path w="393" h="296" extrusionOk="0">
                  <a:moveTo>
                    <a:pt x="174" y="1"/>
                  </a:moveTo>
                  <a:cubicBezTo>
                    <a:pt x="102" y="1"/>
                    <a:pt x="30" y="37"/>
                    <a:pt x="0" y="128"/>
                  </a:cubicBezTo>
                  <a:cubicBezTo>
                    <a:pt x="0" y="162"/>
                    <a:pt x="34" y="229"/>
                    <a:pt x="67" y="263"/>
                  </a:cubicBezTo>
                  <a:cubicBezTo>
                    <a:pt x="110" y="284"/>
                    <a:pt x="159" y="295"/>
                    <a:pt x="206" y="295"/>
                  </a:cubicBezTo>
                  <a:cubicBezTo>
                    <a:pt x="306" y="295"/>
                    <a:pt x="393" y="243"/>
                    <a:pt x="370" y="128"/>
                  </a:cubicBezTo>
                  <a:cubicBezTo>
                    <a:pt x="351" y="54"/>
                    <a:pt x="262" y="1"/>
                    <a:pt x="174"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6" name="Google Shape;7846;p71"/>
            <p:cNvSpPr/>
            <p:nvPr/>
          </p:nvSpPr>
          <p:spPr>
            <a:xfrm>
              <a:off x="5223100" y="1278850"/>
              <a:ext cx="7850" cy="8150"/>
            </a:xfrm>
            <a:custGeom>
              <a:avLst/>
              <a:gdLst/>
              <a:ahLst/>
              <a:cxnLst/>
              <a:rect l="l" t="t" r="r" b="b"/>
              <a:pathLst>
                <a:path w="314" h="326" extrusionOk="0">
                  <a:moveTo>
                    <a:pt x="186" y="0"/>
                  </a:moveTo>
                  <a:cubicBezTo>
                    <a:pt x="94" y="0"/>
                    <a:pt x="1" y="192"/>
                    <a:pt x="89" y="281"/>
                  </a:cubicBezTo>
                  <a:lnTo>
                    <a:pt x="123" y="315"/>
                  </a:lnTo>
                  <a:cubicBezTo>
                    <a:pt x="138" y="322"/>
                    <a:pt x="152" y="325"/>
                    <a:pt x="164" y="325"/>
                  </a:cubicBezTo>
                  <a:cubicBezTo>
                    <a:pt x="270" y="325"/>
                    <a:pt x="314" y="102"/>
                    <a:pt x="224" y="12"/>
                  </a:cubicBezTo>
                  <a:cubicBezTo>
                    <a:pt x="212" y="4"/>
                    <a:pt x="199" y="0"/>
                    <a:pt x="186"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7" name="Google Shape;7847;p71"/>
            <p:cNvSpPr/>
            <p:nvPr/>
          </p:nvSpPr>
          <p:spPr>
            <a:xfrm>
              <a:off x="5213550" y="1254125"/>
              <a:ext cx="9650" cy="6675"/>
            </a:xfrm>
            <a:custGeom>
              <a:avLst/>
              <a:gdLst/>
              <a:ahLst/>
              <a:cxnLst/>
              <a:rect l="l" t="t" r="r" b="b"/>
              <a:pathLst>
                <a:path w="386" h="267" extrusionOk="0">
                  <a:moveTo>
                    <a:pt x="122" y="0"/>
                  </a:moveTo>
                  <a:cubicBezTo>
                    <a:pt x="56" y="0"/>
                    <a:pt x="1" y="36"/>
                    <a:pt x="1" y="127"/>
                  </a:cubicBezTo>
                  <a:cubicBezTo>
                    <a:pt x="1" y="215"/>
                    <a:pt x="120" y="266"/>
                    <a:pt x="220" y="266"/>
                  </a:cubicBezTo>
                  <a:cubicBezTo>
                    <a:pt x="311" y="266"/>
                    <a:pt x="385" y="224"/>
                    <a:pt x="337" y="127"/>
                  </a:cubicBezTo>
                  <a:cubicBezTo>
                    <a:pt x="300" y="54"/>
                    <a:pt x="203" y="0"/>
                    <a:pt x="122"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71"/>
            <p:cNvSpPr/>
            <p:nvPr/>
          </p:nvSpPr>
          <p:spPr>
            <a:xfrm>
              <a:off x="5242125" y="1275750"/>
              <a:ext cx="9275" cy="6775"/>
            </a:xfrm>
            <a:custGeom>
              <a:avLst/>
              <a:gdLst/>
              <a:ahLst/>
              <a:cxnLst/>
              <a:rect l="l" t="t" r="r" b="b"/>
              <a:pathLst>
                <a:path w="371" h="271" extrusionOk="0">
                  <a:moveTo>
                    <a:pt x="254" y="0"/>
                  </a:moveTo>
                  <a:cubicBezTo>
                    <a:pt x="185" y="0"/>
                    <a:pt x="105" y="46"/>
                    <a:pt x="68" y="103"/>
                  </a:cubicBezTo>
                  <a:cubicBezTo>
                    <a:pt x="1" y="170"/>
                    <a:pt x="34" y="237"/>
                    <a:pt x="101" y="271"/>
                  </a:cubicBezTo>
                  <a:lnTo>
                    <a:pt x="236" y="271"/>
                  </a:lnTo>
                  <a:cubicBezTo>
                    <a:pt x="303" y="237"/>
                    <a:pt x="370" y="170"/>
                    <a:pt x="370" y="103"/>
                  </a:cubicBezTo>
                  <a:cubicBezTo>
                    <a:pt x="356" y="29"/>
                    <a:pt x="308" y="0"/>
                    <a:pt x="254"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71"/>
            <p:cNvSpPr/>
            <p:nvPr/>
          </p:nvSpPr>
          <p:spPr>
            <a:xfrm>
              <a:off x="5194650" y="1242400"/>
              <a:ext cx="12700" cy="7050"/>
            </a:xfrm>
            <a:custGeom>
              <a:avLst/>
              <a:gdLst/>
              <a:ahLst/>
              <a:cxnLst/>
              <a:rect l="l" t="t" r="r" b="b"/>
              <a:pathLst>
                <a:path w="508" h="282" extrusionOk="0">
                  <a:moveTo>
                    <a:pt x="339" y="0"/>
                  </a:moveTo>
                  <a:cubicBezTo>
                    <a:pt x="192" y="0"/>
                    <a:pt x="0" y="159"/>
                    <a:pt x="152" y="260"/>
                  </a:cubicBezTo>
                  <a:cubicBezTo>
                    <a:pt x="181" y="275"/>
                    <a:pt x="214" y="281"/>
                    <a:pt x="248" y="281"/>
                  </a:cubicBezTo>
                  <a:cubicBezTo>
                    <a:pt x="373" y="281"/>
                    <a:pt x="507" y="191"/>
                    <a:pt x="454" y="59"/>
                  </a:cubicBezTo>
                  <a:cubicBezTo>
                    <a:pt x="430" y="17"/>
                    <a:pt x="386" y="0"/>
                    <a:pt x="339" y="0"/>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71"/>
            <p:cNvSpPr/>
            <p:nvPr/>
          </p:nvSpPr>
          <p:spPr>
            <a:xfrm>
              <a:off x="5192975" y="1250800"/>
              <a:ext cx="8700" cy="8275"/>
            </a:xfrm>
            <a:custGeom>
              <a:avLst/>
              <a:gdLst/>
              <a:ahLst/>
              <a:cxnLst/>
              <a:rect l="l" t="t" r="r" b="b"/>
              <a:pathLst>
                <a:path w="348" h="331" extrusionOk="0">
                  <a:moveTo>
                    <a:pt x="186" y="1"/>
                  </a:moveTo>
                  <a:cubicBezTo>
                    <a:pt x="80" y="1"/>
                    <a:pt x="1" y="182"/>
                    <a:pt x="85" y="294"/>
                  </a:cubicBezTo>
                  <a:lnTo>
                    <a:pt x="152" y="328"/>
                  </a:lnTo>
                  <a:cubicBezTo>
                    <a:pt x="160" y="329"/>
                    <a:pt x="167" y="330"/>
                    <a:pt x="175" y="330"/>
                  </a:cubicBezTo>
                  <a:cubicBezTo>
                    <a:pt x="293" y="330"/>
                    <a:pt x="348" y="88"/>
                    <a:pt x="253" y="25"/>
                  </a:cubicBezTo>
                  <a:cubicBezTo>
                    <a:pt x="230" y="8"/>
                    <a:pt x="207" y="1"/>
                    <a:pt x="186" y="1"/>
                  </a:cubicBezTo>
                  <a:close/>
                </a:path>
              </a:pathLst>
            </a:custGeom>
            <a:solidFill>
              <a:srgbClr val="DED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 Box 3"/>
          <p:cNvSpPr txBox="1"/>
          <p:nvPr/>
        </p:nvSpPr>
        <p:spPr>
          <a:xfrm>
            <a:off x="179070" y="987425"/>
            <a:ext cx="4383405" cy="737235"/>
          </a:xfrm>
          <a:prstGeom prst="rect">
            <a:avLst/>
          </a:prstGeom>
          <a:noFill/>
        </p:spPr>
        <p:txBody>
          <a:bodyPr wrap="square" rtlCol="0">
            <a:spAutoFit/>
          </a:bodyPr>
          <a:p>
            <a:pPr algn="l"/>
            <a:r>
              <a:rPr lang="en-US"/>
              <a:t>Tại phần chức năng thanh công cụ bên trái màn hình khi click vào thì sẽ xuất hiện các thanh công cụ cho người dùng lựa chọn</a:t>
            </a:r>
            <a:endParaRPr lang="en-US"/>
          </a:p>
        </p:txBody>
      </p:sp>
      <p:pic>
        <p:nvPicPr>
          <p:cNvPr id="5" name="Picture 4"/>
          <p:cNvPicPr>
            <a:picLocks noChangeAspect="1"/>
          </p:cNvPicPr>
          <p:nvPr/>
        </p:nvPicPr>
        <p:blipFill>
          <a:blip r:embed="rId1"/>
          <a:stretch>
            <a:fillRect/>
          </a:stretch>
        </p:blipFill>
        <p:spPr>
          <a:xfrm>
            <a:off x="4715510" y="614045"/>
            <a:ext cx="2444750" cy="4206240"/>
          </a:xfrm>
          <a:prstGeom prst="rect">
            <a:avLst/>
          </a:prstGeom>
        </p:spPr>
      </p:pic>
      <p:sp>
        <p:nvSpPr>
          <p:cNvPr id="6" name="Text Box 5"/>
          <p:cNvSpPr txBox="1"/>
          <p:nvPr/>
        </p:nvSpPr>
        <p:spPr>
          <a:xfrm>
            <a:off x="251460" y="3147695"/>
            <a:ext cx="4239895" cy="737235"/>
          </a:xfrm>
          <a:prstGeom prst="rect">
            <a:avLst/>
          </a:prstGeom>
          <a:noFill/>
        </p:spPr>
        <p:txBody>
          <a:bodyPr wrap="square" rtlCol="0">
            <a:spAutoFit/>
          </a:bodyPr>
          <a:p>
            <a:r>
              <a:rPr lang="en-US"/>
              <a:t>Tại đây có thể hiển thị thông tin của người dùng , phần tin nhắn , tổng quan thông tin của người dùng , cài đặt và đăng xuất tài khoản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855" name="Shape 7855"/>
        <p:cNvGrpSpPr/>
        <p:nvPr/>
      </p:nvGrpSpPr>
      <p:grpSpPr>
        <a:xfrm>
          <a:off x="0" y="0"/>
          <a:ext cx="0" cy="0"/>
          <a:chOff x="0" y="0"/>
          <a:chExt cx="0" cy="0"/>
        </a:xfrm>
      </p:grpSpPr>
      <p:sp>
        <p:nvSpPr>
          <p:cNvPr id="7858" name="Google Shape;7858;p72"/>
          <p:cNvSpPr txBox="1"/>
          <p:nvPr>
            <p:ph type="body" idx="4294967295"/>
          </p:nvPr>
        </p:nvSpPr>
        <p:spPr>
          <a:xfrm>
            <a:off x="1118550" y="2835122"/>
            <a:ext cx="17772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Lato Black" panose="020F0502020204030203"/>
                <a:ea typeface="Lato Black" panose="020F0502020204030203"/>
                <a:cs typeface="Lato Black" panose="020F0502020204030203"/>
                <a:sym typeface="Lato Black" panose="020F0502020204030203"/>
              </a:rPr>
              <a:t>ORANGE</a:t>
            </a:r>
            <a:r>
              <a:rPr lang="en-US" altLang="en-GB" sz="1200">
                <a:solidFill>
                  <a:schemeClr val="lt1"/>
                </a:solidFill>
                <a:latin typeface="Lato Black" panose="020F0502020204030203"/>
                <a:ea typeface="Lato Black" panose="020F0502020204030203"/>
                <a:cs typeface="Lato Black" panose="020F0502020204030203"/>
                <a:sym typeface="Lato Black" panose="020F0502020204030203"/>
              </a:rPr>
              <a:t>TaiT</a:t>
            </a:r>
            <a:endParaRPr lang="en-US" altLang="en-GB" sz="1200">
              <a:solidFill>
                <a:schemeClr val="lt1"/>
              </a:solidFill>
              <a:latin typeface="Lato Black" panose="020F0502020204030203"/>
              <a:ea typeface="Lato Black" panose="020F0502020204030203"/>
              <a:cs typeface="Lato Black" panose="020F0502020204030203"/>
              <a:sym typeface="Lato Black" panose="020F0502020204030203"/>
            </a:endParaRPr>
          </a:p>
        </p:txBody>
      </p:sp>
      <p:grpSp>
        <p:nvGrpSpPr>
          <p:cNvPr id="9878" name="Google Shape;9878;p98"/>
          <p:cNvGrpSpPr/>
          <p:nvPr/>
        </p:nvGrpSpPr>
        <p:grpSpPr>
          <a:xfrm>
            <a:off x="8424898" y="3219992"/>
            <a:ext cx="2127901" cy="2000808"/>
            <a:chOff x="7116033" y="-2084691"/>
            <a:chExt cx="2127901" cy="2000808"/>
          </a:xfrm>
        </p:grpSpPr>
        <p:sp>
          <p:nvSpPr>
            <p:cNvPr id="9879" name="Google Shape;9879;p98"/>
            <p:cNvSpPr/>
            <p:nvPr/>
          </p:nvSpPr>
          <p:spPr>
            <a:xfrm rot="7436263">
              <a:off x="7510085" y="-1747264"/>
              <a:ext cx="1519371" cy="1325956"/>
            </a:xfrm>
            <a:custGeom>
              <a:avLst/>
              <a:gdLst/>
              <a:ahLst/>
              <a:cxnLst/>
              <a:rect l="l" t="t" r="r" b="b"/>
              <a:pathLst>
                <a:path w="39796" h="34730" extrusionOk="0">
                  <a:moveTo>
                    <a:pt x="30623" y="1"/>
                  </a:moveTo>
                  <a:cubicBezTo>
                    <a:pt x="30620" y="1"/>
                    <a:pt x="30617" y="1"/>
                    <a:pt x="30615" y="1"/>
                  </a:cubicBezTo>
                  <a:cubicBezTo>
                    <a:pt x="29908" y="3379"/>
                    <a:pt x="29202" y="6357"/>
                    <a:pt x="29386" y="9827"/>
                  </a:cubicBezTo>
                  <a:cubicBezTo>
                    <a:pt x="29509" y="12468"/>
                    <a:pt x="29141" y="15538"/>
                    <a:pt x="29847" y="18025"/>
                  </a:cubicBezTo>
                  <a:cubicBezTo>
                    <a:pt x="29509" y="17872"/>
                    <a:pt x="29172" y="17718"/>
                    <a:pt x="28834" y="17534"/>
                  </a:cubicBezTo>
                  <a:cubicBezTo>
                    <a:pt x="28496" y="17381"/>
                    <a:pt x="28158" y="17227"/>
                    <a:pt x="27820" y="17073"/>
                  </a:cubicBezTo>
                  <a:cubicBezTo>
                    <a:pt x="29448" y="11331"/>
                    <a:pt x="25180" y="4607"/>
                    <a:pt x="22355" y="93"/>
                  </a:cubicBezTo>
                  <a:lnTo>
                    <a:pt x="22355" y="93"/>
                  </a:lnTo>
                  <a:cubicBezTo>
                    <a:pt x="22754" y="2826"/>
                    <a:pt x="23767" y="5589"/>
                    <a:pt x="24289" y="8353"/>
                  </a:cubicBezTo>
                  <a:cubicBezTo>
                    <a:pt x="24781" y="10994"/>
                    <a:pt x="25425" y="14249"/>
                    <a:pt x="26899" y="16674"/>
                  </a:cubicBezTo>
                  <a:lnTo>
                    <a:pt x="25855" y="16214"/>
                  </a:lnTo>
                  <a:lnTo>
                    <a:pt x="25241" y="15968"/>
                  </a:lnTo>
                  <a:cubicBezTo>
                    <a:pt x="25241" y="13819"/>
                    <a:pt x="23583" y="10717"/>
                    <a:pt x="22508" y="9090"/>
                  </a:cubicBezTo>
                  <a:cubicBezTo>
                    <a:pt x="20850" y="6388"/>
                    <a:pt x="18517" y="3256"/>
                    <a:pt x="15999" y="1413"/>
                  </a:cubicBezTo>
                  <a:lnTo>
                    <a:pt x="15999" y="1413"/>
                  </a:lnTo>
                  <a:cubicBezTo>
                    <a:pt x="17503" y="4576"/>
                    <a:pt x="18977" y="7770"/>
                    <a:pt x="20942" y="10595"/>
                  </a:cubicBezTo>
                  <a:cubicBezTo>
                    <a:pt x="22232" y="12468"/>
                    <a:pt x="23644" y="14095"/>
                    <a:pt x="24996" y="15876"/>
                  </a:cubicBezTo>
                  <a:cubicBezTo>
                    <a:pt x="24811" y="15784"/>
                    <a:pt x="24596" y="15692"/>
                    <a:pt x="24351" y="15600"/>
                  </a:cubicBezTo>
                  <a:lnTo>
                    <a:pt x="22846" y="15078"/>
                  </a:lnTo>
                  <a:cubicBezTo>
                    <a:pt x="22478" y="14955"/>
                    <a:pt x="22140" y="14832"/>
                    <a:pt x="21771" y="14771"/>
                  </a:cubicBezTo>
                  <a:cubicBezTo>
                    <a:pt x="20543" y="13020"/>
                    <a:pt x="19683" y="11024"/>
                    <a:pt x="18025" y="9520"/>
                  </a:cubicBezTo>
                  <a:cubicBezTo>
                    <a:pt x="16029" y="7708"/>
                    <a:pt x="12682" y="5804"/>
                    <a:pt x="10103" y="5160"/>
                  </a:cubicBezTo>
                  <a:lnTo>
                    <a:pt x="10103" y="5160"/>
                  </a:lnTo>
                  <a:cubicBezTo>
                    <a:pt x="12805" y="9182"/>
                    <a:pt x="17534" y="12130"/>
                    <a:pt x="21587" y="14740"/>
                  </a:cubicBezTo>
                  <a:lnTo>
                    <a:pt x="21280" y="14648"/>
                  </a:lnTo>
                  <a:lnTo>
                    <a:pt x="20512" y="14463"/>
                  </a:lnTo>
                  <a:lnTo>
                    <a:pt x="19745" y="14310"/>
                  </a:lnTo>
                  <a:cubicBezTo>
                    <a:pt x="18762" y="14126"/>
                    <a:pt x="17841" y="13972"/>
                    <a:pt x="16951" y="13819"/>
                  </a:cubicBezTo>
                  <a:cubicBezTo>
                    <a:pt x="15320" y="10025"/>
                    <a:pt x="10715" y="7576"/>
                    <a:pt x="6669" y="7576"/>
                  </a:cubicBezTo>
                  <a:cubicBezTo>
                    <a:pt x="6523" y="7576"/>
                    <a:pt x="6378" y="7579"/>
                    <a:pt x="6234" y="7585"/>
                  </a:cubicBezTo>
                  <a:cubicBezTo>
                    <a:pt x="9673" y="9612"/>
                    <a:pt x="13880" y="11117"/>
                    <a:pt x="16766" y="13788"/>
                  </a:cubicBezTo>
                  <a:cubicBezTo>
                    <a:pt x="15907" y="13634"/>
                    <a:pt x="15077" y="13481"/>
                    <a:pt x="14310" y="13358"/>
                  </a:cubicBezTo>
                  <a:cubicBezTo>
                    <a:pt x="13788" y="13266"/>
                    <a:pt x="13297" y="13174"/>
                    <a:pt x="12836" y="13112"/>
                  </a:cubicBezTo>
                  <a:cubicBezTo>
                    <a:pt x="11577" y="12191"/>
                    <a:pt x="10994" y="10595"/>
                    <a:pt x="9151" y="10042"/>
                  </a:cubicBezTo>
                  <a:cubicBezTo>
                    <a:pt x="8706" y="9939"/>
                    <a:pt x="8277" y="9894"/>
                    <a:pt x="7859" y="9894"/>
                  </a:cubicBezTo>
                  <a:cubicBezTo>
                    <a:pt x="6289" y="9894"/>
                    <a:pt x="4876" y="10528"/>
                    <a:pt x="3348" y="11086"/>
                  </a:cubicBezTo>
                  <a:cubicBezTo>
                    <a:pt x="5374" y="11516"/>
                    <a:pt x="7585" y="11239"/>
                    <a:pt x="9612" y="11761"/>
                  </a:cubicBezTo>
                  <a:cubicBezTo>
                    <a:pt x="10594" y="12130"/>
                    <a:pt x="11577" y="12560"/>
                    <a:pt x="12498" y="13082"/>
                  </a:cubicBezTo>
                  <a:cubicBezTo>
                    <a:pt x="12375" y="13082"/>
                    <a:pt x="12222" y="13051"/>
                    <a:pt x="12099" y="13020"/>
                  </a:cubicBezTo>
                  <a:cubicBezTo>
                    <a:pt x="11823" y="12990"/>
                    <a:pt x="11485" y="12959"/>
                    <a:pt x="11178" y="12959"/>
                  </a:cubicBezTo>
                  <a:lnTo>
                    <a:pt x="10533" y="12959"/>
                  </a:lnTo>
                  <a:cubicBezTo>
                    <a:pt x="9868" y="12641"/>
                    <a:pt x="9000" y="12491"/>
                    <a:pt x="8043" y="12491"/>
                  </a:cubicBezTo>
                  <a:cubicBezTo>
                    <a:pt x="5112" y="12491"/>
                    <a:pt x="1343" y="13899"/>
                    <a:pt x="1" y="16214"/>
                  </a:cubicBezTo>
                  <a:cubicBezTo>
                    <a:pt x="3471" y="14433"/>
                    <a:pt x="7370" y="14433"/>
                    <a:pt x="10871" y="13174"/>
                  </a:cubicBezTo>
                  <a:lnTo>
                    <a:pt x="11178" y="13205"/>
                  </a:lnTo>
                  <a:cubicBezTo>
                    <a:pt x="11454" y="13235"/>
                    <a:pt x="11761" y="13266"/>
                    <a:pt x="12099" y="13327"/>
                  </a:cubicBezTo>
                  <a:cubicBezTo>
                    <a:pt x="12398" y="13387"/>
                    <a:pt x="12726" y="13447"/>
                    <a:pt x="13083" y="13535"/>
                  </a:cubicBezTo>
                  <a:lnTo>
                    <a:pt x="13083" y="13535"/>
                  </a:lnTo>
                  <a:cubicBezTo>
                    <a:pt x="12745" y="13509"/>
                    <a:pt x="12407" y="13496"/>
                    <a:pt x="12068" y="13496"/>
                  </a:cubicBezTo>
                  <a:cubicBezTo>
                    <a:pt x="11700" y="13496"/>
                    <a:pt x="11331" y="13512"/>
                    <a:pt x="10963" y="13542"/>
                  </a:cubicBezTo>
                  <a:cubicBezTo>
                    <a:pt x="9765" y="13727"/>
                    <a:pt x="8660" y="14402"/>
                    <a:pt x="7585" y="14955"/>
                  </a:cubicBezTo>
                  <a:cubicBezTo>
                    <a:pt x="5313" y="16122"/>
                    <a:pt x="2580" y="17780"/>
                    <a:pt x="1567" y="20267"/>
                  </a:cubicBezTo>
                  <a:cubicBezTo>
                    <a:pt x="4085" y="18854"/>
                    <a:pt x="6265" y="16859"/>
                    <a:pt x="9028" y="15661"/>
                  </a:cubicBezTo>
                  <a:cubicBezTo>
                    <a:pt x="10564" y="15016"/>
                    <a:pt x="12253" y="14494"/>
                    <a:pt x="13634" y="13727"/>
                  </a:cubicBezTo>
                  <a:lnTo>
                    <a:pt x="13696" y="13634"/>
                  </a:lnTo>
                  <a:lnTo>
                    <a:pt x="14218" y="13757"/>
                  </a:lnTo>
                  <a:cubicBezTo>
                    <a:pt x="14955" y="13941"/>
                    <a:pt x="15722" y="14126"/>
                    <a:pt x="16551" y="14279"/>
                  </a:cubicBezTo>
                  <a:cubicBezTo>
                    <a:pt x="14832" y="15016"/>
                    <a:pt x="12560" y="15661"/>
                    <a:pt x="10748" y="16459"/>
                  </a:cubicBezTo>
                  <a:cubicBezTo>
                    <a:pt x="7493" y="17995"/>
                    <a:pt x="5835" y="20144"/>
                    <a:pt x="3593" y="22815"/>
                  </a:cubicBezTo>
                  <a:cubicBezTo>
                    <a:pt x="5988" y="21004"/>
                    <a:pt x="8353" y="19192"/>
                    <a:pt x="11024" y="17718"/>
                  </a:cubicBezTo>
                  <a:cubicBezTo>
                    <a:pt x="12867" y="16797"/>
                    <a:pt x="15385" y="15876"/>
                    <a:pt x="16951" y="14371"/>
                  </a:cubicBezTo>
                  <a:cubicBezTo>
                    <a:pt x="17810" y="14556"/>
                    <a:pt x="18701" y="14771"/>
                    <a:pt x="19622" y="14955"/>
                  </a:cubicBezTo>
                  <a:cubicBezTo>
                    <a:pt x="19868" y="15016"/>
                    <a:pt x="20113" y="15047"/>
                    <a:pt x="20359" y="15108"/>
                  </a:cubicBezTo>
                  <a:lnTo>
                    <a:pt x="21096" y="15323"/>
                  </a:lnTo>
                  <a:cubicBezTo>
                    <a:pt x="21311" y="15385"/>
                    <a:pt x="21556" y="15446"/>
                    <a:pt x="21802" y="15507"/>
                  </a:cubicBezTo>
                  <a:cubicBezTo>
                    <a:pt x="15784" y="17043"/>
                    <a:pt x="8906" y="19131"/>
                    <a:pt x="6664" y="25671"/>
                  </a:cubicBezTo>
                  <a:cubicBezTo>
                    <a:pt x="8998" y="23276"/>
                    <a:pt x="12253" y="21249"/>
                    <a:pt x="15139" y="19438"/>
                  </a:cubicBezTo>
                  <a:cubicBezTo>
                    <a:pt x="17135" y="18148"/>
                    <a:pt x="20359" y="17227"/>
                    <a:pt x="22078" y="15600"/>
                  </a:cubicBezTo>
                  <a:cubicBezTo>
                    <a:pt x="22263" y="15630"/>
                    <a:pt x="22416" y="15692"/>
                    <a:pt x="22570" y="15753"/>
                  </a:cubicBezTo>
                  <a:lnTo>
                    <a:pt x="24074" y="16306"/>
                  </a:lnTo>
                  <a:cubicBezTo>
                    <a:pt x="24228" y="16367"/>
                    <a:pt x="24412" y="16429"/>
                    <a:pt x="24566" y="16490"/>
                  </a:cubicBezTo>
                  <a:cubicBezTo>
                    <a:pt x="22017" y="17411"/>
                    <a:pt x="19561" y="18025"/>
                    <a:pt x="17350" y="19745"/>
                  </a:cubicBezTo>
                  <a:cubicBezTo>
                    <a:pt x="16060" y="20727"/>
                    <a:pt x="14955" y="21956"/>
                    <a:pt x="14126" y="23368"/>
                  </a:cubicBezTo>
                  <a:cubicBezTo>
                    <a:pt x="13327" y="24689"/>
                    <a:pt x="11700" y="27636"/>
                    <a:pt x="11915" y="29172"/>
                  </a:cubicBezTo>
                  <a:cubicBezTo>
                    <a:pt x="13972" y="26255"/>
                    <a:pt x="16091" y="23215"/>
                    <a:pt x="18885" y="20912"/>
                  </a:cubicBezTo>
                  <a:cubicBezTo>
                    <a:pt x="20758" y="19315"/>
                    <a:pt x="23061" y="18117"/>
                    <a:pt x="24842" y="16613"/>
                  </a:cubicBezTo>
                  <a:lnTo>
                    <a:pt x="25579" y="16920"/>
                  </a:lnTo>
                  <a:cubicBezTo>
                    <a:pt x="26224" y="17196"/>
                    <a:pt x="26869" y="17442"/>
                    <a:pt x="27483" y="17749"/>
                  </a:cubicBezTo>
                  <a:cubicBezTo>
                    <a:pt x="25487" y="19192"/>
                    <a:pt x="23215" y="20236"/>
                    <a:pt x="21341" y="22109"/>
                  </a:cubicBezTo>
                  <a:cubicBezTo>
                    <a:pt x="19039" y="24381"/>
                    <a:pt x="16920" y="28036"/>
                    <a:pt x="17135" y="31413"/>
                  </a:cubicBezTo>
                  <a:cubicBezTo>
                    <a:pt x="18885" y="28343"/>
                    <a:pt x="21065" y="25518"/>
                    <a:pt x="23337" y="22723"/>
                  </a:cubicBezTo>
                  <a:cubicBezTo>
                    <a:pt x="24596" y="21157"/>
                    <a:pt x="26347" y="19407"/>
                    <a:pt x="27513" y="17749"/>
                  </a:cubicBezTo>
                  <a:cubicBezTo>
                    <a:pt x="27851" y="17872"/>
                    <a:pt x="28189" y="18025"/>
                    <a:pt x="28496" y="18179"/>
                  </a:cubicBezTo>
                  <a:lnTo>
                    <a:pt x="29601" y="18670"/>
                  </a:lnTo>
                  <a:cubicBezTo>
                    <a:pt x="29202" y="19346"/>
                    <a:pt x="28158" y="20175"/>
                    <a:pt x="27575" y="20912"/>
                  </a:cubicBezTo>
                  <a:cubicBezTo>
                    <a:pt x="26838" y="21986"/>
                    <a:pt x="26285" y="23215"/>
                    <a:pt x="25917" y="24474"/>
                  </a:cubicBezTo>
                  <a:cubicBezTo>
                    <a:pt x="24903" y="27821"/>
                    <a:pt x="24351" y="31260"/>
                    <a:pt x="24259" y="34729"/>
                  </a:cubicBezTo>
                  <a:cubicBezTo>
                    <a:pt x="25671" y="31597"/>
                    <a:pt x="27329" y="28772"/>
                    <a:pt x="28312" y="25456"/>
                  </a:cubicBezTo>
                  <a:cubicBezTo>
                    <a:pt x="29018" y="23184"/>
                    <a:pt x="29202" y="20912"/>
                    <a:pt x="29663" y="18701"/>
                  </a:cubicBezTo>
                  <a:cubicBezTo>
                    <a:pt x="30216" y="18977"/>
                    <a:pt x="30768" y="19254"/>
                    <a:pt x="31290" y="19530"/>
                  </a:cubicBezTo>
                  <a:lnTo>
                    <a:pt x="31659" y="19745"/>
                  </a:lnTo>
                  <a:cubicBezTo>
                    <a:pt x="30062" y="23307"/>
                    <a:pt x="29386" y="30001"/>
                    <a:pt x="31567" y="33256"/>
                  </a:cubicBezTo>
                  <a:cubicBezTo>
                    <a:pt x="32488" y="29049"/>
                    <a:pt x="33870" y="23952"/>
                    <a:pt x="31843" y="19837"/>
                  </a:cubicBezTo>
                  <a:lnTo>
                    <a:pt x="31843" y="19837"/>
                  </a:lnTo>
                  <a:cubicBezTo>
                    <a:pt x="32089" y="19991"/>
                    <a:pt x="32334" y="20113"/>
                    <a:pt x="32549" y="20236"/>
                  </a:cubicBezTo>
                  <a:cubicBezTo>
                    <a:pt x="32948" y="20482"/>
                    <a:pt x="33348" y="20727"/>
                    <a:pt x="33747" y="21004"/>
                  </a:cubicBezTo>
                  <a:lnTo>
                    <a:pt x="34299" y="21403"/>
                  </a:lnTo>
                  <a:lnTo>
                    <a:pt x="34576" y="21587"/>
                  </a:lnTo>
                  <a:lnTo>
                    <a:pt x="34852" y="21771"/>
                  </a:lnTo>
                  <a:lnTo>
                    <a:pt x="35896" y="22508"/>
                  </a:lnTo>
                  <a:cubicBezTo>
                    <a:pt x="36541" y="22969"/>
                    <a:pt x="37155" y="23399"/>
                    <a:pt x="37646" y="23798"/>
                  </a:cubicBezTo>
                  <a:cubicBezTo>
                    <a:pt x="37892" y="23982"/>
                    <a:pt x="38107" y="24197"/>
                    <a:pt x="38353" y="24381"/>
                  </a:cubicBezTo>
                  <a:cubicBezTo>
                    <a:pt x="38537" y="24566"/>
                    <a:pt x="38721" y="24750"/>
                    <a:pt x="38905" y="24934"/>
                  </a:cubicBezTo>
                  <a:lnTo>
                    <a:pt x="39304" y="25395"/>
                  </a:lnTo>
                  <a:cubicBezTo>
                    <a:pt x="39427" y="25548"/>
                    <a:pt x="39489" y="25671"/>
                    <a:pt x="39581" y="25794"/>
                  </a:cubicBezTo>
                  <a:lnTo>
                    <a:pt x="39796" y="26101"/>
                  </a:lnTo>
                  <a:lnTo>
                    <a:pt x="39642" y="25763"/>
                  </a:lnTo>
                  <a:cubicBezTo>
                    <a:pt x="39581" y="25640"/>
                    <a:pt x="39519" y="25518"/>
                    <a:pt x="39427" y="25364"/>
                  </a:cubicBezTo>
                  <a:lnTo>
                    <a:pt x="39028" y="24842"/>
                  </a:lnTo>
                  <a:cubicBezTo>
                    <a:pt x="38875" y="24627"/>
                    <a:pt x="38690" y="24443"/>
                    <a:pt x="38506" y="24228"/>
                  </a:cubicBezTo>
                  <a:cubicBezTo>
                    <a:pt x="38322" y="24013"/>
                    <a:pt x="38107" y="23798"/>
                    <a:pt x="37892" y="23583"/>
                  </a:cubicBezTo>
                  <a:cubicBezTo>
                    <a:pt x="37401" y="23123"/>
                    <a:pt x="36817" y="22631"/>
                    <a:pt x="36203" y="22140"/>
                  </a:cubicBezTo>
                  <a:lnTo>
                    <a:pt x="35190" y="21372"/>
                  </a:lnTo>
                  <a:lnTo>
                    <a:pt x="34944" y="21157"/>
                  </a:lnTo>
                  <a:lnTo>
                    <a:pt x="34668" y="20973"/>
                  </a:lnTo>
                  <a:lnTo>
                    <a:pt x="34115" y="20543"/>
                  </a:lnTo>
                  <a:cubicBezTo>
                    <a:pt x="33747" y="20267"/>
                    <a:pt x="33348" y="19991"/>
                    <a:pt x="32918" y="19745"/>
                  </a:cubicBezTo>
                  <a:cubicBezTo>
                    <a:pt x="32672" y="19561"/>
                    <a:pt x="32396" y="19407"/>
                    <a:pt x="32150" y="19254"/>
                  </a:cubicBezTo>
                  <a:cubicBezTo>
                    <a:pt x="35436" y="16091"/>
                    <a:pt x="37953" y="10226"/>
                    <a:pt x="37646" y="5774"/>
                  </a:cubicBezTo>
                  <a:lnTo>
                    <a:pt x="37646" y="5774"/>
                  </a:lnTo>
                  <a:cubicBezTo>
                    <a:pt x="36357" y="8015"/>
                    <a:pt x="34760" y="10195"/>
                    <a:pt x="33562" y="12683"/>
                  </a:cubicBezTo>
                  <a:cubicBezTo>
                    <a:pt x="32518" y="14801"/>
                    <a:pt x="32334" y="16859"/>
                    <a:pt x="32027" y="19192"/>
                  </a:cubicBezTo>
                  <a:lnTo>
                    <a:pt x="31628" y="18977"/>
                  </a:lnTo>
                  <a:cubicBezTo>
                    <a:pt x="31198" y="18701"/>
                    <a:pt x="30738" y="18486"/>
                    <a:pt x="30277" y="18240"/>
                  </a:cubicBezTo>
                  <a:lnTo>
                    <a:pt x="29939" y="18087"/>
                  </a:lnTo>
                  <a:cubicBezTo>
                    <a:pt x="31137" y="14740"/>
                    <a:pt x="32580" y="11884"/>
                    <a:pt x="32304" y="8107"/>
                  </a:cubicBezTo>
                  <a:cubicBezTo>
                    <a:pt x="32304" y="7404"/>
                    <a:pt x="31268" y="1"/>
                    <a:pt x="30623"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0" name="Google Shape;9880;p98"/>
            <p:cNvSpPr/>
            <p:nvPr/>
          </p:nvSpPr>
          <p:spPr>
            <a:xfrm rot="6299887">
              <a:off x="7443546" y="-988897"/>
              <a:ext cx="444316" cy="702247"/>
            </a:xfrm>
            <a:custGeom>
              <a:avLst/>
              <a:gdLst/>
              <a:ahLst/>
              <a:cxnLst/>
              <a:rect l="l" t="t" r="r" b="b"/>
              <a:pathLst>
                <a:path w="11638" h="18394" extrusionOk="0">
                  <a:moveTo>
                    <a:pt x="8229" y="0"/>
                  </a:moveTo>
                  <a:lnTo>
                    <a:pt x="8229" y="0"/>
                  </a:lnTo>
                  <a:cubicBezTo>
                    <a:pt x="3838" y="3286"/>
                    <a:pt x="0" y="12375"/>
                    <a:pt x="3746" y="18393"/>
                  </a:cubicBezTo>
                  <a:cubicBezTo>
                    <a:pt x="10256" y="14248"/>
                    <a:pt x="11638" y="6694"/>
                    <a:pt x="8229" y="0"/>
                  </a:cubicBezTo>
                  <a:close/>
                </a:path>
              </a:pathLst>
            </a:custGeom>
            <a:solidFill>
              <a:srgbClr val="8EC74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1" name="Google Shape;9881;p98"/>
            <p:cNvSpPr/>
            <p:nvPr/>
          </p:nvSpPr>
          <p:spPr>
            <a:xfrm rot="6299887">
              <a:off x="7473180" y="-1063717"/>
              <a:ext cx="236857" cy="820637"/>
            </a:xfrm>
            <a:custGeom>
              <a:avLst/>
              <a:gdLst/>
              <a:ahLst/>
              <a:cxnLst/>
              <a:rect l="l" t="t" r="r" b="b"/>
              <a:pathLst>
                <a:path w="6204" h="21495" extrusionOk="0">
                  <a:moveTo>
                    <a:pt x="5037" y="0"/>
                  </a:moveTo>
                  <a:cubicBezTo>
                    <a:pt x="5037" y="0"/>
                    <a:pt x="4975" y="338"/>
                    <a:pt x="4883" y="921"/>
                  </a:cubicBezTo>
                  <a:cubicBezTo>
                    <a:pt x="4853" y="1228"/>
                    <a:pt x="4791" y="1597"/>
                    <a:pt x="4699" y="1996"/>
                  </a:cubicBezTo>
                  <a:cubicBezTo>
                    <a:pt x="4638" y="2426"/>
                    <a:pt x="4545" y="2887"/>
                    <a:pt x="4453" y="3378"/>
                  </a:cubicBezTo>
                  <a:cubicBezTo>
                    <a:pt x="4361" y="3808"/>
                    <a:pt x="4269" y="4238"/>
                    <a:pt x="4177" y="4698"/>
                  </a:cubicBezTo>
                  <a:cubicBezTo>
                    <a:pt x="3901" y="4207"/>
                    <a:pt x="3563" y="3777"/>
                    <a:pt x="3225" y="3347"/>
                  </a:cubicBezTo>
                  <a:lnTo>
                    <a:pt x="3225" y="3347"/>
                  </a:lnTo>
                  <a:cubicBezTo>
                    <a:pt x="3501" y="3961"/>
                    <a:pt x="3778" y="4545"/>
                    <a:pt x="4146" y="5128"/>
                  </a:cubicBezTo>
                  <a:cubicBezTo>
                    <a:pt x="3993" y="5681"/>
                    <a:pt x="3870" y="6264"/>
                    <a:pt x="3716" y="6878"/>
                  </a:cubicBezTo>
                  <a:cubicBezTo>
                    <a:pt x="3686" y="7093"/>
                    <a:pt x="3624" y="7308"/>
                    <a:pt x="3563" y="7554"/>
                  </a:cubicBezTo>
                  <a:lnTo>
                    <a:pt x="3471" y="7585"/>
                  </a:lnTo>
                  <a:cubicBezTo>
                    <a:pt x="3133" y="6909"/>
                    <a:pt x="2795" y="6233"/>
                    <a:pt x="2396" y="5589"/>
                  </a:cubicBezTo>
                  <a:lnTo>
                    <a:pt x="2396" y="5589"/>
                  </a:lnTo>
                  <a:cubicBezTo>
                    <a:pt x="2642" y="6356"/>
                    <a:pt x="2918" y="7093"/>
                    <a:pt x="3256" y="7830"/>
                  </a:cubicBezTo>
                  <a:cubicBezTo>
                    <a:pt x="3278" y="7875"/>
                    <a:pt x="3317" y="7904"/>
                    <a:pt x="3373" y="7904"/>
                  </a:cubicBezTo>
                  <a:cubicBezTo>
                    <a:pt x="3393" y="7904"/>
                    <a:pt x="3415" y="7900"/>
                    <a:pt x="3440" y="7892"/>
                  </a:cubicBezTo>
                  <a:lnTo>
                    <a:pt x="3501" y="7861"/>
                  </a:lnTo>
                  <a:lnTo>
                    <a:pt x="3501" y="7861"/>
                  </a:lnTo>
                  <a:cubicBezTo>
                    <a:pt x="3440" y="8199"/>
                    <a:pt x="3348" y="8506"/>
                    <a:pt x="3256" y="8813"/>
                  </a:cubicBezTo>
                  <a:cubicBezTo>
                    <a:pt x="3164" y="9212"/>
                    <a:pt x="3072" y="9580"/>
                    <a:pt x="2979" y="9980"/>
                  </a:cubicBezTo>
                  <a:cubicBezTo>
                    <a:pt x="2887" y="9826"/>
                    <a:pt x="2826" y="9673"/>
                    <a:pt x="2734" y="9550"/>
                  </a:cubicBezTo>
                  <a:cubicBezTo>
                    <a:pt x="2642" y="9335"/>
                    <a:pt x="2519" y="9120"/>
                    <a:pt x="2427" y="8936"/>
                  </a:cubicBezTo>
                  <a:cubicBezTo>
                    <a:pt x="2304" y="8721"/>
                    <a:pt x="2181" y="8506"/>
                    <a:pt x="2028" y="8321"/>
                  </a:cubicBezTo>
                  <a:cubicBezTo>
                    <a:pt x="1966" y="8229"/>
                    <a:pt x="1874" y="8137"/>
                    <a:pt x="1813" y="8045"/>
                  </a:cubicBezTo>
                  <a:cubicBezTo>
                    <a:pt x="1720" y="7953"/>
                    <a:pt x="1628" y="7892"/>
                    <a:pt x="1536" y="7830"/>
                  </a:cubicBezTo>
                  <a:lnTo>
                    <a:pt x="1536" y="7830"/>
                  </a:lnTo>
                  <a:lnTo>
                    <a:pt x="1751" y="8107"/>
                  </a:lnTo>
                  <a:cubicBezTo>
                    <a:pt x="1813" y="8199"/>
                    <a:pt x="1874" y="8291"/>
                    <a:pt x="1935" y="8414"/>
                  </a:cubicBezTo>
                  <a:cubicBezTo>
                    <a:pt x="1966" y="8506"/>
                    <a:pt x="2028" y="8598"/>
                    <a:pt x="2089" y="8690"/>
                  </a:cubicBezTo>
                  <a:lnTo>
                    <a:pt x="2242" y="9028"/>
                  </a:lnTo>
                  <a:cubicBezTo>
                    <a:pt x="2304" y="9243"/>
                    <a:pt x="2396" y="9458"/>
                    <a:pt x="2519" y="9642"/>
                  </a:cubicBezTo>
                  <a:cubicBezTo>
                    <a:pt x="2611" y="9857"/>
                    <a:pt x="2703" y="10072"/>
                    <a:pt x="2826" y="10287"/>
                  </a:cubicBezTo>
                  <a:cubicBezTo>
                    <a:pt x="2857" y="10317"/>
                    <a:pt x="2857" y="10317"/>
                    <a:pt x="2887" y="10348"/>
                  </a:cubicBezTo>
                  <a:cubicBezTo>
                    <a:pt x="2857" y="10502"/>
                    <a:pt x="2795" y="10655"/>
                    <a:pt x="2764" y="10809"/>
                  </a:cubicBezTo>
                  <a:cubicBezTo>
                    <a:pt x="2672" y="11146"/>
                    <a:pt x="2580" y="11515"/>
                    <a:pt x="2488" y="11883"/>
                  </a:cubicBezTo>
                  <a:cubicBezTo>
                    <a:pt x="2089" y="11300"/>
                    <a:pt x="1659" y="10717"/>
                    <a:pt x="1168" y="10164"/>
                  </a:cubicBezTo>
                  <a:lnTo>
                    <a:pt x="1168" y="10164"/>
                  </a:lnTo>
                  <a:cubicBezTo>
                    <a:pt x="1536" y="10870"/>
                    <a:pt x="1966" y="11576"/>
                    <a:pt x="2396" y="12252"/>
                  </a:cubicBezTo>
                  <a:cubicBezTo>
                    <a:pt x="2181" y="13081"/>
                    <a:pt x="1966" y="13941"/>
                    <a:pt x="1751" y="14739"/>
                  </a:cubicBezTo>
                  <a:lnTo>
                    <a:pt x="1751" y="14770"/>
                  </a:lnTo>
                  <a:cubicBezTo>
                    <a:pt x="1628" y="14401"/>
                    <a:pt x="1506" y="14063"/>
                    <a:pt x="1352" y="13726"/>
                  </a:cubicBezTo>
                  <a:cubicBezTo>
                    <a:pt x="1168" y="13296"/>
                    <a:pt x="984" y="12897"/>
                    <a:pt x="738" y="12497"/>
                  </a:cubicBezTo>
                  <a:lnTo>
                    <a:pt x="738" y="12497"/>
                  </a:lnTo>
                  <a:cubicBezTo>
                    <a:pt x="861" y="12958"/>
                    <a:pt x="1014" y="13388"/>
                    <a:pt x="1168" y="13787"/>
                  </a:cubicBezTo>
                  <a:cubicBezTo>
                    <a:pt x="1321" y="14217"/>
                    <a:pt x="1444" y="14647"/>
                    <a:pt x="1567" y="15077"/>
                  </a:cubicBezTo>
                  <a:cubicBezTo>
                    <a:pt x="1598" y="15107"/>
                    <a:pt x="1628" y="15138"/>
                    <a:pt x="1659" y="15138"/>
                  </a:cubicBezTo>
                  <a:cubicBezTo>
                    <a:pt x="1352" y="16244"/>
                    <a:pt x="1106" y="17257"/>
                    <a:pt x="861" y="18147"/>
                  </a:cubicBezTo>
                  <a:cubicBezTo>
                    <a:pt x="339" y="20143"/>
                    <a:pt x="1" y="21494"/>
                    <a:pt x="1" y="21494"/>
                  </a:cubicBezTo>
                  <a:cubicBezTo>
                    <a:pt x="1" y="21494"/>
                    <a:pt x="431" y="20174"/>
                    <a:pt x="1014" y="18178"/>
                  </a:cubicBezTo>
                  <a:cubicBezTo>
                    <a:pt x="1291" y="17288"/>
                    <a:pt x="1598" y="16213"/>
                    <a:pt x="1935" y="15077"/>
                  </a:cubicBezTo>
                  <a:cubicBezTo>
                    <a:pt x="2365" y="14923"/>
                    <a:pt x="2795" y="14739"/>
                    <a:pt x="3225" y="14555"/>
                  </a:cubicBezTo>
                  <a:lnTo>
                    <a:pt x="3931" y="14217"/>
                  </a:lnTo>
                  <a:cubicBezTo>
                    <a:pt x="4177" y="14094"/>
                    <a:pt x="4392" y="13941"/>
                    <a:pt x="4638" y="13787"/>
                  </a:cubicBezTo>
                  <a:lnTo>
                    <a:pt x="4638" y="13787"/>
                  </a:lnTo>
                  <a:cubicBezTo>
                    <a:pt x="4361" y="13879"/>
                    <a:pt x="4146" y="14002"/>
                    <a:pt x="3901" y="14094"/>
                  </a:cubicBezTo>
                  <a:cubicBezTo>
                    <a:pt x="3655" y="14186"/>
                    <a:pt x="3379" y="14248"/>
                    <a:pt x="3133" y="14340"/>
                  </a:cubicBezTo>
                  <a:cubicBezTo>
                    <a:pt x="2764" y="14463"/>
                    <a:pt x="2396" y="14585"/>
                    <a:pt x="2028" y="14739"/>
                  </a:cubicBezTo>
                  <a:cubicBezTo>
                    <a:pt x="2242" y="14033"/>
                    <a:pt x="2427" y="13265"/>
                    <a:pt x="2642" y="12528"/>
                  </a:cubicBezTo>
                  <a:lnTo>
                    <a:pt x="2734" y="12528"/>
                  </a:lnTo>
                  <a:lnTo>
                    <a:pt x="3409" y="12190"/>
                  </a:lnTo>
                  <a:cubicBezTo>
                    <a:pt x="3624" y="12068"/>
                    <a:pt x="3839" y="11945"/>
                    <a:pt x="4054" y="11822"/>
                  </a:cubicBezTo>
                  <a:cubicBezTo>
                    <a:pt x="4269" y="11668"/>
                    <a:pt x="4484" y="11546"/>
                    <a:pt x="4699" y="11423"/>
                  </a:cubicBezTo>
                  <a:cubicBezTo>
                    <a:pt x="4883" y="11300"/>
                    <a:pt x="5098" y="11177"/>
                    <a:pt x="5313" y="11054"/>
                  </a:cubicBezTo>
                  <a:lnTo>
                    <a:pt x="5313" y="11054"/>
                  </a:lnTo>
                  <a:cubicBezTo>
                    <a:pt x="5098" y="11116"/>
                    <a:pt x="4853" y="11208"/>
                    <a:pt x="4607" y="11300"/>
                  </a:cubicBezTo>
                  <a:cubicBezTo>
                    <a:pt x="4392" y="11392"/>
                    <a:pt x="4177" y="11515"/>
                    <a:pt x="3931" y="11638"/>
                  </a:cubicBezTo>
                  <a:cubicBezTo>
                    <a:pt x="3716" y="11730"/>
                    <a:pt x="3501" y="11853"/>
                    <a:pt x="3287" y="11975"/>
                  </a:cubicBezTo>
                  <a:lnTo>
                    <a:pt x="2734" y="12221"/>
                  </a:lnTo>
                  <a:cubicBezTo>
                    <a:pt x="2857" y="11791"/>
                    <a:pt x="2979" y="11331"/>
                    <a:pt x="3072" y="10901"/>
                  </a:cubicBezTo>
                  <a:cubicBezTo>
                    <a:pt x="3133" y="10686"/>
                    <a:pt x="3194" y="10502"/>
                    <a:pt x="3225" y="10287"/>
                  </a:cubicBezTo>
                  <a:lnTo>
                    <a:pt x="3809" y="10010"/>
                  </a:lnTo>
                  <a:cubicBezTo>
                    <a:pt x="4054" y="9887"/>
                    <a:pt x="4300" y="9734"/>
                    <a:pt x="4515" y="9580"/>
                  </a:cubicBezTo>
                  <a:cubicBezTo>
                    <a:pt x="4975" y="9273"/>
                    <a:pt x="5467" y="8997"/>
                    <a:pt x="5897" y="8659"/>
                  </a:cubicBezTo>
                  <a:lnTo>
                    <a:pt x="5897" y="8659"/>
                  </a:lnTo>
                  <a:cubicBezTo>
                    <a:pt x="5651" y="8782"/>
                    <a:pt x="5405" y="8905"/>
                    <a:pt x="5129" y="8997"/>
                  </a:cubicBezTo>
                  <a:lnTo>
                    <a:pt x="4392" y="9396"/>
                  </a:lnTo>
                  <a:lnTo>
                    <a:pt x="3655" y="9765"/>
                  </a:lnTo>
                  <a:lnTo>
                    <a:pt x="3317" y="9949"/>
                  </a:lnTo>
                  <a:cubicBezTo>
                    <a:pt x="3409" y="9580"/>
                    <a:pt x="3471" y="9243"/>
                    <a:pt x="3563" y="8905"/>
                  </a:cubicBezTo>
                  <a:cubicBezTo>
                    <a:pt x="3655" y="8567"/>
                    <a:pt x="3747" y="8168"/>
                    <a:pt x="3809" y="7799"/>
                  </a:cubicBezTo>
                  <a:cubicBezTo>
                    <a:pt x="3931" y="7769"/>
                    <a:pt x="4023" y="7738"/>
                    <a:pt x="4146" y="7677"/>
                  </a:cubicBezTo>
                  <a:cubicBezTo>
                    <a:pt x="4361" y="7585"/>
                    <a:pt x="4576" y="7492"/>
                    <a:pt x="4791" y="7400"/>
                  </a:cubicBezTo>
                  <a:cubicBezTo>
                    <a:pt x="5037" y="7277"/>
                    <a:pt x="5221" y="7155"/>
                    <a:pt x="5436" y="7001"/>
                  </a:cubicBezTo>
                  <a:cubicBezTo>
                    <a:pt x="5620" y="6878"/>
                    <a:pt x="5804" y="6694"/>
                    <a:pt x="5989" y="6541"/>
                  </a:cubicBezTo>
                  <a:lnTo>
                    <a:pt x="5989" y="6541"/>
                  </a:lnTo>
                  <a:cubicBezTo>
                    <a:pt x="5743" y="6663"/>
                    <a:pt x="5559" y="6755"/>
                    <a:pt x="5344" y="6878"/>
                  </a:cubicBezTo>
                  <a:cubicBezTo>
                    <a:pt x="5129" y="6970"/>
                    <a:pt x="4914" y="7063"/>
                    <a:pt x="4699" y="7155"/>
                  </a:cubicBezTo>
                  <a:cubicBezTo>
                    <a:pt x="4484" y="7277"/>
                    <a:pt x="4269" y="7339"/>
                    <a:pt x="4054" y="7400"/>
                  </a:cubicBezTo>
                  <a:lnTo>
                    <a:pt x="3901" y="7462"/>
                  </a:lnTo>
                  <a:cubicBezTo>
                    <a:pt x="3931" y="7277"/>
                    <a:pt x="3962" y="7124"/>
                    <a:pt x="3993" y="6940"/>
                  </a:cubicBezTo>
                  <a:cubicBezTo>
                    <a:pt x="4116" y="6418"/>
                    <a:pt x="4208" y="5896"/>
                    <a:pt x="4300" y="5404"/>
                  </a:cubicBezTo>
                  <a:lnTo>
                    <a:pt x="4300" y="5435"/>
                  </a:lnTo>
                  <a:cubicBezTo>
                    <a:pt x="4331" y="5466"/>
                    <a:pt x="4369" y="5481"/>
                    <a:pt x="4403" y="5481"/>
                  </a:cubicBezTo>
                  <a:cubicBezTo>
                    <a:pt x="4438" y="5481"/>
                    <a:pt x="4469" y="5466"/>
                    <a:pt x="4484" y="5435"/>
                  </a:cubicBezTo>
                  <a:cubicBezTo>
                    <a:pt x="4791" y="5189"/>
                    <a:pt x="5067" y="4944"/>
                    <a:pt x="5344" y="4698"/>
                  </a:cubicBezTo>
                  <a:cubicBezTo>
                    <a:pt x="5651" y="4453"/>
                    <a:pt x="5927" y="4207"/>
                    <a:pt x="6204" y="3961"/>
                  </a:cubicBezTo>
                  <a:lnTo>
                    <a:pt x="6204" y="3961"/>
                  </a:lnTo>
                  <a:cubicBezTo>
                    <a:pt x="5866" y="4145"/>
                    <a:pt x="5528" y="4299"/>
                    <a:pt x="5221" y="4514"/>
                  </a:cubicBezTo>
                  <a:cubicBezTo>
                    <a:pt x="4945" y="4698"/>
                    <a:pt x="4699" y="4882"/>
                    <a:pt x="4453" y="5097"/>
                  </a:cubicBezTo>
                  <a:cubicBezTo>
                    <a:pt x="4423" y="5067"/>
                    <a:pt x="4392" y="5005"/>
                    <a:pt x="4361" y="4944"/>
                  </a:cubicBezTo>
                  <a:cubicBezTo>
                    <a:pt x="4453" y="4422"/>
                    <a:pt x="4515" y="3900"/>
                    <a:pt x="4607" y="3409"/>
                  </a:cubicBezTo>
                  <a:cubicBezTo>
                    <a:pt x="4699" y="2948"/>
                    <a:pt x="4791" y="2426"/>
                    <a:pt x="4822" y="2027"/>
                  </a:cubicBezTo>
                  <a:cubicBezTo>
                    <a:pt x="4853" y="1597"/>
                    <a:pt x="4914" y="1228"/>
                    <a:pt x="4945" y="921"/>
                  </a:cubicBezTo>
                  <a:cubicBezTo>
                    <a:pt x="5006" y="338"/>
                    <a:pt x="5037" y="0"/>
                    <a:pt x="5037" y="0"/>
                  </a:cubicBezTo>
                  <a:close/>
                </a:path>
              </a:pathLst>
            </a:custGeom>
            <a:solidFill>
              <a:srgbClr val="7CAB4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2" name="Google Shape;9882;p98"/>
            <p:cNvSpPr/>
            <p:nvPr/>
          </p:nvSpPr>
          <p:spPr>
            <a:xfrm rot="6299887">
              <a:off x="7518141" y="-1089050"/>
              <a:ext cx="431450" cy="525216"/>
            </a:xfrm>
            <a:custGeom>
              <a:avLst/>
              <a:gdLst/>
              <a:ahLst/>
              <a:cxnLst/>
              <a:rect l="l" t="t" r="r" b="b"/>
              <a:pathLst>
                <a:path w="11301" h="13757" extrusionOk="0">
                  <a:moveTo>
                    <a:pt x="1" y="0"/>
                  </a:moveTo>
                  <a:lnTo>
                    <a:pt x="246" y="614"/>
                  </a:lnTo>
                  <a:cubicBezTo>
                    <a:pt x="1075" y="3286"/>
                    <a:pt x="123" y="6510"/>
                    <a:pt x="1321" y="8966"/>
                  </a:cubicBezTo>
                  <a:cubicBezTo>
                    <a:pt x="2795" y="12313"/>
                    <a:pt x="6572" y="13204"/>
                    <a:pt x="9765" y="13757"/>
                  </a:cubicBezTo>
                  <a:cubicBezTo>
                    <a:pt x="9980" y="10625"/>
                    <a:pt x="11300" y="7523"/>
                    <a:pt x="8813" y="4852"/>
                  </a:cubicBezTo>
                  <a:cubicBezTo>
                    <a:pt x="6694" y="2303"/>
                    <a:pt x="2979" y="2150"/>
                    <a:pt x="369" y="246"/>
                  </a:cubicBezTo>
                  <a:lnTo>
                    <a:pt x="1" y="0"/>
                  </a:lnTo>
                  <a:close/>
                </a:path>
              </a:pathLst>
            </a:custGeom>
            <a:solidFill>
              <a:srgbClr val="60A73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3" name="Google Shape;9883;p98"/>
            <p:cNvSpPr/>
            <p:nvPr/>
          </p:nvSpPr>
          <p:spPr>
            <a:xfrm rot="6299887">
              <a:off x="7529003" y="-1044761"/>
              <a:ext cx="303668" cy="402168"/>
            </a:xfrm>
            <a:custGeom>
              <a:avLst/>
              <a:gdLst/>
              <a:ahLst/>
              <a:cxnLst/>
              <a:rect l="l" t="t" r="r" b="b"/>
              <a:pathLst>
                <a:path w="7954" h="10534" extrusionOk="0">
                  <a:moveTo>
                    <a:pt x="0" y="1"/>
                  </a:moveTo>
                  <a:lnTo>
                    <a:pt x="307" y="462"/>
                  </a:lnTo>
                  <a:cubicBezTo>
                    <a:pt x="492" y="769"/>
                    <a:pt x="768" y="1198"/>
                    <a:pt x="1136" y="1720"/>
                  </a:cubicBezTo>
                  <a:cubicBezTo>
                    <a:pt x="1474" y="2212"/>
                    <a:pt x="1904" y="2826"/>
                    <a:pt x="2334" y="3471"/>
                  </a:cubicBezTo>
                  <a:cubicBezTo>
                    <a:pt x="2518" y="3716"/>
                    <a:pt x="2702" y="3993"/>
                    <a:pt x="2887" y="4269"/>
                  </a:cubicBezTo>
                  <a:lnTo>
                    <a:pt x="2610" y="4177"/>
                  </a:lnTo>
                  <a:lnTo>
                    <a:pt x="2211" y="4085"/>
                  </a:lnTo>
                  <a:cubicBezTo>
                    <a:pt x="2088" y="4023"/>
                    <a:pt x="1965" y="4023"/>
                    <a:pt x="1843" y="3962"/>
                  </a:cubicBezTo>
                  <a:lnTo>
                    <a:pt x="1443" y="3839"/>
                  </a:lnTo>
                  <a:lnTo>
                    <a:pt x="1075" y="3716"/>
                  </a:lnTo>
                  <a:cubicBezTo>
                    <a:pt x="829" y="3624"/>
                    <a:pt x="584" y="3532"/>
                    <a:pt x="307" y="3440"/>
                  </a:cubicBezTo>
                  <a:lnTo>
                    <a:pt x="307" y="3440"/>
                  </a:lnTo>
                  <a:cubicBezTo>
                    <a:pt x="553" y="3594"/>
                    <a:pt x="768" y="3747"/>
                    <a:pt x="983" y="3870"/>
                  </a:cubicBezTo>
                  <a:cubicBezTo>
                    <a:pt x="1106" y="3931"/>
                    <a:pt x="1228" y="3993"/>
                    <a:pt x="1351" y="4054"/>
                  </a:cubicBezTo>
                  <a:lnTo>
                    <a:pt x="1720" y="4208"/>
                  </a:lnTo>
                  <a:cubicBezTo>
                    <a:pt x="1843" y="4269"/>
                    <a:pt x="1996" y="4330"/>
                    <a:pt x="2119" y="4361"/>
                  </a:cubicBezTo>
                  <a:lnTo>
                    <a:pt x="2487" y="4484"/>
                  </a:lnTo>
                  <a:cubicBezTo>
                    <a:pt x="2733" y="4576"/>
                    <a:pt x="2979" y="4638"/>
                    <a:pt x="3224" y="4730"/>
                  </a:cubicBezTo>
                  <a:lnTo>
                    <a:pt x="3746" y="5436"/>
                  </a:lnTo>
                  <a:cubicBezTo>
                    <a:pt x="4023" y="5774"/>
                    <a:pt x="4268" y="6142"/>
                    <a:pt x="4545" y="6480"/>
                  </a:cubicBezTo>
                  <a:lnTo>
                    <a:pt x="4483" y="6480"/>
                  </a:lnTo>
                  <a:cubicBezTo>
                    <a:pt x="4330" y="6449"/>
                    <a:pt x="4176" y="6418"/>
                    <a:pt x="4023" y="6388"/>
                  </a:cubicBezTo>
                  <a:lnTo>
                    <a:pt x="3562" y="6265"/>
                  </a:lnTo>
                  <a:lnTo>
                    <a:pt x="3132" y="6050"/>
                  </a:lnTo>
                  <a:lnTo>
                    <a:pt x="2242" y="5682"/>
                  </a:lnTo>
                  <a:cubicBezTo>
                    <a:pt x="1935" y="5559"/>
                    <a:pt x="1597" y="5436"/>
                    <a:pt x="1290" y="5374"/>
                  </a:cubicBezTo>
                  <a:lnTo>
                    <a:pt x="1290" y="5374"/>
                  </a:lnTo>
                  <a:cubicBezTo>
                    <a:pt x="1443" y="5436"/>
                    <a:pt x="1566" y="5528"/>
                    <a:pt x="1720" y="5589"/>
                  </a:cubicBezTo>
                  <a:cubicBezTo>
                    <a:pt x="1873" y="5682"/>
                    <a:pt x="1996" y="5774"/>
                    <a:pt x="2150" y="5835"/>
                  </a:cubicBezTo>
                  <a:cubicBezTo>
                    <a:pt x="2426" y="6019"/>
                    <a:pt x="2702" y="6173"/>
                    <a:pt x="3009" y="6326"/>
                  </a:cubicBezTo>
                  <a:cubicBezTo>
                    <a:pt x="3163" y="6418"/>
                    <a:pt x="3316" y="6480"/>
                    <a:pt x="3470" y="6541"/>
                  </a:cubicBezTo>
                  <a:cubicBezTo>
                    <a:pt x="3624" y="6603"/>
                    <a:pt x="3777" y="6664"/>
                    <a:pt x="3961" y="6695"/>
                  </a:cubicBezTo>
                  <a:cubicBezTo>
                    <a:pt x="4115" y="6756"/>
                    <a:pt x="4299" y="6787"/>
                    <a:pt x="4453" y="6818"/>
                  </a:cubicBezTo>
                  <a:lnTo>
                    <a:pt x="4882" y="6848"/>
                  </a:lnTo>
                  <a:lnTo>
                    <a:pt x="5251" y="7340"/>
                  </a:lnTo>
                  <a:cubicBezTo>
                    <a:pt x="5712" y="7892"/>
                    <a:pt x="6141" y="8414"/>
                    <a:pt x="6541" y="8906"/>
                  </a:cubicBezTo>
                  <a:cubicBezTo>
                    <a:pt x="6019" y="8721"/>
                    <a:pt x="5497" y="8537"/>
                    <a:pt x="5005" y="8384"/>
                  </a:cubicBezTo>
                  <a:cubicBezTo>
                    <a:pt x="4668" y="8261"/>
                    <a:pt x="4360" y="8169"/>
                    <a:pt x="4023" y="8046"/>
                  </a:cubicBezTo>
                  <a:cubicBezTo>
                    <a:pt x="3716" y="7923"/>
                    <a:pt x="3378" y="7831"/>
                    <a:pt x="3040" y="7739"/>
                  </a:cubicBezTo>
                  <a:lnTo>
                    <a:pt x="3040" y="7739"/>
                  </a:lnTo>
                  <a:cubicBezTo>
                    <a:pt x="3347" y="7923"/>
                    <a:pt x="3654" y="8077"/>
                    <a:pt x="3961" y="8230"/>
                  </a:cubicBezTo>
                  <a:cubicBezTo>
                    <a:pt x="4268" y="8384"/>
                    <a:pt x="4575" y="8537"/>
                    <a:pt x="4882" y="8660"/>
                  </a:cubicBezTo>
                  <a:cubicBezTo>
                    <a:pt x="5527" y="8906"/>
                    <a:pt x="6172" y="9151"/>
                    <a:pt x="6817" y="9366"/>
                  </a:cubicBezTo>
                  <a:lnTo>
                    <a:pt x="6940" y="9366"/>
                  </a:lnTo>
                  <a:cubicBezTo>
                    <a:pt x="7185" y="9673"/>
                    <a:pt x="7400" y="9919"/>
                    <a:pt x="7554" y="10103"/>
                  </a:cubicBezTo>
                  <a:lnTo>
                    <a:pt x="7953" y="10533"/>
                  </a:lnTo>
                  <a:cubicBezTo>
                    <a:pt x="7953" y="10533"/>
                    <a:pt x="7830" y="10380"/>
                    <a:pt x="7646" y="10072"/>
                  </a:cubicBezTo>
                  <a:cubicBezTo>
                    <a:pt x="7492" y="9858"/>
                    <a:pt x="7308" y="9581"/>
                    <a:pt x="7063" y="9243"/>
                  </a:cubicBezTo>
                  <a:cubicBezTo>
                    <a:pt x="7093" y="9090"/>
                    <a:pt x="7124" y="8967"/>
                    <a:pt x="7124" y="8814"/>
                  </a:cubicBezTo>
                  <a:cubicBezTo>
                    <a:pt x="7124" y="8691"/>
                    <a:pt x="7124" y="8537"/>
                    <a:pt x="7124" y="8414"/>
                  </a:cubicBezTo>
                  <a:cubicBezTo>
                    <a:pt x="7124" y="8261"/>
                    <a:pt x="7093" y="8138"/>
                    <a:pt x="7063" y="7984"/>
                  </a:cubicBezTo>
                  <a:lnTo>
                    <a:pt x="6970" y="7616"/>
                  </a:lnTo>
                  <a:cubicBezTo>
                    <a:pt x="6909" y="7340"/>
                    <a:pt x="6817" y="7094"/>
                    <a:pt x="6694" y="6848"/>
                  </a:cubicBezTo>
                  <a:cubicBezTo>
                    <a:pt x="6602" y="6603"/>
                    <a:pt x="6510" y="6357"/>
                    <a:pt x="6387" y="6111"/>
                  </a:cubicBezTo>
                  <a:lnTo>
                    <a:pt x="6387" y="6111"/>
                  </a:lnTo>
                  <a:cubicBezTo>
                    <a:pt x="6418" y="6357"/>
                    <a:pt x="6510" y="6633"/>
                    <a:pt x="6541" y="6879"/>
                  </a:cubicBezTo>
                  <a:cubicBezTo>
                    <a:pt x="6571" y="7002"/>
                    <a:pt x="6602" y="7125"/>
                    <a:pt x="6633" y="7248"/>
                  </a:cubicBezTo>
                  <a:lnTo>
                    <a:pt x="6725" y="7647"/>
                  </a:lnTo>
                  <a:lnTo>
                    <a:pt x="6756" y="8015"/>
                  </a:lnTo>
                  <a:lnTo>
                    <a:pt x="6786" y="8414"/>
                  </a:lnTo>
                  <a:lnTo>
                    <a:pt x="6786" y="8783"/>
                  </a:lnTo>
                  <a:lnTo>
                    <a:pt x="6786" y="8844"/>
                  </a:lnTo>
                  <a:cubicBezTo>
                    <a:pt x="6418" y="8353"/>
                    <a:pt x="6019" y="7739"/>
                    <a:pt x="5558" y="7125"/>
                  </a:cubicBezTo>
                  <a:lnTo>
                    <a:pt x="5159" y="6664"/>
                  </a:lnTo>
                  <a:cubicBezTo>
                    <a:pt x="5128" y="6357"/>
                    <a:pt x="5128" y="6081"/>
                    <a:pt x="5097" y="5774"/>
                  </a:cubicBezTo>
                  <a:cubicBezTo>
                    <a:pt x="5067" y="5497"/>
                    <a:pt x="5067" y="5190"/>
                    <a:pt x="5036" y="4914"/>
                  </a:cubicBezTo>
                  <a:cubicBezTo>
                    <a:pt x="4975" y="4607"/>
                    <a:pt x="4944" y="4330"/>
                    <a:pt x="4882" y="4023"/>
                  </a:cubicBezTo>
                  <a:cubicBezTo>
                    <a:pt x="4882" y="3870"/>
                    <a:pt x="4821" y="3747"/>
                    <a:pt x="4790" y="3594"/>
                  </a:cubicBezTo>
                  <a:cubicBezTo>
                    <a:pt x="4760" y="3440"/>
                    <a:pt x="4698" y="3317"/>
                    <a:pt x="4637" y="3164"/>
                  </a:cubicBezTo>
                  <a:lnTo>
                    <a:pt x="4637" y="3164"/>
                  </a:lnTo>
                  <a:cubicBezTo>
                    <a:pt x="4637" y="3317"/>
                    <a:pt x="4698" y="3471"/>
                    <a:pt x="4698" y="3594"/>
                  </a:cubicBezTo>
                  <a:cubicBezTo>
                    <a:pt x="4698" y="3747"/>
                    <a:pt x="4729" y="3901"/>
                    <a:pt x="4729" y="4054"/>
                  </a:cubicBezTo>
                  <a:cubicBezTo>
                    <a:pt x="4729" y="4330"/>
                    <a:pt x="4729" y="4638"/>
                    <a:pt x="4760" y="4914"/>
                  </a:cubicBezTo>
                  <a:cubicBezTo>
                    <a:pt x="4760" y="5313"/>
                    <a:pt x="4760" y="5743"/>
                    <a:pt x="4790" y="6142"/>
                  </a:cubicBezTo>
                  <a:cubicBezTo>
                    <a:pt x="4545" y="5835"/>
                    <a:pt x="4299" y="5528"/>
                    <a:pt x="4084" y="5221"/>
                  </a:cubicBezTo>
                  <a:cubicBezTo>
                    <a:pt x="3900" y="4975"/>
                    <a:pt x="3716" y="4730"/>
                    <a:pt x="3562" y="4515"/>
                  </a:cubicBezTo>
                  <a:lnTo>
                    <a:pt x="3654" y="4116"/>
                  </a:lnTo>
                  <a:cubicBezTo>
                    <a:pt x="3685" y="3962"/>
                    <a:pt x="3685" y="3808"/>
                    <a:pt x="3716" y="3624"/>
                  </a:cubicBezTo>
                  <a:cubicBezTo>
                    <a:pt x="3746" y="3317"/>
                    <a:pt x="3746" y="2979"/>
                    <a:pt x="3746" y="2672"/>
                  </a:cubicBezTo>
                  <a:cubicBezTo>
                    <a:pt x="3716" y="2335"/>
                    <a:pt x="3685" y="2028"/>
                    <a:pt x="3624" y="1720"/>
                  </a:cubicBezTo>
                  <a:cubicBezTo>
                    <a:pt x="3562" y="1413"/>
                    <a:pt x="3501" y="1076"/>
                    <a:pt x="3439" y="799"/>
                  </a:cubicBezTo>
                  <a:lnTo>
                    <a:pt x="3439" y="799"/>
                  </a:lnTo>
                  <a:cubicBezTo>
                    <a:pt x="3439" y="1413"/>
                    <a:pt x="3470" y="2058"/>
                    <a:pt x="3439" y="2672"/>
                  </a:cubicBezTo>
                  <a:cubicBezTo>
                    <a:pt x="3439" y="2826"/>
                    <a:pt x="3439" y="2979"/>
                    <a:pt x="3409" y="3133"/>
                  </a:cubicBezTo>
                  <a:cubicBezTo>
                    <a:pt x="3378" y="3286"/>
                    <a:pt x="3378" y="3440"/>
                    <a:pt x="3347" y="3594"/>
                  </a:cubicBezTo>
                  <a:cubicBezTo>
                    <a:pt x="3347" y="3747"/>
                    <a:pt x="3316" y="3901"/>
                    <a:pt x="3286" y="4054"/>
                  </a:cubicBezTo>
                  <a:cubicBezTo>
                    <a:pt x="3286" y="4054"/>
                    <a:pt x="3286" y="4085"/>
                    <a:pt x="3255" y="4116"/>
                  </a:cubicBezTo>
                  <a:lnTo>
                    <a:pt x="2610" y="3256"/>
                  </a:lnTo>
                  <a:cubicBezTo>
                    <a:pt x="2150" y="2642"/>
                    <a:pt x="1689" y="2089"/>
                    <a:pt x="1321" y="1567"/>
                  </a:cubicBezTo>
                  <a:cubicBezTo>
                    <a:pt x="921" y="1076"/>
                    <a:pt x="584" y="676"/>
                    <a:pt x="369" y="431"/>
                  </a:cubicBezTo>
                  <a:lnTo>
                    <a:pt x="0" y="1"/>
                  </a:lnTo>
                  <a:close/>
                </a:path>
              </a:pathLst>
            </a:custGeom>
            <a:solidFill>
              <a:srgbClr val="56953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4" name="Google Shape;9884;p98"/>
            <p:cNvSpPr/>
            <p:nvPr/>
          </p:nvSpPr>
          <p:spPr>
            <a:xfrm rot="6299887">
              <a:off x="7210005" y="-1005722"/>
              <a:ext cx="206352" cy="259344"/>
            </a:xfrm>
            <a:custGeom>
              <a:avLst/>
              <a:gdLst/>
              <a:ahLst/>
              <a:cxnLst/>
              <a:rect l="l" t="t" r="r" b="b"/>
              <a:pathLst>
                <a:path w="5405" h="6793" extrusionOk="0">
                  <a:moveTo>
                    <a:pt x="3163" y="1"/>
                  </a:moveTo>
                  <a:cubicBezTo>
                    <a:pt x="2057" y="523"/>
                    <a:pt x="921" y="1014"/>
                    <a:pt x="399" y="2212"/>
                  </a:cubicBezTo>
                  <a:cubicBezTo>
                    <a:pt x="154" y="2826"/>
                    <a:pt x="0" y="3471"/>
                    <a:pt x="31" y="4146"/>
                  </a:cubicBezTo>
                  <a:cubicBezTo>
                    <a:pt x="0" y="5252"/>
                    <a:pt x="583" y="6265"/>
                    <a:pt x="1566" y="6787"/>
                  </a:cubicBezTo>
                  <a:cubicBezTo>
                    <a:pt x="1614" y="6791"/>
                    <a:pt x="1663" y="6793"/>
                    <a:pt x="1712" y="6793"/>
                  </a:cubicBezTo>
                  <a:cubicBezTo>
                    <a:pt x="2834" y="6793"/>
                    <a:pt x="3984" y="5798"/>
                    <a:pt x="4514" y="4945"/>
                  </a:cubicBezTo>
                  <a:cubicBezTo>
                    <a:pt x="5343" y="3563"/>
                    <a:pt x="5404" y="1874"/>
                    <a:pt x="4698" y="431"/>
                  </a:cubicBezTo>
                  <a:cubicBezTo>
                    <a:pt x="4514" y="339"/>
                    <a:pt x="4360" y="308"/>
                    <a:pt x="4176" y="277"/>
                  </a:cubicBezTo>
                  <a:lnTo>
                    <a:pt x="3163" y="1"/>
                  </a:lnTo>
                  <a:close/>
                </a:path>
              </a:pathLst>
            </a:custGeom>
            <a:solidFill>
              <a:srgbClr val="FBFBC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5" name="Google Shape;9885;p98"/>
            <p:cNvSpPr/>
            <p:nvPr/>
          </p:nvSpPr>
          <p:spPr>
            <a:xfrm rot="6299887">
              <a:off x="7259823" y="-936258"/>
              <a:ext cx="181384" cy="170694"/>
            </a:xfrm>
            <a:custGeom>
              <a:avLst/>
              <a:gdLst/>
              <a:ahLst/>
              <a:cxnLst/>
              <a:rect l="l" t="t" r="r" b="b"/>
              <a:pathLst>
                <a:path w="4751" h="4471" extrusionOk="0">
                  <a:moveTo>
                    <a:pt x="3119" y="0"/>
                  </a:moveTo>
                  <a:cubicBezTo>
                    <a:pt x="3051" y="0"/>
                    <a:pt x="2983" y="5"/>
                    <a:pt x="2913" y="16"/>
                  </a:cubicBezTo>
                  <a:cubicBezTo>
                    <a:pt x="2606" y="47"/>
                    <a:pt x="2330" y="170"/>
                    <a:pt x="2054" y="323"/>
                  </a:cubicBezTo>
                  <a:cubicBezTo>
                    <a:pt x="1839" y="508"/>
                    <a:pt x="1746" y="692"/>
                    <a:pt x="1562" y="876"/>
                  </a:cubicBezTo>
                  <a:cubicBezTo>
                    <a:pt x="1102" y="1306"/>
                    <a:pt x="457" y="1490"/>
                    <a:pt x="150" y="2074"/>
                  </a:cubicBezTo>
                  <a:cubicBezTo>
                    <a:pt x="0" y="2323"/>
                    <a:pt x="13" y="2956"/>
                    <a:pt x="302" y="2956"/>
                  </a:cubicBezTo>
                  <a:cubicBezTo>
                    <a:pt x="369" y="2956"/>
                    <a:pt x="451" y="2922"/>
                    <a:pt x="549" y="2841"/>
                  </a:cubicBezTo>
                  <a:lnTo>
                    <a:pt x="549" y="2841"/>
                  </a:lnTo>
                  <a:cubicBezTo>
                    <a:pt x="395" y="3118"/>
                    <a:pt x="242" y="3640"/>
                    <a:pt x="549" y="3824"/>
                  </a:cubicBezTo>
                  <a:cubicBezTo>
                    <a:pt x="634" y="3852"/>
                    <a:pt x="721" y="3866"/>
                    <a:pt x="806" y="3866"/>
                  </a:cubicBezTo>
                  <a:cubicBezTo>
                    <a:pt x="1090" y="3866"/>
                    <a:pt x="1359" y="3715"/>
                    <a:pt x="1501" y="3455"/>
                  </a:cubicBezTo>
                  <a:cubicBezTo>
                    <a:pt x="1519" y="3844"/>
                    <a:pt x="1783" y="4132"/>
                    <a:pt x="2037" y="4132"/>
                  </a:cubicBezTo>
                  <a:cubicBezTo>
                    <a:pt x="2204" y="4132"/>
                    <a:pt x="2367" y="4006"/>
                    <a:pt x="2453" y="3701"/>
                  </a:cubicBezTo>
                  <a:cubicBezTo>
                    <a:pt x="2453" y="3977"/>
                    <a:pt x="2606" y="4469"/>
                    <a:pt x="2883" y="4469"/>
                  </a:cubicBezTo>
                  <a:cubicBezTo>
                    <a:pt x="2896" y="4470"/>
                    <a:pt x="2909" y="4471"/>
                    <a:pt x="2921" y="4471"/>
                  </a:cubicBezTo>
                  <a:cubicBezTo>
                    <a:pt x="3198" y="4471"/>
                    <a:pt x="3286" y="4152"/>
                    <a:pt x="3374" y="3947"/>
                  </a:cubicBezTo>
                  <a:cubicBezTo>
                    <a:pt x="3563" y="4052"/>
                    <a:pt x="3729" y="4098"/>
                    <a:pt x="3873" y="4098"/>
                  </a:cubicBezTo>
                  <a:cubicBezTo>
                    <a:pt x="4528" y="4098"/>
                    <a:pt x="4750" y="3152"/>
                    <a:pt x="4725" y="2473"/>
                  </a:cubicBezTo>
                  <a:cubicBezTo>
                    <a:pt x="4725" y="1889"/>
                    <a:pt x="4571" y="1306"/>
                    <a:pt x="4295" y="753"/>
                  </a:cubicBezTo>
                  <a:cubicBezTo>
                    <a:pt x="4079" y="293"/>
                    <a:pt x="3624" y="0"/>
                    <a:pt x="3119" y="0"/>
                  </a:cubicBezTo>
                  <a:close/>
                </a:path>
              </a:pathLst>
            </a:custGeom>
            <a:solidFill>
              <a:srgbClr val="FBE88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6" name="Google Shape;9886;p98"/>
            <p:cNvSpPr/>
            <p:nvPr/>
          </p:nvSpPr>
          <p:spPr>
            <a:xfrm rot="6299887">
              <a:off x="7210339" y="-972053"/>
              <a:ext cx="159470" cy="254877"/>
            </a:xfrm>
            <a:custGeom>
              <a:avLst/>
              <a:gdLst/>
              <a:ahLst/>
              <a:cxnLst/>
              <a:rect l="l" t="t" r="r" b="b"/>
              <a:pathLst>
                <a:path w="4177" h="6676" extrusionOk="0">
                  <a:moveTo>
                    <a:pt x="3132" y="1"/>
                  </a:moveTo>
                  <a:lnTo>
                    <a:pt x="3132" y="1"/>
                  </a:lnTo>
                  <a:cubicBezTo>
                    <a:pt x="3531" y="799"/>
                    <a:pt x="3715" y="1751"/>
                    <a:pt x="3593" y="2641"/>
                  </a:cubicBezTo>
                  <a:cubicBezTo>
                    <a:pt x="3500" y="3317"/>
                    <a:pt x="3286" y="3931"/>
                    <a:pt x="2948" y="4515"/>
                  </a:cubicBezTo>
                  <a:cubicBezTo>
                    <a:pt x="2411" y="5379"/>
                    <a:pt x="1238" y="6360"/>
                    <a:pt x="102" y="6360"/>
                  </a:cubicBezTo>
                  <a:cubicBezTo>
                    <a:pt x="68" y="6360"/>
                    <a:pt x="34" y="6359"/>
                    <a:pt x="0" y="6357"/>
                  </a:cubicBezTo>
                  <a:lnTo>
                    <a:pt x="0" y="6357"/>
                  </a:lnTo>
                  <a:cubicBezTo>
                    <a:pt x="246" y="6480"/>
                    <a:pt x="491" y="6572"/>
                    <a:pt x="768" y="6633"/>
                  </a:cubicBezTo>
                  <a:cubicBezTo>
                    <a:pt x="898" y="6662"/>
                    <a:pt x="1027" y="6676"/>
                    <a:pt x="1154" y="6676"/>
                  </a:cubicBezTo>
                  <a:cubicBezTo>
                    <a:pt x="2369" y="6676"/>
                    <a:pt x="3390" y="5420"/>
                    <a:pt x="3808" y="4392"/>
                  </a:cubicBezTo>
                  <a:cubicBezTo>
                    <a:pt x="4115" y="3593"/>
                    <a:pt x="4176" y="2703"/>
                    <a:pt x="4022" y="1843"/>
                  </a:cubicBezTo>
                  <a:cubicBezTo>
                    <a:pt x="3992" y="1475"/>
                    <a:pt x="3900" y="1106"/>
                    <a:pt x="3777" y="738"/>
                  </a:cubicBezTo>
                  <a:cubicBezTo>
                    <a:pt x="3654" y="492"/>
                    <a:pt x="3470" y="246"/>
                    <a:pt x="3224" y="62"/>
                  </a:cubicBezTo>
                  <a:lnTo>
                    <a:pt x="3163" y="31"/>
                  </a:lnTo>
                  <a:lnTo>
                    <a:pt x="3132" y="1"/>
                  </a:ln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7" name="Google Shape;9887;p98"/>
            <p:cNvSpPr/>
            <p:nvPr/>
          </p:nvSpPr>
          <p:spPr>
            <a:xfrm rot="6299887">
              <a:off x="7313482" y="-876913"/>
              <a:ext cx="37567" cy="145420"/>
            </a:xfrm>
            <a:custGeom>
              <a:avLst/>
              <a:gdLst/>
              <a:ahLst/>
              <a:cxnLst/>
              <a:rect l="l" t="t" r="r" b="b"/>
              <a:pathLst>
                <a:path w="984" h="3809" extrusionOk="0">
                  <a:moveTo>
                    <a:pt x="707" y="1"/>
                  </a:moveTo>
                  <a:lnTo>
                    <a:pt x="768" y="185"/>
                  </a:lnTo>
                  <a:cubicBezTo>
                    <a:pt x="799" y="246"/>
                    <a:pt x="799" y="308"/>
                    <a:pt x="830" y="369"/>
                  </a:cubicBezTo>
                  <a:cubicBezTo>
                    <a:pt x="830" y="461"/>
                    <a:pt x="830" y="554"/>
                    <a:pt x="860" y="615"/>
                  </a:cubicBezTo>
                  <a:cubicBezTo>
                    <a:pt x="860" y="707"/>
                    <a:pt x="860" y="830"/>
                    <a:pt x="860" y="922"/>
                  </a:cubicBezTo>
                  <a:cubicBezTo>
                    <a:pt x="830" y="1014"/>
                    <a:pt x="830" y="1137"/>
                    <a:pt x="830" y="1260"/>
                  </a:cubicBezTo>
                  <a:lnTo>
                    <a:pt x="799" y="1413"/>
                  </a:lnTo>
                  <a:cubicBezTo>
                    <a:pt x="799" y="1475"/>
                    <a:pt x="768" y="1536"/>
                    <a:pt x="768" y="1598"/>
                  </a:cubicBezTo>
                  <a:cubicBezTo>
                    <a:pt x="738" y="1720"/>
                    <a:pt x="738" y="1843"/>
                    <a:pt x="676" y="1966"/>
                  </a:cubicBezTo>
                  <a:cubicBezTo>
                    <a:pt x="645" y="2089"/>
                    <a:pt x="645" y="2212"/>
                    <a:pt x="584" y="2304"/>
                  </a:cubicBezTo>
                  <a:cubicBezTo>
                    <a:pt x="553" y="2427"/>
                    <a:pt x="523" y="2549"/>
                    <a:pt x="492" y="2642"/>
                  </a:cubicBezTo>
                  <a:cubicBezTo>
                    <a:pt x="400" y="2856"/>
                    <a:pt x="338" y="3071"/>
                    <a:pt x="246" y="3256"/>
                  </a:cubicBezTo>
                  <a:cubicBezTo>
                    <a:pt x="216" y="3348"/>
                    <a:pt x="185" y="3409"/>
                    <a:pt x="154" y="3471"/>
                  </a:cubicBezTo>
                  <a:cubicBezTo>
                    <a:pt x="123" y="3563"/>
                    <a:pt x="93" y="3624"/>
                    <a:pt x="62" y="3655"/>
                  </a:cubicBezTo>
                  <a:cubicBezTo>
                    <a:pt x="35" y="3709"/>
                    <a:pt x="32" y="3763"/>
                    <a:pt x="11" y="3796"/>
                  </a:cubicBezTo>
                  <a:lnTo>
                    <a:pt x="11" y="3796"/>
                  </a:lnTo>
                  <a:cubicBezTo>
                    <a:pt x="130" y="3645"/>
                    <a:pt x="249" y="3466"/>
                    <a:pt x="338" y="3286"/>
                  </a:cubicBezTo>
                  <a:lnTo>
                    <a:pt x="492" y="3010"/>
                  </a:lnTo>
                  <a:cubicBezTo>
                    <a:pt x="523" y="2918"/>
                    <a:pt x="584" y="2826"/>
                    <a:pt x="615" y="2703"/>
                  </a:cubicBezTo>
                  <a:cubicBezTo>
                    <a:pt x="676" y="2611"/>
                    <a:pt x="707" y="2488"/>
                    <a:pt x="738" y="2365"/>
                  </a:cubicBezTo>
                  <a:cubicBezTo>
                    <a:pt x="799" y="2242"/>
                    <a:pt x="830" y="2120"/>
                    <a:pt x="860" y="1997"/>
                  </a:cubicBezTo>
                  <a:cubicBezTo>
                    <a:pt x="891" y="1874"/>
                    <a:pt x="922" y="1751"/>
                    <a:pt x="922" y="1628"/>
                  </a:cubicBezTo>
                  <a:cubicBezTo>
                    <a:pt x="953" y="1505"/>
                    <a:pt x="983" y="1352"/>
                    <a:pt x="983" y="1229"/>
                  </a:cubicBezTo>
                  <a:cubicBezTo>
                    <a:pt x="983" y="1106"/>
                    <a:pt x="983" y="1014"/>
                    <a:pt x="983" y="891"/>
                  </a:cubicBezTo>
                  <a:cubicBezTo>
                    <a:pt x="983" y="799"/>
                    <a:pt x="953" y="676"/>
                    <a:pt x="922" y="584"/>
                  </a:cubicBezTo>
                  <a:cubicBezTo>
                    <a:pt x="891" y="431"/>
                    <a:pt x="860" y="277"/>
                    <a:pt x="768" y="154"/>
                  </a:cubicBezTo>
                  <a:cubicBezTo>
                    <a:pt x="738" y="62"/>
                    <a:pt x="707" y="1"/>
                    <a:pt x="707" y="1"/>
                  </a:cubicBezTo>
                  <a:close/>
                  <a:moveTo>
                    <a:pt x="11" y="3796"/>
                  </a:moveTo>
                  <a:lnTo>
                    <a:pt x="11" y="3796"/>
                  </a:lnTo>
                  <a:cubicBezTo>
                    <a:pt x="7" y="3800"/>
                    <a:pt x="4" y="3804"/>
                    <a:pt x="1" y="3808"/>
                  </a:cubicBezTo>
                  <a:cubicBezTo>
                    <a:pt x="4" y="3805"/>
                    <a:pt x="8" y="3800"/>
                    <a:pt x="11" y="3796"/>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8" name="Google Shape;9888;p98"/>
            <p:cNvSpPr/>
            <p:nvPr/>
          </p:nvSpPr>
          <p:spPr>
            <a:xfrm rot="6299887">
              <a:off x="7320127" y="-851056"/>
              <a:ext cx="31688" cy="75058"/>
            </a:xfrm>
            <a:custGeom>
              <a:avLst/>
              <a:gdLst/>
              <a:ahLst/>
              <a:cxnLst/>
              <a:rect l="l" t="t" r="r" b="b"/>
              <a:pathLst>
                <a:path w="830" h="1966" extrusionOk="0">
                  <a:moveTo>
                    <a:pt x="799" y="0"/>
                  </a:moveTo>
                  <a:cubicBezTo>
                    <a:pt x="799" y="0"/>
                    <a:pt x="737" y="123"/>
                    <a:pt x="676" y="307"/>
                  </a:cubicBezTo>
                  <a:lnTo>
                    <a:pt x="584" y="645"/>
                  </a:lnTo>
                  <a:cubicBezTo>
                    <a:pt x="522" y="768"/>
                    <a:pt x="492" y="891"/>
                    <a:pt x="461" y="1014"/>
                  </a:cubicBezTo>
                  <a:cubicBezTo>
                    <a:pt x="400" y="1136"/>
                    <a:pt x="369" y="1259"/>
                    <a:pt x="307" y="1382"/>
                  </a:cubicBezTo>
                  <a:cubicBezTo>
                    <a:pt x="277" y="1443"/>
                    <a:pt x="277" y="1474"/>
                    <a:pt x="246" y="1536"/>
                  </a:cubicBezTo>
                  <a:lnTo>
                    <a:pt x="154" y="1689"/>
                  </a:lnTo>
                  <a:cubicBezTo>
                    <a:pt x="154" y="1720"/>
                    <a:pt x="123" y="1751"/>
                    <a:pt x="93" y="1812"/>
                  </a:cubicBezTo>
                  <a:lnTo>
                    <a:pt x="31" y="1873"/>
                  </a:lnTo>
                  <a:lnTo>
                    <a:pt x="0" y="1965"/>
                  </a:lnTo>
                  <a:lnTo>
                    <a:pt x="93" y="1904"/>
                  </a:lnTo>
                  <a:lnTo>
                    <a:pt x="185" y="1843"/>
                  </a:lnTo>
                  <a:cubicBezTo>
                    <a:pt x="215" y="1812"/>
                    <a:pt x="246" y="1781"/>
                    <a:pt x="277" y="1751"/>
                  </a:cubicBezTo>
                  <a:cubicBezTo>
                    <a:pt x="307" y="1720"/>
                    <a:pt x="369" y="1658"/>
                    <a:pt x="400" y="1628"/>
                  </a:cubicBezTo>
                  <a:cubicBezTo>
                    <a:pt x="430" y="1566"/>
                    <a:pt x="522" y="1536"/>
                    <a:pt x="553" y="1474"/>
                  </a:cubicBezTo>
                  <a:cubicBezTo>
                    <a:pt x="584" y="1413"/>
                    <a:pt x="676" y="1382"/>
                    <a:pt x="707" y="1321"/>
                  </a:cubicBezTo>
                  <a:cubicBezTo>
                    <a:pt x="737" y="1259"/>
                    <a:pt x="768" y="1198"/>
                    <a:pt x="799" y="1136"/>
                  </a:cubicBezTo>
                  <a:cubicBezTo>
                    <a:pt x="829" y="1075"/>
                    <a:pt x="737" y="952"/>
                    <a:pt x="768" y="891"/>
                  </a:cubicBezTo>
                  <a:cubicBezTo>
                    <a:pt x="799" y="829"/>
                    <a:pt x="737" y="737"/>
                    <a:pt x="737" y="676"/>
                  </a:cubicBezTo>
                  <a:cubicBezTo>
                    <a:pt x="768" y="553"/>
                    <a:pt x="799" y="430"/>
                    <a:pt x="799" y="338"/>
                  </a:cubicBezTo>
                  <a:cubicBezTo>
                    <a:pt x="799" y="215"/>
                    <a:pt x="799" y="92"/>
                    <a:pt x="799" y="0"/>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89" name="Google Shape;9889;p98"/>
            <p:cNvSpPr/>
            <p:nvPr/>
          </p:nvSpPr>
          <p:spPr>
            <a:xfrm rot="6299887">
              <a:off x="7330720" y="-847280"/>
              <a:ext cx="31688" cy="61009"/>
            </a:xfrm>
            <a:custGeom>
              <a:avLst/>
              <a:gdLst/>
              <a:ahLst/>
              <a:cxnLst/>
              <a:rect l="l" t="t" r="r" b="b"/>
              <a:pathLst>
                <a:path w="830" h="1598" extrusionOk="0">
                  <a:moveTo>
                    <a:pt x="830" y="1"/>
                  </a:moveTo>
                  <a:lnTo>
                    <a:pt x="799" y="62"/>
                  </a:lnTo>
                  <a:cubicBezTo>
                    <a:pt x="769" y="124"/>
                    <a:pt x="738" y="216"/>
                    <a:pt x="738" y="277"/>
                  </a:cubicBezTo>
                  <a:cubicBezTo>
                    <a:pt x="707" y="308"/>
                    <a:pt x="707" y="339"/>
                    <a:pt x="676" y="400"/>
                  </a:cubicBezTo>
                  <a:cubicBezTo>
                    <a:pt x="646" y="431"/>
                    <a:pt x="646" y="431"/>
                    <a:pt x="615" y="523"/>
                  </a:cubicBezTo>
                  <a:cubicBezTo>
                    <a:pt x="584" y="615"/>
                    <a:pt x="523" y="738"/>
                    <a:pt x="461" y="830"/>
                  </a:cubicBezTo>
                  <a:cubicBezTo>
                    <a:pt x="431" y="922"/>
                    <a:pt x="339" y="1076"/>
                    <a:pt x="308" y="1106"/>
                  </a:cubicBezTo>
                  <a:cubicBezTo>
                    <a:pt x="277" y="1137"/>
                    <a:pt x="247" y="1198"/>
                    <a:pt x="216" y="1229"/>
                  </a:cubicBezTo>
                  <a:lnTo>
                    <a:pt x="154" y="1352"/>
                  </a:lnTo>
                  <a:cubicBezTo>
                    <a:pt x="124" y="1413"/>
                    <a:pt x="62" y="1475"/>
                    <a:pt x="32" y="1536"/>
                  </a:cubicBezTo>
                  <a:lnTo>
                    <a:pt x="1" y="1598"/>
                  </a:lnTo>
                  <a:lnTo>
                    <a:pt x="62" y="1536"/>
                  </a:lnTo>
                  <a:cubicBezTo>
                    <a:pt x="124" y="1505"/>
                    <a:pt x="185" y="1475"/>
                    <a:pt x="216" y="1413"/>
                  </a:cubicBezTo>
                  <a:cubicBezTo>
                    <a:pt x="277" y="1383"/>
                    <a:pt x="308" y="1352"/>
                    <a:pt x="339" y="1321"/>
                  </a:cubicBezTo>
                  <a:cubicBezTo>
                    <a:pt x="369" y="1291"/>
                    <a:pt x="400" y="1229"/>
                    <a:pt x="431" y="1198"/>
                  </a:cubicBezTo>
                  <a:cubicBezTo>
                    <a:pt x="461" y="1137"/>
                    <a:pt x="492" y="1106"/>
                    <a:pt x="523" y="1045"/>
                  </a:cubicBezTo>
                  <a:lnTo>
                    <a:pt x="615" y="891"/>
                  </a:lnTo>
                  <a:cubicBezTo>
                    <a:pt x="646" y="861"/>
                    <a:pt x="676" y="799"/>
                    <a:pt x="707" y="738"/>
                  </a:cubicBezTo>
                  <a:cubicBezTo>
                    <a:pt x="707" y="707"/>
                    <a:pt x="769" y="646"/>
                    <a:pt x="769" y="584"/>
                  </a:cubicBezTo>
                  <a:cubicBezTo>
                    <a:pt x="799" y="492"/>
                    <a:pt x="799" y="400"/>
                    <a:pt x="830" y="277"/>
                  </a:cubicBezTo>
                  <a:cubicBezTo>
                    <a:pt x="830" y="216"/>
                    <a:pt x="830" y="154"/>
                    <a:pt x="830" y="93"/>
                  </a:cubicBezTo>
                  <a:lnTo>
                    <a:pt x="830" y="1"/>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0" name="Google Shape;9890;p98"/>
            <p:cNvSpPr/>
            <p:nvPr/>
          </p:nvSpPr>
          <p:spPr>
            <a:xfrm rot="6299887">
              <a:off x="7336593" y="-981934"/>
              <a:ext cx="301339" cy="182453"/>
            </a:xfrm>
            <a:custGeom>
              <a:avLst/>
              <a:gdLst/>
              <a:ahLst/>
              <a:cxnLst/>
              <a:rect l="l" t="t" r="r" b="b"/>
              <a:pathLst>
                <a:path w="7893" h="4779" extrusionOk="0">
                  <a:moveTo>
                    <a:pt x="2720" y="1"/>
                  </a:moveTo>
                  <a:cubicBezTo>
                    <a:pt x="2543" y="1"/>
                    <a:pt x="2363" y="15"/>
                    <a:pt x="2181" y="44"/>
                  </a:cubicBezTo>
                  <a:cubicBezTo>
                    <a:pt x="1137" y="198"/>
                    <a:pt x="185" y="842"/>
                    <a:pt x="1" y="1825"/>
                  </a:cubicBezTo>
                  <a:lnTo>
                    <a:pt x="1" y="1948"/>
                  </a:lnTo>
                  <a:cubicBezTo>
                    <a:pt x="62" y="2132"/>
                    <a:pt x="124" y="2316"/>
                    <a:pt x="216" y="2500"/>
                  </a:cubicBezTo>
                  <a:cubicBezTo>
                    <a:pt x="738" y="3483"/>
                    <a:pt x="1720" y="4097"/>
                    <a:pt x="2734" y="4496"/>
                  </a:cubicBezTo>
                  <a:cubicBezTo>
                    <a:pt x="3325" y="4684"/>
                    <a:pt x="3916" y="4778"/>
                    <a:pt x="4527" y="4778"/>
                  </a:cubicBezTo>
                  <a:cubicBezTo>
                    <a:pt x="4615" y="4778"/>
                    <a:pt x="4703" y="4777"/>
                    <a:pt x="4791" y="4773"/>
                  </a:cubicBezTo>
                  <a:cubicBezTo>
                    <a:pt x="5835" y="4773"/>
                    <a:pt x="7094" y="4619"/>
                    <a:pt x="7861" y="3913"/>
                  </a:cubicBezTo>
                  <a:cubicBezTo>
                    <a:pt x="7892" y="3882"/>
                    <a:pt x="7892" y="3852"/>
                    <a:pt x="7892" y="3821"/>
                  </a:cubicBezTo>
                  <a:cubicBezTo>
                    <a:pt x="7647" y="3330"/>
                    <a:pt x="7309" y="2869"/>
                    <a:pt x="6940" y="2470"/>
                  </a:cubicBezTo>
                  <a:cubicBezTo>
                    <a:pt x="5885" y="1248"/>
                    <a:pt x="4403" y="1"/>
                    <a:pt x="2720" y="1"/>
                  </a:cubicBezTo>
                  <a:close/>
                </a:path>
              </a:pathLst>
            </a:custGeom>
            <a:solidFill>
              <a:srgbClr val="FBFBC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1" name="Google Shape;9891;p98"/>
            <p:cNvSpPr/>
            <p:nvPr/>
          </p:nvSpPr>
          <p:spPr>
            <a:xfrm rot="6299887">
              <a:off x="7360040" y="-913003"/>
              <a:ext cx="175886" cy="148513"/>
            </a:xfrm>
            <a:custGeom>
              <a:avLst/>
              <a:gdLst/>
              <a:ahLst/>
              <a:cxnLst/>
              <a:rect l="l" t="t" r="r" b="b"/>
              <a:pathLst>
                <a:path w="4607" h="3890" extrusionOk="0">
                  <a:moveTo>
                    <a:pt x="2222" y="1"/>
                  </a:moveTo>
                  <a:cubicBezTo>
                    <a:pt x="2208" y="1"/>
                    <a:pt x="2195" y="1"/>
                    <a:pt x="2181" y="2"/>
                  </a:cubicBezTo>
                  <a:cubicBezTo>
                    <a:pt x="1659" y="63"/>
                    <a:pt x="1352" y="585"/>
                    <a:pt x="1536" y="1077"/>
                  </a:cubicBezTo>
                  <a:cubicBezTo>
                    <a:pt x="1407" y="969"/>
                    <a:pt x="1187" y="846"/>
                    <a:pt x="993" y="846"/>
                  </a:cubicBezTo>
                  <a:cubicBezTo>
                    <a:pt x="910" y="846"/>
                    <a:pt x="833" y="868"/>
                    <a:pt x="769" y="923"/>
                  </a:cubicBezTo>
                  <a:cubicBezTo>
                    <a:pt x="492" y="1138"/>
                    <a:pt x="707" y="1568"/>
                    <a:pt x="738" y="1814"/>
                  </a:cubicBezTo>
                  <a:cubicBezTo>
                    <a:pt x="584" y="1844"/>
                    <a:pt x="185" y="1875"/>
                    <a:pt x="124" y="2090"/>
                  </a:cubicBezTo>
                  <a:cubicBezTo>
                    <a:pt x="32" y="2305"/>
                    <a:pt x="216" y="2397"/>
                    <a:pt x="431" y="2397"/>
                  </a:cubicBezTo>
                  <a:cubicBezTo>
                    <a:pt x="154" y="2397"/>
                    <a:pt x="1" y="2673"/>
                    <a:pt x="93" y="2919"/>
                  </a:cubicBezTo>
                  <a:cubicBezTo>
                    <a:pt x="216" y="3410"/>
                    <a:pt x="1168" y="3748"/>
                    <a:pt x="1598" y="3840"/>
                  </a:cubicBezTo>
                  <a:cubicBezTo>
                    <a:pt x="1739" y="3874"/>
                    <a:pt x="1882" y="3890"/>
                    <a:pt x="2027" y="3890"/>
                  </a:cubicBezTo>
                  <a:cubicBezTo>
                    <a:pt x="2922" y="3890"/>
                    <a:pt x="3867" y="3310"/>
                    <a:pt x="4607" y="3073"/>
                  </a:cubicBezTo>
                  <a:lnTo>
                    <a:pt x="4515" y="2244"/>
                  </a:lnTo>
                  <a:cubicBezTo>
                    <a:pt x="4023" y="1752"/>
                    <a:pt x="3655" y="1200"/>
                    <a:pt x="3225" y="678"/>
                  </a:cubicBezTo>
                  <a:cubicBezTo>
                    <a:pt x="2958" y="440"/>
                    <a:pt x="2632" y="1"/>
                    <a:pt x="2222" y="1"/>
                  </a:cubicBezTo>
                  <a:close/>
                </a:path>
              </a:pathLst>
            </a:custGeom>
            <a:solidFill>
              <a:srgbClr val="FBE88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2" name="Google Shape;9892;p98"/>
            <p:cNvSpPr/>
            <p:nvPr/>
          </p:nvSpPr>
          <p:spPr>
            <a:xfrm rot="6299887">
              <a:off x="7282145" y="-980103"/>
              <a:ext cx="304852" cy="144466"/>
            </a:xfrm>
            <a:custGeom>
              <a:avLst/>
              <a:gdLst/>
              <a:ahLst/>
              <a:cxnLst/>
              <a:rect l="l" t="t" r="r" b="b"/>
              <a:pathLst>
                <a:path w="7985" h="3784" extrusionOk="0">
                  <a:moveTo>
                    <a:pt x="93" y="1"/>
                  </a:moveTo>
                  <a:lnTo>
                    <a:pt x="93" y="1"/>
                  </a:lnTo>
                  <a:cubicBezTo>
                    <a:pt x="1" y="738"/>
                    <a:pt x="185" y="1475"/>
                    <a:pt x="646" y="2058"/>
                  </a:cubicBezTo>
                  <a:cubicBezTo>
                    <a:pt x="1229" y="2764"/>
                    <a:pt x="1997" y="3286"/>
                    <a:pt x="2857" y="3563"/>
                  </a:cubicBezTo>
                  <a:cubicBezTo>
                    <a:pt x="3330" y="3715"/>
                    <a:pt x="3813" y="3783"/>
                    <a:pt x="4299" y="3783"/>
                  </a:cubicBezTo>
                  <a:cubicBezTo>
                    <a:pt x="4697" y="3783"/>
                    <a:pt x="5097" y="3738"/>
                    <a:pt x="5497" y="3655"/>
                  </a:cubicBezTo>
                  <a:cubicBezTo>
                    <a:pt x="6265" y="3440"/>
                    <a:pt x="7708" y="2734"/>
                    <a:pt x="7984" y="1966"/>
                  </a:cubicBezTo>
                  <a:lnTo>
                    <a:pt x="7984" y="1966"/>
                  </a:lnTo>
                  <a:cubicBezTo>
                    <a:pt x="7217" y="2672"/>
                    <a:pt x="5958" y="2826"/>
                    <a:pt x="4914" y="2826"/>
                  </a:cubicBezTo>
                  <a:cubicBezTo>
                    <a:pt x="4826" y="2830"/>
                    <a:pt x="4737" y="2831"/>
                    <a:pt x="4649" y="2831"/>
                  </a:cubicBezTo>
                  <a:cubicBezTo>
                    <a:pt x="4032" y="2831"/>
                    <a:pt x="3417" y="2737"/>
                    <a:pt x="2826" y="2549"/>
                  </a:cubicBezTo>
                  <a:cubicBezTo>
                    <a:pt x="1813" y="2150"/>
                    <a:pt x="830" y="1536"/>
                    <a:pt x="308" y="553"/>
                  </a:cubicBezTo>
                  <a:cubicBezTo>
                    <a:pt x="247" y="369"/>
                    <a:pt x="154" y="185"/>
                    <a:pt x="93"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3" name="Google Shape;9893;p98"/>
            <p:cNvSpPr/>
            <p:nvPr/>
          </p:nvSpPr>
          <p:spPr>
            <a:xfrm rot="6299887">
              <a:off x="7340172" y="-822877"/>
              <a:ext cx="121941" cy="30542"/>
            </a:xfrm>
            <a:custGeom>
              <a:avLst/>
              <a:gdLst/>
              <a:ahLst/>
              <a:cxnLst/>
              <a:rect l="l" t="t" r="r" b="b"/>
              <a:pathLst>
                <a:path w="3194" h="800" extrusionOk="0">
                  <a:moveTo>
                    <a:pt x="3194" y="1"/>
                  </a:moveTo>
                  <a:lnTo>
                    <a:pt x="3071" y="32"/>
                  </a:lnTo>
                  <a:cubicBezTo>
                    <a:pt x="2979" y="62"/>
                    <a:pt x="2856" y="124"/>
                    <a:pt x="2703" y="185"/>
                  </a:cubicBezTo>
                  <a:cubicBezTo>
                    <a:pt x="2549" y="216"/>
                    <a:pt x="2396" y="277"/>
                    <a:pt x="2211" y="339"/>
                  </a:cubicBezTo>
                  <a:lnTo>
                    <a:pt x="1904" y="431"/>
                  </a:lnTo>
                  <a:lnTo>
                    <a:pt x="1628" y="523"/>
                  </a:lnTo>
                  <a:cubicBezTo>
                    <a:pt x="1505" y="523"/>
                    <a:pt x="1413" y="584"/>
                    <a:pt x="1321" y="584"/>
                  </a:cubicBezTo>
                  <a:lnTo>
                    <a:pt x="1045" y="646"/>
                  </a:lnTo>
                  <a:cubicBezTo>
                    <a:pt x="922" y="676"/>
                    <a:pt x="830" y="676"/>
                    <a:pt x="768" y="676"/>
                  </a:cubicBezTo>
                  <a:lnTo>
                    <a:pt x="492" y="676"/>
                  </a:lnTo>
                  <a:cubicBezTo>
                    <a:pt x="461" y="692"/>
                    <a:pt x="430" y="699"/>
                    <a:pt x="400" y="699"/>
                  </a:cubicBezTo>
                  <a:cubicBezTo>
                    <a:pt x="369" y="699"/>
                    <a:pt x="338" y="692"/>
                    <a:pt x="308" y="676"/>
                  </a:cubicBezTo>
                  <a:cubicBezTo>
                    <a:pt x="277" y="692"/>
                    <a:pt x="246" y="699"/>
                    <a:pt x="215" y="699"/>
                  </a:cubicBezTo>
                  <a:cubicBezTo>
                    <a:pt x="185" y="699"/>
                    <a:pt x="154" y="692"/>
                    <a:pt x="123" y="676"/>
                  </a:cubicBezTo>
                  <a:lnTo>
                    <a:pt x="1" y="676"/>
                  </a:lnTo>
                  <a:cubicBezTo>
                    <a:pt x="31" y="676"/>
                    <a:pt x="93" y="707"/>
                    <a:pt x="123" y="707"/>
                  </a:cubicBezTo>
                  <a:cubicBezTo>
                    <a:pt x="185" y="738"/>
                    <a:pt x="215" y="738"/>
                    <a:pt x="277" y="769"/>
                  </a:cubicBezTo>
                  <a:cubicBezTo>
                    <a:pt x="338" y="769"/>
                    <a:pt x="400" y="799"/>
                    <a:pt x="492" y="799"/>
                  </a:cubicBezTo>
                  <a:lnTo>
                    <a:pt x="1045" y="799"/>
                  </a:lnTo>
                  <a:cubicBezTo>
                    <a:pt x="1137" y="799"/>
                    <a:pt x="1259" y="769"/>
                    <a:pt x="1352" y="769"/>
                  </a:cubicBezTo>
                  <a:cubicBezTo>
                    <a:pt x="1444" y="738"/>
                    <a:pt x="1567" y="707"/>
                    <a:pt x="1659" y="676"/>
                  </a:cubicBezTo>
                  <a:cubicBezTo>
                    <a:pt x="1874" y="615"/>
                    <a:pt x="2058" y="554"/>
                    <a:pt x="2242" y="492"/>
                  </a:cubicBezTo>
                  <a:cubicBezTo>
                    <a:pt x="2426" y="400"/>
                    <a:pt x="2611" y="339"/>
                    <a:pt x="2733" y="277"/>
                  </a:cubicBezTo>
                  <a:cubicBezTo>
                    <a:pt x="2887" y="185"/>
                    <a:pt x="3040" y="93"/>
                    <a:pt x="3194" y="1"/>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4" name="Google Shape;9894;p98"/>
            <p:cNvSpPr/>
            <p:nvPr/>
          </p:nvSpPr>
          <p:spPr>
            <a:xfrm rot="6299887">
              <a:off x="7358283" y="-809853"/>
              <a:ext cx="94987" cy="10614"/>
            </a:xfrm>
            <a:custGeom>
              <a:avLst/>
              <a:gdLst/>
              <a:ahLst/>
              <a:cxnLst/>
              <a:rect l="l" t="t" r="r" b="b"/>
              <a:pathLst>
                <a:path w="2488" h="278" extrusionOk="0">
                  <a:moveTo>
                    <a:pt x="2365" y="1"/>
                  </a:moveTo>
                  <a:cubicBezTo>
                    <a:pt x="2304" y="1"/>
                    <a:pt x="2212" y="31"/>
                    <a:pt x="2089" y="31"/>
                  </a:cubicBezTo>
                  <a:lnTo>
                    <a:pt x="1690" y="31"/>
                  </a:lnTo>
                  <a:cubicBezTo>
                    <a:pt x="1567" y="62"/>
                    <a:pt x="1382" y="62"/>
                    <a:pt x="1229" y="62"/>
                  </a:cubicBezTo>
                  <a:lnTo>
                    <a:pt x="1" y="62"/>
                  </a:lnTo>
                  <a:cubicBezTo>
                    <a:pt x="31" y="93"/>
                    <a:pt x="62" y="124"/>
                    <a:pt x="93" y="154"/>
                  </a:cubicBezTo>
                  <a:cubicBezTo>
                    <a:pt x="154" y="154"/>
                    <a:pt x="246" y="185"/>
                    <a:pt x="369" y="216"/>
                  </a:cubicBezTo>
                  <a:cubicBezTo>
                    <a:pt x="492" y="216"/>
                    <a:pt x="615" y="277"/>
                    <a:pt x="768" y="277"/>
                  </a:cubicBezTo>
                  <a:lnTo>
                    <a:pt x="1475" y="277"/>
                  </a:lnTo>
                  <a:cubicBezTo>
                    <a:pt x="1567" y="246"/>
                    <a:pt x="1628" y="246"/>
                    <a:pt x="1720" y="246"/>
                  </a:cubicBezTo>
                  <a:cubicBezTo>
                    <a:pt x="1782" y="216"/>
                    <a:pt x="1874" y="185"/>
                    <a:pt x="1935" y="185"/>
                  </a:cubicBezTo>
                  <a:lnTo>
                    <a:pt x="2119" y="154"/>
                  </a:lnTo>
                  <a:cubicBezTo>
                    <a:pt x="2212" y="124"/>
                    <a:pt x="2304" y="93"/>
                    <a:pt x="2396" y="31"/>
                  </a:cubicBezTo>
                  <a:lnTo>
                    <a:pt x="2488" y="1"/>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5" name="Google Shape;9895;p98"/>
            <p:cNvSpPr/>
            <p:nvPr/>
          </p:nvSpPr>
          <p:spPr>
            <a:xfrm rot="6299887">
              <a:off x="7374561" y="-795027"/>
              <a:ext cx="82083" cy="11759"/>
            </a:xfrm>
            <a:custGeom>
              <a:avLst/>
              <a:gdLst/>
              <a:ahLst/>
              <a:cxnLst/>
              <a:rect l="l" t="t" r="r" b="b"/>
              <a:pathLst>
                <a:path w="2150" h="308" extrusionOk="0">
                  <a:moveTo>
                    <a:pt x="0" y="0"/>
                  </a:moveTo>
                  <a:lnTo>
                    <a:pt x="0" y="0"/>
                  </a:lnTo>
                  <a:cubicBezTo>
                    <a:pt x="92" y="31"/>
                    <a:pt x="215" y="62"/>
                    <a:pt x="307" y="92"/>
                  </a:cubicBezTo>
                  <a:lnTo>
                    <a:pt x="461" y="154"/>
                  </a:lnTo>
                  <a:lnTo>
                    <a:pt x="645" y="184"/>
                  </a:lnTo>
                  <a:lnTo>
                    <a:pt x="1044" y="277"/>
                  </a:lnTo>
                  <a:cubicBezTo>
                    <a:pt x="1198" y="307"/>
                    <a:pt x="1320" y="307"/>
                    <a:pt x="1474" y="307"/>
                  </a:cubicBezTo>
                  <a:lnTo>
                    <a:pt x="1812" y="307"/>
                  </a:lnTo>
                  <a:cubicBezTo>
                    <a:pt x="1934" y="277"/>
                    <a:pt x="2057" y="277"/>
                    <a:pt x="2149" y="246"/>
                  </a:cubicBezTo>
                  <a:cubicBezTo>
                    <a:pt x="2149" y="246"/>
                    <a:pt x="2027" y="215"/>
                    <a:pt x="1812" y="215"/>
                  </a:cubicBezTo>
                  <a:lnTo>
                    <a:pt x="1658" y="215"/>
                  </a:lnTo>
                  <a:lnTo>
                    <a:pt x="1474" y="184"/>
                  </a:lnTo>
                  <a:cubicBezTo>
                    <a:pt x="1351" y="154"/>
                    <a:pt x="1228" y="123"/>
                    <a:pt x="1075" y="123"/>
                  </a:cubicBezTo>
                  <a:lnTo>
                    <a:pt x="706" y="62"/>
                  </a:lnTo>
                  <a:lnTo>
                    <a:pt x="522" y="62"/>
                  </a:lnTo>
                  <a:lnTo>
                    <a:pt x="368" y="31"/>
                  </a:lnTo>
                  <a:cubicBezTo>
                    <a:pt x="154" y="0"/>
                    <a:pt x="0" y="0"/>
                    <a:pt x="0" y="0"/>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6" name="Google Shape;9896;p98"/>
            <p:cNvSpPr/>
            <p:nvPr/>
          </p:nvSpPr>
          <p:spPr>
            <a:xfrm rot="6299887">
              <a:off x="7440497" y="-867243"/>
              <a:ext cx="168823" cy="277860"/>
            </a:xfrm>
            <a:custGeom>
              <a:avLst/>
              <a:gdLst/>
              <a:ahLst/>
              <a:cxnLst/>
              <a:rect l="l" t="t" r="r" b="b"/>
              <a:pathLst>
                <a:path w="4422" h="7278" extrusionOk="0">
                  <a:moveTo>
                    <a:pt x="2242" y="0"/>
                  </a:moveTo>
                  <a:cubicBezTo>
                    <a:pt x="2058" y="61"/>
                    <a:pt x="1873" y="123"/>
                    <a:pt x="1689" y="246"/>
                  </a:cubicBezTo>
                  <a:cubicBezTo>
                    <a:pt x="983" y="737"/>
                    <a:pt x="492" y="1474"/>
                    <a:pt x="277" y="2334"/>
                  </a:cubicBezTo>
                  <a:cubicBezTo>
                    <a:pt x="0" y="3316"/>
                    <a:pt x="123" y="4360"/>
                    <a:pt x="584" y="5251"/>
                  </a:cubicBezTo>
                  <a:cubicBezTo>
                    <a:pt x="768" y="5619"/>
                    <a:pt x="983" y="5957"/>
                    <a:pt x="1228" y="6295"/>
                  </a:cubicBezTo>
                  <a:cubicBezTo>
                    <a:pt x="1505" y="6694"/>
                    <a:pt x="1873" y="7001"/>
                    <a:pt x="2272" y="7277"/>
                  </a:cubicBezTo>
                  <a:lnTo>
                    <a:pt x="2518" y="6940"/>
                  </a:lnTo>
                  <a:cubicBezTo>
                    <a:pt x="2794" y="6510"/>
                    <a:pt x="3040" y="6049"/>
                    <a:pt x="3286" y="5558"/>
                  </a:cubicBezTo>
                  <a:cubicBezTo>
                    <a:pt x="3931" y="4145"/>
                    <a:pt x="4422" y="2057"/>
                    <a:pt x="3378" y="676"/>
                  </a:cubicBezTo>
                  <a:cubicBezTo>
                    <a:pt x="3102" y="338"/>
                    <a:pt x="2702" y="92"/>
                    <a:pt x="2242" y="0"/>
                  </a:cubicBezTo>
                  <a:close/>
                </a:path>
              </a:pathLst>
            </a:custGeom>
            <a:solidFill>
              <a:srgbClr val="FBFBC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7" name="Google Shape;9897;p98"/>
            <p:cNvSpPr/>
            <p:nvPr/>
          </p:nvSpPr>
          <p:spPr>
            <a:xfrm rot="6299887">
              <a:off x="7385383" y="-825688"/>
              <a:ext cx="138128" cy="154850"/>
            </a:xfrm>
            <a:custGeom>
              <a:avLst/>
              <a:gdLst/>
              <a:ahLst/>
              <a:cxnLst/>
              <a:rect l="l" t="t" r="r" b="b"/>
              <a:pathLst>
                <a:path w="3618" h="4056" extrusionOk="0">
                  <a:moveTo>
                    <a:pt x="1969" y="0"/>
                  </a:moveTo>
                  <a:cubicBezTo>
                    <a:pt x="1880" y="0"/>
                    <a:pt x="1799" y="60"/>
                    <a:pt x="1744" y="217"/>
                  </a:cubicBezTo>
                  <a:cubicBezTo>
                    <a:pt x="1609" y="71"/>
                    <a:pt x="1449" y="3"/>
                    <a:pt x="1301" y="3"/>
                  </a:cubicBezTo>
                  <a:cubicBezTo>
                    <a:pt x="1013" y="3"/>
                    <a:pt x="772" y="262"/>
                    <a:pt x="853" y="708"/>
                  </a:cubicBezTo>
                  <a:cubicBezTo>
                    <a:pt x="766" y="556"/>
                    <a:pt x="672" y="494"/>
                    <a:pt x="580" y="494"/>
                  </a:cubicBezTo>
                  <a:cubicBezTo>
                    <a:pt x="282" y="494"/>
                    <a:pt x="1" y="1133"/>
                    <a:pt x="24" y="1415"/>
                  </a:cubicBezTo>
                  <a:cubicBezTo>
                    <a:pt x="86" y="2582"/>
                    <a:pt x="1130" y="3318"/>
                    <a:pt x="1928" y="4055"/>
                  </a:cubicBezTo>
                  <a:cubicBezTo>
                    <a:pt x="1836" y="3963"/>
                    <a:pt x="2665" y="2858"/>
                    <a:pt x="2757" y="2735"/>
                  </a:cubicBezTo>
                  <a:cubicBezTo>
                    <a:pt x="3126" y="2060"/>
                    <a:pt x="3617" y="1507"/>
                    <a:pt x="3279" y="708"/>
                  </a:cubicBezTo>
                  <a:cubicBezTo>
                    <a:pt x="3198" y="506"/>
                    <a:pt x="2956" y="263"/>
                    <a:pt x="2757" y="263"/>
                  </a:cubicBezTo>
                  <a:cubicBezTo>
                    <a:pt x="2655" y="263"/>
                    <a:pt x="2564" y="327"/>
                    <a:pt x="2512" y="494"/>
                  </a:cubicBezTo>
                  <a:cubicBezTo>
                    <a:pt x="2426" y="322"/>
                    <a:pt x="2175" y="0"/>
                    <a:pt x="1969" y="0"/>
                  </a:cubicBezTo>
                  <a:close/>
                </a:path>
              </a:pathLst>
            </a:custGeom>
            <a:solidFill>
              <a:srgbClr val="FBE88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8" name="Google Shape;9898;p98"/>
            <p:cNvSpPr/>
            <p:nvPr/>
          </p:nvSpPr>
          <p:spPr>
            <a:xfrm rot="6299887">
              <a:off x="7477365" y="-927301"/>
              <a:ext cx="126637" cy="280227"/>
            </a:xfrm>
            <a:custGeom>
              <a:avLst/>
              <a:gdLst/>
              <a:ahLst/>
              <a:cxnLst/>
              <a:rect l="l" t="t" r="r" b="b"/>
              <a:pathLst>
                <a:path w="3317" h="7340" extrusionOk="0">
                  <a:moveTo>
                    <a:pt x="2940" y="0"/>
                  </a:moveTo>
                  <a:cubicBezTo>
                    <a:pt x="2685" y="0"/>
                    <a:pt x="2426" y="41"/>
                    <a:pt x="2180" y="123"/>
                  </a:cubicBezTo>
                  <a:cubicBezTo>
                    <a:pt x="706" y="645"/>
                    <a:pt x="0" y="2795"/>
                    <a:pt x="492" y="4207"/>
                  </a:cubicBezTo>
                  <a:cubicBezTo>
                    <a:pt x="921" y="5620"/>
                    <a:pt x="1750" y="6971"/>
                    <a:pt x="3286" y="7339"/>
                  </a:cubicBezTo>
                  <a:lnTo>
                    <a:pt x="3316" y="7308"/>
                  </a:lnTo>
                  <a:cubicBezTo>
                    <a:pt x="2917" y="7032"/>
                    <a:pt x="2549" y="6725"/>
                    <a:pt x="2272" y="6326"/>
                  </a:cubicBezTo>
                  <a:cubicBezTo>
                    <a:pt x="2027" y="5988"/>
                    <a:pt x="1812" y="5650"/>
                    <a:pt x="1628" y="5282"/>
                  </a:cubicBezTo>
                  <a:cubicBezTo>
                    <a:pt x="1167" y="4391"/>
                    <a:pt x="1044" y="3347"/>
                    <a:pt x="1321" y="2365"/>
                  </a:cubicBezTo>
                  <a:cubicBezTo>
                    <a:pt x="1536" y="1505"/>
                    <a:pt x="2027" y="768"/>
                    <a:pt x="2733" y="277"/>
                  </a:cubicBezTo>
                  <a:cubicBezTo>
                    <a:pt x="2917" y="154"/>
                    <a:pt x="3102" y="92"/>
                    <a:pt x="3316" y="31"/>
                  </a:cubicBezTo>
                  <a:cubicBezTo>
                    <a:pt x="3194" y="11"/>
                    <a:pt x="3067" y="0"/>
                    <a:pt x="2940"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99" name="Google Shape;9899;p98"/>
            <p:cNvSpPr/>
            <p:nvPr/>
          </p:nvSpPr>
          <p:spPr>
            <a:xfrm rot="6299887">
              <a:off x="7422015" y="-836496"/>
              <a:ext cx="62154" cy="118428"/>
            </a:xfrm>
            <a:custGeom>
              <a:avLst/>
              <a:gdLst/>
              <a:ahLst/>
              <a:cxnLst/>
              <a:rect l="l" t="t" r="r" b="b"/>
              <a:pathLst>
                <a:path w="1628" h="3102" extrusionOk="0">
                  <a:moveTo>
                    <a:pt x="0" y="0"/>
                  </a:moveTo>
                  <a:cubicBezTo>
                    <a:pt x="0" y="1"/>
                    <a:pt x="31" y="215"/>
                    <a:pt x="123" y="553"/>
                  </a:cubicBezTo>
                  <a:cubicBezTo>
                    <a:pt x="154" y="707"/>
                    <a:pt x="215" y="891"/>
                    <a:pt x="276" y="1106"/>
                  </a:cubicBezTo>
                  <a:cubicBezTo>
                    <a:pt x="338" y="1290"/>
                    <a:pt x="430" y="1505"/>
                    <a:pt x="522" y="1720"/>
                  </a:cubicBezTo>
                  <a:cubicBezTo>
                    <a:pt x="553" y="1812"/>
                    <a:pt x="614" y="1935"/>
                    <a:pt x="676" y="2027"/>
                  </a:cubicBezTo>
                  <a:cubicBezTo>
                    <a:pt x="706" y="2119"/>
                    <a:pt x="768" y="2211"/>
                    <a:pt x="829" y="2303"/>
                  </a:cubicBezTo>
                  <a:cubicBezTo>
                    <a:pt x="891" y="2396"/>
                    <a:pt x="952" y="2488"/>
                    <a:pt x="1013" y="2549"/>
                  </a:cubicBezTo>
                  <a:cubicBezTo>
                    <a:pt x="1044" y="2610"/>
                    <a:pt x="1136" y="2703"/>
                    <a:pt x="1198" y="2764"/>
                  </a:cubicBezTo>
                  <a:cubicBezTo>
                    <a:pt x="1228" y="2825"/>
                    <a:pt x="1290" y="2856"/>
                    <a:pt x="1351" y="2918"/>
                  </a:cubicBezTo>
                  <a:cubicBezTo>
                    <a:pt x="1413" y="2948"/>
                    <a:pt x="1443" y="2979"/>
                    <a:pt x="1505" y="3040"/>
                  </a:cubicBezTo>
                  <a:lnTo>
                    <a:pt x="1627" y="3102"/>
                  </a:lnTo>
                  <a:lnTo>
                    <a:pt x="1535" y="3010"/>
                  </a:lnTo>
                  <a:cubicBezTo>
                    <a:pt x="1474" y="2979"/>
                    <a:pt x="1443" y="2918"/>
                    <a:pt x="1413" y="2887"/>
                  </a:cubicBezTo>
                  <a:cubicBezTo>
                    <a:pt x="1351" y="2825"/>
                    <a:pt x="1320" y="2764"/>
                    <a:pt x="1259" y="2703"/>
                  </a:cubicBezTo>
                  <a:cubicBezTo>
                    <a:pt x="1198" y="2641"/>
                    <a:pt x="1167" y="2549"/>
                    <a:pt x="1105" y="2488"/>
                  </a:cubicBezTo>
                  <a:cubicBezTo>
                    <a:pt x="1075" y="2396"/>
                    <a:pt x="1013" y="2334"/>
                    <a:pt x="952" y="2242"/>
                  </a:cubicBezTo>
                  <a:lnTo>
                    <a:pt x="798" y="1966"/>
                  </a:lnTo>
                  <a:cubicBezTo>
                    <a:pt x="768" y="1843"/>
                    <a:pt x="706" y="1751"/>
                    <a:pt x="676" y="1659"/>
                  </a:cubicBezTo>
                  <a:cubicBezTo>
                    <a:pt x="583" y="1444"/>
                    <a:pt x="491" y="1229"/>
                    <a:pt x="430" y="1044"/>
                  </a:cubicBezTo>
                  <a:cubicBezTo>
                    <a:pt x="338" y="860"/>
                    <a:pt x="276" y="676"/>
                    <a:pt x="215" y="522"/>
                  </a:cubicBezTo>
                  <a:cubicBezTo>
                    <a:pt x="154" y="369"/>
                    <a:pt x="92" y="246"/>
                    <a:pt x="61" y="154"/>
                  </a:cubicBezTo>
                  <a:cubicBezTo>
                    <a:pt x="31" y="62"/>
                    <a:pt x="0" y="1"/>
                    <a:pt x="0" y="0"/>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0" name="Google Shape;9900;p98"/>
            <p:cNvSpPr/>
            <p:nvPr/>
          </p:nvSpPr>
          <p:spPr>
            <a:xfrm rot="6299887">
              <a:off x="7440195" y="-827251"/>
              <a:ext cx="39896" cy="124308"/>
            </a:xfrm>
            <a:custGeom>
              <a:avLst/>
              <a:gdLst/>
              <a:ahLst/>
              <a:cxnLst/>
              <a:rect l="l" t="t" r="r" b="b"/>
              <a:pathLst>
                <a:path w="1045" h="3256" extrusionOk="0">
                  <a:moveTo>
                    <a:pt x="31" y="1"/>
                  </a:moveTo>
                  <a:cubicBezTo>
                    <a:pt x="31" y="1"/>
                    <a:pt x="1" y="216"/>
                    <a:pt x="31" y="553"/>
                  </a:cubicBezTo>
                  <a:cubicBezTo>
                    <a:pt x="31" y="707"/>
                    <a:pt x="62" y="891"/>
                    <a:pt x="93" y="1106"/>
                  </a:cubicBezTo>
                  <a:cubicBezTo>
                    <a:pt x="124" y="1321"/>
                    <a:pt x="154" y="1536"/>
                    <a:pt x="216" y="1720"/>
                  </a:cubicBezTo>
                  <a:cubicBezTo>
                    <a:pt x="246" y="1843"/>
                    <a:pt x="277" y="1935"/>
                    <a:pt x="308" y="2027"/>
                  </a:cubicBezTo>
                  <a:cubicBezTo>
                    <a:pt x="339" y="2150"/>
                    <a:pt x="369" y="2242"/>
                    <a:pt x="400" y="2334"/>
                  </a:cubicBezTo>
                  <a:cubicBezTo>
                    <a:pt x="461" y="2426"/>
                    <a:pt x="492" y="2519"/>
                    <a:pt x="523" y="2611"/>
                  </a:cubicBezTo>
                  <a:cubicBezTo>
                    <a:pt x="615" y="2764"/>
                    <a:pt x="707" y="2887"/>
                    <a:pt x="799" y="3010"/>
                  </a:cubicBezTo>
                  <a:cubicBezTo>
                    <a:pt x="861" y="3071"/>
                    <a:pt x="891" y="3102"/>
                    <a:pt x="922" y="3133"/>
                  </a:cubicBezTo>
                  <a:lnTo>
                    <a:pt x="1045" y="3256"/>
                  </a:lnTo>
                  <a:cubicBezTo>
                    <a:pt x="1045" y="3256"/>
                    <a:pt x="1014" y="3163"/>
                    <a:pt x="983" y="3133"/>
                  </a:cubicBezTo>
                  <a:cubicBezTo>
                    <a:pt x="953" y="3071"/>
                    <a:pt x="922" y="3041"/>
                    <a:pt x="891" y="2979"/>
                  </a:cubicBezTo>
                  <a:cubicBezTo>
                    <a:pt x="830" y="2918"/>
                    <a:pt x="799" y="2856"/>
                    <a:pt x="768" y="2795"/>
                  </a:cubicBezTo>
                  <a:cubicBezTo>
                    <a:pt x="738" y="2703"/>
                    <a:pt x="707" y="2641"/>
                    <a:pt x="676" y="2549"/>
                  </a:cubicBezTo>
                  <a:cubicBezTo>
                    <a:pt x="646" y="2457"/>
                    <a:pt x="584" y="2365"/>
                    <a:pt x="553" y="2273"/>
                  </a:cubicBezTo>
                  <a:cubicBezTo>
                    <a:pt x="523" y="2181"/>
                    <a:pt x="523" y="2089"/>
                    <a:pt x="461" y="1997"/>
                  </a:cubicBezTo>
                  <a:cubicBezTo>
                    <a:pt x="431" y="1904"/>
                    <a:pt x="400" y="1782"/>
                    <a:pt x="400" y="1690"/>
                  </a:cubicBezTo>
                  <a:cubicBezTo>
                    <a:pt x="339" y="1475"/>
                    <a:pt x="277" y="1260"/>
                    <a:pt x="246" y="1075"/>
                  </a:cubicBezTo>
                  <a:cubicBezTo>
                    <a:pt x="216" y="860"/>
                    <a:pt x="154" y="676"/>
                    <a:pt x="124" y="523"/>
                  </a:cubicBezTo>
                  <a:cubicBezTo>
                    <a:pt x="93" y="369"/>
                    <a:pt x="93" y="246"/>
                    <a:pt x="62" y="154"/>
                  </a:cubicBezTo>
                  <a:cubicBezTo>
                    <a:pt x="31" y="62"/>
                    <a:pt x="31" y="1"/>
                    <a:pt x="31" y="1"/>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1" name="Google Shape;9901;p98"/>
            <p:cNvSpPr/>
            <p:nvPr/>
          </p:nvSpPr>
          <p:spPr>
            <a:xfrm rot="6299887">
              <a:off x="7430132" y="-803146"/>
              <a:ext cx="23518" cy="80899"/>
            </a:xfrm>
            <a:custGeom>
              <a:avLst/>
              <a:gdLst/>
              <a:ahLst/>
              <a:cxnLst/>
              <a:rect l="l" t="t" r="r" b="b"/>
              <a:pathLst>
                <a:path w="616" h="2119" extrusionOk="0">
                  <a:moveTo>
                    <a:pt x="339" y="0"/>
                  </a:moveTo>
                  <a:cubicBezTo>
                    <a:pt x="308" y="31"/>
                    <a:pt x="308" y="61"/>
                    <a:pt x="308" y="92"/>
                  </a:cubicBezTo>
                  <a:cubicBezTo>
                    <a:pt x="277" y="184"/>
                    <a:pt x="247" y="276"/>
                    <a:pt x="247" y="338"/>
                  </a:cubicBezTo>
                  <a:cubicBezTo>
                    <a:pt x="247" y="399"/>
                    <a:pt x="185" y="461"/>
                    <a:pt x="185" y="522"/>
                  </a:cubicBezTo>
                  <a:cubicBezTo>
                    <a:pt x="185" y="583"/>
                    <a:pt x="124" y="645"/>
                    <a:pt x="124" y="706"/>
                  </a:cubicBezTo>
                  <a:cubicBezTo>
                    <a:pt x="124" y="768"/>
                    <a:pt x="1" y="860"/>
                    <a:pt x="1" y="921"/>
                  </a:cubicBezTo>
                  <a:cubicBezTo>
                    <a:pt x="32" y="983"/>
                    <a:pt x="32" y="1075"/>
                    <a:pt x="32" y="1136"/>
                  </a:cubicBezTo>
                  <a:cubicBezTo>
                    <a:pt x="62" y="1290"/>
                    <a:pt x="216" y="1382"/>
                    <a:pt x="277" y="1505"/>
                  </a:cubicBezTo>
                  <a:cubicBezTo>
                    <a:pt x="308" y="1627"/>
                    <a:pt x="462" y="1720"/>
                    <a:pt x="492" y="1812"/>
                  </a:cubicBezTo>
                  <a:cubicBezTo>
                    <a:pt x="554" y="1996"/>
                    <a:pt x="615" y="2119"/>
                    <a:pt x="615" y="2119"/>
                  </a:cubicBezTo>
                  <a:cubicBezTo>
                    <a:pt x="615" y="2027"/>
                    <a:pt x="584" y="1904"/>
                    <a:pt x="584" y="1781"/>
                  </a:cubicBezTo>
                  <a:cubicBezTo>
                    <a:pt x="554" y="1597"/>
                    <a:pt x="523" y="1320"/>
                    <a:pt x="462" y="1075"/>
                  </a:cubicBezTo>
                  <a:cubicBezTo>
                    <a:pt x="431" y="921"/>
                    <a:pt x="431" y="737"/>
                    <a:pt x="400" y="676"/>
                  </a:cubicBezTo>
                  <a:cubicBezTo>
                    <a:pt x="369" y="614"/>
                    <a:pt x="400" y="553"/>
                    <a:pt x="369" y="491"/>
                  </a:cubicBezTo>
                  <a:cubicBezTo>
                    <a:pt x="369" y="461"/>
                    <a:pt x="369" y="461"/>
                    <a:pt x="369" y="338"/>
                  </a:cubicBezTo>
                  <a:cubicBezTo>
                    <a:pt x="339" y="246"/>
                    <a:pt x="339" y="154"/>
                    <a:pt x="339" y="92"/>
                  </a:cubicBezTo>
                  <a:lnTo>
                    <a:pt x="339" y="0"/>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2" name="Google Shape;9902;p98"/>
            <p:cNvSpPr/>
            <p:nvPr/>
          </p:nvSpPr>
          <p:spPr>
            <a:xfrm rot="6299887">
              <a:off x="7438567" y="-773765"/>
              <a:ext cx="11759" cy="57496"/>
            </a:xfrm>
            <a:custGeom>
              <a:avLst/>
              <a:gdLst/>
              <a:ahLst/>
              <a:cxnLst/>
              <a:rect l="l" t="t" r="r" b="b"/>
              <a:pathLst>
                <a:path w="308" h="1506" extrusionOk="0">
                  <a:moveTo>
                    <a:pt x="307" y="1"/>
                  </a:moveTo>
                  <a:cubicBezTo>
                    <a:pt x="277" y="93"/>
                    <a:pt x="215" y="154"/>
                    <a:pt x="185" y="216"/>
                  </a:cubicBezTo>
                  <a:cubicBezTo>
                    <a:pt x="154" y="308"/>
                    <a:pt x="123" y="369"/>
                    <a:pt x="123" y="461"/>
                  </a:cubicBezTo>
                  <a:cubicBezTo>
                    <a:pt x="92" y="554"/>
                    <a:pt x="62" y="646"/>
                    <a:pt x="31" y="738"/>
                  </a:cubicBezTo>
                  <a:cubicBezTo>
                    <a:pt x="0" y="922"/>
                    <a:pt x="0" y="1106"/>
                    <a:pt x="0" y="1260"/>
                  </a:cubicBezTo>
                  <a:cubicBezTo>
                    <a:pt x="0" y="1352"/>
                    <a:pt x="31" y="1444"/>
                    <a:pt x="31" y="1505"/>
                  </a:cubicBezTo>
                  <a:cubicBezTo>
                    <a:pt x="62" y="1444"/>
                    <a:pt x="92" y="1352"/>
                    <a:pt x="123" y="1290"/>
                  </a:cubicBezTo>
                  <a:cubicBezTo>
                    <a:pt x="154" y="1198"/>
                    <a:pt x="185" y="1137"/>
                    <a:pt x="185" y="1045"/>
                  </a:cubicBezTo>
                  <a:cubicBezTo>
                    <a:pt x="215" y="953"/>
                    <a:pt x="215" y="861"/>
                    <a:pt x="246" y="768"/>
                  </a:cubicBezTo>
                  <a:cubicBezTo>
                    <a:pt x="277" y="676"/>
                    <a:pt x="277" y="523"/>
                    <a:pt x="277" y="492"/>
                  </a:cubicBezTo>
                  <a:cubicBezTo>
                    <a:pt x="307" y="461"/>
                    <a:pt x="307" y="400"/>
                    <a:pt x="307" y="369"/>
                  </a:cubicBezTo>
                  <a:lnTo>
                    <a:pt x="307" y="246"/>
                  </a:lnTo>
                  <a:cubicBezTo>
                    <a:pt x="307" y="185"/>
                    <a:pt x="307" y="93"/>
                    <a:pt x="307" y="1"/>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3" name="Google Shape;9903;p98"/>
            <p:cNvSpPr/>
            <p:nvPr/>
          </p:nvSpPr>
          <p:spPr>
            <a:xfrm rot="6299887">
              <a:off x="7297784" y="-713402"/>
              <a:ext cx="259115" cy="178788"/>
            </a:xfrm>
            <a:custGeom>
              <a:avLst/>
              <a:gdLst/>
              <a:ahLst/>
              <a:cxnLst/>
              <a:rect l="l" t="t" r="r" b="b"/>
              <a:pathLst>
                <a:path w="6787" h="4683" extrusionOk="0">
                  <a:moveTo>
                    <a:pt x="4726" y="1"/>
                  </a:moveTo>
                  <a:cubicBezTo>
                    <a:pt x="4511" y="1"/>
                    <a:pt x="4297" y="15"/>
                    <a:pt x="4085" y="42"/>
                  </a:cubicBezTo>
                  <a:cubicBezTo>
                    <a:pt x="2887" y="288"/>
                    <a:pt x="1874" y="1056"/>
                    <a:pt x="1291" y="2130"/>
                  </a:cubicBezTo>
                  <a:cubicBezTo>
                    <a:pt x="1137" y="2407"/>
                    <a:pt x="584" y="3819"/>
                    <a:pt x="1" y="4341"/>
                  </a:cubicBezTo>
                  <a:lnTo>
                    <a:pt x="1659" y="4618"/>
                  </a:lnTo>
                  <a:cubicBezTo>
                    <a:pt x="2000" y="4659"/>
                    <a:pt x="2328" y="4683"/>
                    <a:pt x="2642" y="4683"/>
                  </a:cubicBezTo>
                  <a:cubicBezTo>
                    <a:pt x="3941" y="4683"/>
                    <a:pt x="5025" y="4287"/>
                    <a:pt x="5989" y="3174"/>
                  </a:cubicBezTo>
                  <a:cubicBezTo>
                    <a:pt x="6787" y="2253"/>
                    <a:pt x="6787" y="1209"/>
                    <a:pt x="6204" y="227"/>
                  </a:cubicBezTo>
                  <a:cubicBezTo>
                    <a:pt x="5731" y="76"/>
                    <a:pt x="5228" y="1"/>
                    <a:pt x="4726" y="1"/>
                  </a:cubicBezTo>
                  <a:close/>
                </a:path>
              </a:pathLst>
            </a:custGeom>
            <a:solidFill>
              <a:srgbClr val="FBFBC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4" name="Google Shape;9904;p98"/>
            <p:cNvSpPr/>
            <p:nvPr/>
          </p:nvSpPr>
          <p:spPr>
            <a:xfrm rot="6299887">
              <a:off x="7326192" y="-736156"/>
              <a:ext cx="165349" cy="117321"/>
            </a:xfrm>
            <a:custGeom>
              <a:avLst/>
              <a:gdLst/>
              <a:ahLst/>
              <a:cxnLst/>
              <a:rect l="l" t="t" r="r" b="b"/>
              <a:pathLst>
                <a:path w="4331" h="3073" extrusionOk="0">
                  <a:moveTo>
                    <a:pt x="2832" y="0"/>
                  </a:moveTo>
                  <a:cubicBezTo>
                    <a:pt x="2563" y="0"/>
                    <a:pt x="2290" y="111"/>
                    <a:pt x="2181" y="342"/>
                  </a:cubicBezTo>
                  <a:cubicBezTo>
                    <a:pt x="2181" y="125"/>
                    <a:pt x="2084" y="48"/>
                    <a:pt x="1952" y="48"/>
                  </a:cubicBezTo>
                  <a:cubicBezTo>
                    <a:pt x="1728" y="48"/>
                    <a:pt x="1406" y="268"/>
                    <a:pt x="1291" y="403"/>
                  </a:cubicBezTo>
                  <a:cubicBezTo>
                    <a:pt x="707" y="1109"/>
                    <a:pt x="861" y="2276"/>
                    <a:pt x="1" y="2706"/>
                  </a:cubicBezTo>
                  <a:lnTo>
                    <a:pt x="523" y="2737"/>
                  </a:lnTo>
                  <a:cubicBezTo>
                    <a:pt x="1192" y="2840"/>
                    <a:pt x="1668" y="3072"/>
                    <a:pt x="2256" y="3072"/>
                  </a:cubicBezTo>
                  <a:cubicBezTo>
                    <a:pt x="2369" y="3072"/>
                    <a:pt x="2487" y="3064"/>
                    <a:pt x="2611" y="3044"/>
                  </a:cubicBezTo>
                  <a:cubicBezTo>
                    <a:pt x="3072" y="2921"/>
                    <a:pt x="3501" y="2706"/>
                    <a:pt x="3870" y="2399"/>
                  </a:cubicBezTo>
                  <a:cubicBezTo>
                    <a:pt x="4331" y="2061"/>
                    <a:pt x="4054" y="1785"/>
                    <a:pt x="3624" y="1631"/>
                  </a:cubicBezTo>
                  <a:cubicBezTo>
                    <a:pt x="4331" y="1355"/>
                    <a:pt x="4177" y="833"/>
                    <a:pt x="3440" y="741"/>
                  </a:cubicBezTo>
                  <a:cubicBezTo>
                    <a:pt x="3644" y="259"/>
                    <a:pt x="3243" y="0"/>
                    <a:pt x="2832" y="0"/>
                  </a:cubicBezTo>
                  <a:close/>
                </a:path>
              </a:pathLst>
            </a:custGeom>
            <a:solidFill>
              <a:srgbClr val="FBE88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5" name="Google Shape;9905;p98"/>
            <p:cNvSpPr/>
            <p:nvPr/>
          </p:nvSpPr>
          <p:spPr>
            <a:xfrm rot="6299887">
              <a:off x="7330548" y="-726128"/>
              <a:ext cx="239186" cy="191005"/>
            </a:xfrm>
            <a:custGeom>
              <a:avLst/>
              <a:gdLst/>
              <a:ahLst/>
              <a:cxnLst/>
              <a:rect l="l" t="t" r="r" b="b"/>
              <a:pathLst>
                <a:path w="6265" h="5003" extrusionOk="0">
                  <a:moveTo>
                    <a:pt x="4367" y="1"/>
                  </a:moveTo>
                  <a:cubicBezTo>
                    <a:pt x="3647" y="1"/>
                    <a:pt x="2905" y="221"/>
                    <a:pt x="2426" y="550"/>
                  </a:cubicBezTo>
                  <a:cubicBezTo>
                    <a:pt x="1659" y="1103"/>
                    <a:pt x="1352" y="1870"/>
                    <a:pt x="983" y="2669"/>
                  </a:cubicBezTo>
                  <a:cubicBezTo>
                    <a:pt x="768" y="3129"/>
                    <a:pt x="584" y="3590"/>
                    <a:pt x="400" y="4081"/>
                  </a:cubicBezTo>
                  <a:cubicBezTo>
                    <a:pt x="308" y="4419"/>
                    <a:pt x="185" y="4726"/>
                    <a:pt x="1" y="5002"/>
                  </a:cubicBezTo>
                  <a:lnTo>
                    <a:pt x="62" y="5002"/>
                  </a:lnTo>
                  <a:cubicBezTo>
                    <a:pt x="645" y="4511"/>
                    <a:pt x="1229" y="3099"/>
                    <a:pt x="1352" y="2792"/>
                  </a:cubicBezTo>
                  <a:cubicBezTo>
                    <a:pt x="1935" y="1717"/>
                    <a:pt x="2979" y="949"/>
                    <a:pt x="4177" y="734"/>
                  </a:cubicBezTo>
                  <a:cubicBezTo>
                    <a:pt x="4420" y="703"/>
                    <a:pt x="4664" y="685"/>
                    <a:pt x="4907" y="685"/>
                  </a:cubicBezTo>
                  <a:cubicBezTo>
                    <a:pt x="5367" y="685"/>
                    <a:pt x="5822" y="747"/>
                    <a:pt x="6265" y="888"/>
                  </a:cubicBezTo>
                  <a:lnTo>
                    <a:pt x="6234" y="857"/>
                  </a:lnTo>
                  <a:cubicBezTo>
                    <a:pt x="5856" y="244"/>
                    <a:pt x="5124" y="1"/>
                    <a:pt x="4367"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6" name="Google Shape;9906;p98"/>
            <p:cNvSpPr/>
            <p:nvPr/>
          </p:nvSpPr>
          <p:spPr>
            <a:xfrm rot="6299887">
              <a:off x="7359542" y="-732840"/>
              <a:ext cx="134845" cy="100981"/>
            </a:xfrm>
            <a:custGeom>
              <a:avLst/>
              <a:gdLst/>
              <a:ahLst/>
              <a:cxnLst/>
              <a:rect l="l" t="t" r="r" b="b"/>
              <a:pathLst>
                <a:path w="3532" h="2645" extrusionOk="0">
                  <a:moveTo>
                    <a:pt x="3317" y="0"/>
                  </a:moveTo>
                  <a:cubicBezTo>
                    <a:pt x="3225" y="31"/>
                    <a:pt x="3163" y="31"/>
                    <a:pt x="3071" y="62"/>
                  </a:cubicBezTo>
                  <a:cubicBezTo>
                    <a:pt x="2979" y="62"/>
                    <a:pt x="2887" y="92"/>
                    <a:pt x="2795" y="154"/>
                  </a:cubicBezTo>
                  <a:cubicBezTo>
                    <a:pt x="2580" y="246"/>
                    <a:pt x="2365" y="369"/>
                    <a:pt x="2150" y="522"/>
                  </a:cubicBezTo>
                  <a:cubicBezTo>
                    <a:pt x="2058" y="614"/>
                    <a:pt x="1935" y="706"/>
                    <a:pt x="1812" y="768"/>
                  </a:cubicBezTo>
                  <a:cubicBezTo>
                    <a:pt x="1720" y="891"/>
                    <a:pt x="1597" y="983"/>
                    <a:pt x="1505" y="1075"/>
                  </a:cubicBezTo>
                  <a:cubicBezTo>
                    <a:pt x="1321" y="1290"/>
                    <a:pt x="1137" y="1535"/>
                    <a:pt x="983" y="1720"/>
                  </a:cubicBezTo>
                  <a:cubicBezTo>
                    <a:pt x="891" y="1842"/>
                    <a:pt x="799" y="1935"/>
                    <a:pt x="737" y="2027"/>
                  </a:cubicBezTo>
                  <a:cubicBezTo>
                    <a:pt x="645" y="2119"/>
                    <a:pt x="584" y="2211"/>
                    <a:pt x="492" y="2272"/>
                  </a:cubicBezTo>
                  <a:lnTo>
                    <a:pt x="277" y="2457"/>
                  </a:lnTo>
                  <a:cubicBezTo>
                    <a:pt x="215" y="2518"/>
                    <a:pt x="154" y="2549"/>
                    <a:pt x="93" y="2579"/>
                  </a:cubicBezTo>
                  <a:cubicBezTo>
                    <a:pt x="84" y="2579"/>
                    <a:pt x="78" y="2582"/>
                    <a:pt x="73" y="2585"/>
                  </a:cubicBezTo>
                  <a:lnTo>
                    <a:pt x="73" y="2585"/>
                  </a:lnTo>
                  <a:cubicBezTo>
                    <a:pt x="69" y="2552"/>
                    <a:pt x="62" y="2518"/>
                    <a:pt x="62" y="2518"/>
                  </a:cubicBezTo>
                  <a:cubicBezTo>
                    <a:pt x="62" y="2487"/>
                    <a:pt x="62" y="2426"/>
                    <a:pt x="31" y="2395"/>
                  </a:cubicBezTo>
                  <a:lnTo>
                    <a:pt x="31" y="2395"/>
                  </a:lnTo>
                  <a:cubicBezTo>
                    <a:pt x="31" y="2457"/>
                    <a:pt x="31" y="2518"/>
                    <a:pt x="62" y="2579"/>
                  </a:cubicBezTo>
                  <a:cubicBezTo>
                    <a:pt x="62" y="2579"/>
                    <a:pt x="65" y="2583"/>
                    <a:pt x="70" y="2588"/>
                  </a:cubicBezTo>
                  <a:lnTo>
                    <a:pt x="70" y="2588"/>
                  </a:lnTo>
                  <a:cubicBezTo>
                    <a:pt x="71" y="2587"/>
                    <a:pt x="72" y="2586"/>
                    <a:pt x="73" y="2585"/>
                  </a:cubicBezTo>
                  <a:lnTo>
                    <a:pt x="73" y="2585"/>
                  </a:lnTo>
                  <a:cubicBezTo>
                    <a:pt x="73" y="2587"/>
                    <a:pt x="73" y="2590"/>
                    <a:pt x="74" y="2592"/>
                  </a:cubicBezTo>
                  <a:lnTo>
                    <a:pt x="74" y="2592"/>
                  </a:lnTo>
                  <a:cubicBezTo>
                    <a:pt x="72" y="2590"/>
                    <a:pt x="71" y="2589"/>
                    <a:pt x="70" y="2588"/>
                  </a:cubicBezTo>
                  <a:lnTo>
                    <a:pt x="70" y="2588"/>
                  </a:lnTo>
                  <a:cubicBezTo>
                    <a:pt x="58" y="2597"/>
                    <a:pt x="52" y="2610"/>
                    <a:pt x="31" y="2610"/>
                  </a:cubicBezTo>
                  <a:cubicBezTo>
                    <a:pt x="45" y="2610"/>
                    <a:pt x="60" y="2604"/>
                    <a:pt x="74" y="2596"/>
                  </a:cubicBezTo>
                  <a:lnTo>
                    <a:pt x="74" y="2596"/>
                  </a:lnTo>
                  <a:cubicBezTo>
                    <a:pt x="75" y="2603"/>
                    <a:pt x="75" y="2610"/>
                    <a:pt x="75" y="2616"/>
                  </a:cubicBezTo>
                  <a:lnTo>
                    <a:pt x="75" y="2616"/>
                  </a:lnTo>
                  <a:cubicBezTo>
                    <a:pt x="72" y="2615"/>
                    <a:pt x="67" y="2613"/>
                    <a:pt x="62" y="2610"/>
                  </a:cubicBezTo>
                  <a:cubicBezTo>
                    <a:pt x="47" y="2610"/>
                    <a:pt x="39" y="2612"/>
                    <a:pt x="36" y="2615"/>
                  </a:cubicBezTo>
                  <a:lnTo>
                    <a:pt x="36" y="2615"/>
                  </a:lnTo>
                  <a:cubicBezTo>
                    <a:pt x="31" y="2610"/>
                    <a:pt x="31" y="2610"/>
                    <a:pt x="31" y="2610"/>
                  </a:cubicBezTo>
                  <a:cubicBezTo>
                    <a:pt x="31" y="2641"/>
                    <a:pt x="0" y="2641"/>
                    <a:pt x="31" y="2641"/>
                  </a:cubicBezTo>
                  <a:cubicBezTo>
                    <a:pt x="54" y="2641"/>
                    <a:pt x="25" y="2623"/>
                    <a:pt x="36" y="2615"/>
                  </a:cubicBezTo>
                  <a:lnTo>
                    <a:pt x="36" y="2615"/>
                  </a:lnTo>
                  <a:cubicBezTo>
                    <a:pt x="40" y="2619"/>
                    <a:pt x="47" y="2626"/>
                    <a:pt x="62" y="2641"/>
                  </a:cubicBezTo>
                  <a:cubicBezTo>
                    <a:pt x="65" y="2644"/>
                    <a:pt x="67" y="2645"/>
                    <a:pt x="69" y="2645"/>
                  </a:cubicBezTo>
                  <a:cubicBezTo>
                    <a:pt x="75" y="2645"/>
                    <a:pt x="76" y="2633"/>
                    <a:pt x="75" y="2616"/>
                  </a:cubicBezTo>
                  <a:lnTo>
                    <a:pt x="75" y="2616"/>
                  </a:lnTo>
                  <a:cubicBezTo>
                    <a:pt x="80" y="2618"/>
                    <a:pt x="83" y="2619"/>
                    <a:pt x="85" y="2619"/>
                  </a:cubicBezTo>
                  <a:cubicBezTo>
                    <a:pt x="94" y="2619"/>
                    <a:pt x="86" y="2606"/>
                    <a:pt x="76" y="2595"/>
                  </a:cubicBezTo>
                  <a:lnTo>
                    <a:pt x="76" y="2595"/>
                  </a:lnTo>
                  <a:cubicBezTo>
                    <a:pt x="92" y="2587"/>
                    <a:pt x="108" y="2579"/>
                    <a:pt x="123" y="2579"/>
                  </a:cubicBezTo>
                  <a:cubicBezTo>
                    <a:pt x="185" y="2549"/>
                    <a:pt x="246" y="2518"/>
                    <a:pt x="308" y="2487"/>
                  </a:cubicBezTo>
                  <a:cubicBezTo>
                    <a:pt x="400" y="2426"/>
                    <a:pt x="492" y="2364"/>
                    <a:pt x="553" y="2303"/>
                  </a:cubicBezTo>
                  <a:cubicBezTo>
                    <a:pt x="737" y="2150"/>
                    <a:pt x="922" y="1965"/>
                    <a:pt x="1106" y="1781"/>
                  </a:cubicBezTo>
                  <a:cubicBezTo>
                    <a:pt x="1259" y="1597"/>
                    <a:pt x="1444" y="1382"/>
                    <a:pt x="1628" y="1167"/>
                  </a:cubicBezTo>
                  <a:cubicBezTo>
                    <a:pt x="1720" y="1075"/>
                    <a:pt x="1843" y="952"/>
                    <a:pt x="1935" y="891"/>
                  </a:cubicBezTo>
                  <a:cubicBezTo>
                    <a:pt x="2058" y="798"/>
                    <a:pt x="2150" y="706"/>
                    <a:pt x="2242" y="614"/>
                  </a:cubicBezTo>
                  <a:cubicBezTo>
                    <a:pt x="2426" y="461"/>
                    <a:pt x="2641" y="338"/>
                    <a:pt x="2856" y="246"/>
                  </a:cubicBezTo>
                  <a:cubicBezTo>
                    <a:pt x="2918" y="215"/>
                    <a:pt x="3010" y="184"/>
                    <a:pt x="3102" y="154"/>
                  </a:cubicBezTo>
                  <a:lnTo>
                    <a:pt x="3317" y="154"/>
                  </a:lnTo>
                  <a:cubicBezTo>
                    <a:pt x="3326" y="149"/>
                    <a:pt x="3334" y="147"/>
                    <a:pt x="3343" y="147"/>
                  </a:cubicBezTo>
                  <a:cubicBezTo>
                    <a:pt x="3395" y="147"/>
                    <a:pt x="3444" y="215"/>
                    <a:pt x="3470" y="215"/>
                  </a:cubicBezTo>
                  <a:lnTo>
                    <a:pt x="3532" y="215"/>
                  </a:lnTo>
                  <a:cubicBezTo>
                    <a:pt x="3532" y="215"/>
                    <a:pt x="3501" y="123"/>
                    <a:pt x="3470" y="123"/>
                  </a:cubicBezTo>
                  <a:cubicBezTo>
                    <a:pt x="3440" y="123"/>
                    <a:pt x="3378" y="0"/>
                    <a:pt x="3317" y="0"/>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7" name="Google Shape;9907;p98"/>
            <p:cNvSpPr/>
            <p:nvPr/>
          </p:nvSpPr>
          <p:spPr>
            <a:xfrm rot="6299887">
              <a:off x="7359542" y="-723457"/>
              <a:ext cx="85633" cy="39896"/>
            </a:xfrm>
            <a:custGeom>
              <a:avLst/>
              <a:gdLst/>
              <a:ahLst/>
              <a:cxnLst/>
              <a:rect l="l" t="t" r="r" b="b"/>
              <a:pathLst>
                <a:path w="2243" h="1045" extrusionOk="0">
                  <a:moveTo>
                    <a:pt x="1843" y="0"/>
                  </a:moveTo>
                  <a:cubicBezTo>
                    <a:pt x="1690" y="31"/>
                    <a:pt x="1567" y="92"/>
                    <a:pt x="1444" y="154"/>
                  </a:cubicBezTo>
                  <a:cubicBezTo>
                    <a:pt x="1383" y="184"/>
                    <a:pt x="1321" y="215"/>
                    <a:pt x="1260" y="246"/>
                  </a:cubicBezTo>
                  <a:lnTo>
                    <a:pt x="1045" y="369"/>
                  </a:lnTo>
                  <a:lnTo>
                    <a:pt x="646" y="614"/>
                  </a:lnTo>
                  <a:cubicBezTo>
                    <a:pt x="523" y="676"/>
                    <a:pt x="431" y="768"/>
                    <a:pt x="339" y="829"/>
                  </a:cubicBezTo>
                  <a:cubicBezTo>
                    <a:pt x="216" y="891"/>
                    <a:pt x="154" y="952"/>
                    <a:pt x="93" y="983"/>
                  </a:cubicBezTo>
                  <a:lnTo>
                    <a:pt x="1" y="1044"/>
                  </a:lnTo>
                  <a:lnTo>
                    <a:pt x="93" y="1044"/>
                  </a:lnTo>
                  <a:cubicBezTo>
                    <a:pt x="154" y="1013"/>
                    <a:pt x="246" y="1013"/>
                    <a:pt x="369" y="952"/>
                  </a:cubicBezTo>
                  <a:cubicBezTo>
                    <a:pt x="492" y="891"/>
                    <a:pt x="646" y="860"/>
                    <a:pt x="738" y="768"/>
                  </a:cubicBezTo>
                  <a:cubicBezTo>
                    <a:pt x="861" y="706"/>
                    <a:pt x="1014" y="614"/>
                    <a:pt x="1137" y="553"/>
                  </a:cubicBezTo>
                  <a:cubicBezTo>
                    <a:pt x="1260" y="461"/>
                    <a:pt x="1413" y="399"/>
                    <a:pt x="1505" y="307"/>
                  </a:cubicBezTo>
                  <a:cubicBezTo>
                    <a:pt x="1567" y="276"/>
                    <a:pt x="1628" y="246"/>
                    <a:pt x="1720" y="215"/>
                  </a:cubicBezTo>
                  <a:lnTo>
                    <a:pt x="1874" y="154"/>
                  </a:lnTo>
                  <a:cubicBezTo>
                    <a:pt x="1905" y="123"/>
                    <a:pt x="1966" y="92"/>
                    <a:pt x="2027" y="62"/>
                  </a:cubicBezTo>
                  <a:cubicBezTo>
                    <a:pt x="2058" y="31"/>
                    <a:pt x="2089" y="31"/>
                    <a:pt x="2120" y="31"/>
                  </a:cubicBezTo>
                  <a:cubicBezTo>
                    <a:pt x="2150" y="31"/>
                    <a:pt x="2181" y="0"/>
                    <a:pt x="2242" y="0"/>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8" name="Google Shape;9908;p98"/>
            <p:cNvSpPr/>
            <p:nvPr/>
          </p:nvSpPr>
          <p:spPr>
            <a:xfrm rot="6299887">
              <a:off x="7350455" y="-712881"/>
              <a:ext cx="89146" cy="28175"/>
            </a:xfrm>
            <a:custGeom>
              <a:avLst/>
              <a:gdLst/>
              <a:ahLst/>
              <a:cxnLst/>
              <a:rect l="l" t="t" r="r" b="b"/>
              <a:pathLst>
                <a:path w="2335" h="738" extrusionOk="0">
                  <a:moveTo>
                    <a:pt x="2334" y="0"/>
                  </a:moveTo>
                  <a:cubicBezTo>
                    <a:pt x="2212" y="0"/>
                    <a:pt x="2089" y="31"/>
                    <a:pt x="1966" y="31"/>
                  </a:cubicBezTo>
                  <a:cubicBezTo>
                    <a:pt x="1690" y="92"/>
                    <a:pt x="1413" y="154"/>
                    <a:pt x="1137" y="246"/>
                  </a:cubicBezTo>
                  <a:cubicBezTo>
                    <a:pt x="983" y="277"/>
                    <a:pt x="830" y="338"/>
                    <a:pt x="707" y="399"/>
                  </a:cubicBezTo>
                  <a:cubicBezTo>
                    <a:pt x="584" y="430"/>
                    <a:pt x="461" y="491"/>
                    <a:pt x="338" y="553"/>
                  </a:cubicBezTo>
                  <a:cubicBezTo>
                    <a:pt x="123" y="645"/>
                    <a:pt x="1" y="737"/>
                    <a:pt x="1" y="737"/>
                  </a:cubicBezTo>
                  <a:cubicBezTo>
                    <a:pt x="1" y="737"/>
                    <a:pt x="154" y="737"/>
                    <a:pt x="369" y="645"/>
                  </a:cubicBezTo>
                  <a:lnTo>
                    <a:pt x="553" y="584"/>
                  </a:lnTo>
                  <a:cubicBezTo>
                    <a:pt x="615" y="553"/>
                    <a:pt x="676" y="522"/>
                    <a:pt x="738" y="522"/>
                  </a:cubicBezTo>
                  <a:cubicBezTo>
                    <a:pt x="891" y="491"/>
                    <a:pt x="1014" y="430"/>
                    <a:pt x="1168" y="399"/>
                  </a:cubicBezTo>
                  <a:cubicBezTo>
                    <a:pt x="1321" y="369"/>
                    <a:pt x="1475" y="307"/>
                    <a:pt x="1597" y="277"/>
                  </a:cubicBezTo>
                  <a:lnTo>
                    <a:pt x="1997" y="154"/>
                  </a:lnTo>
                  <a:cubicBezTo>
                    <a:pt x="2212" y="62"/>
                    <a:pt x="2334" y="0"/>
                    <a:pt x="2334" y="0"/>
                  </a:cubicBez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09" name="Google Shape;9909;p98"/>
            <p:cNvSpPr/>
            <p:nvPr/>
          </p:nvSpPr>
          <p:spPr>
            <a:xfrm rot="6299887">
              <a:off x="7156371" y="-811968"/>
              <a:ext cx="205169" cy="227465"/>
            </a:xfrm>
            <a:custGeom>
              <a:avLst/>
              <a:gdLst/>
              <a:ahLst/>
              <a:cxnLst/>
              <a:rect l="l" t="t" r="r" b="b"/>
              <a:pathLst>
                <a:path w="5374" h="5958" extrusionOk="0">
                  <a:moveTo>
                    <a:pt x="277" y="0"/>
                  </a:moveTo>
                  <a:lnTo>
                    <a:pt x="0" y="62"/>
                  </a:lnTo>
                  <a:cubicBezTo>
                    <a:pt x="522" y="1014"/>
                    <a:pt x="522" y="1321"/>
                    <a:pt x="645" y="2334"/>
                  </a:cubicBezTo>
                  <a:cubicBezTo>
                    <a:pt x="676" y="2672"/>
                    <a:pt x="553" y="3378"/>
                    <a:pt x="645" y="3716"/>
                  </a:cubicBezTo>
                  <a:cubicBezTo>
                    <a:pt x="676" y="3961"/>
                    <a:pt x="768" y="4238"/>
                    <a:pt x="891" y="4483"/>
                  </a:cubicBezTo>
                  <a:cubicBezTo>
                    <a:pt x="1321" y="5497"/>
                    <a:pt x="2702" y="5927"/>
                    <a:pt x="3685" y="5957"/>
                  </a:cubicBezTo>
                  <a:cubicBezTo>
                    <a:pt x="3931" y="5957"/>
                    <a:pt x="4176" y="5957"/>
                    <a:pt x="4422" y="5896"/>
                  </a:cubicBezTo>
                  <a:cubicBezTo>
                    <a:pt x="5036" y="4790"/>
                    <a:pt x="5374" y="3624"/>
                    <a:pt x="4514" y="2426"/>
                  </a:cubicBezTo>
                  <a:cubicBezTo>
                    <a:pt x="4084" y="1750"/>
                    <a:pt x="3470" y="1198"/>
                    <a:pt x="2733" y="860"/>
                  </a:cubicBezTo>
                  <a:cubicBezTo>
                    <a:pt x="2242" y="614"/>
                    <a:pt x="1075" y="31"/>
                    <a:pt x="277" y="0"/>
                  </a:cubicBezTo>
                  <a:close/>
                </a:path>
              </a:pathLst>
            </a:custGeom>
            <a:solidFill>
              <a:srgbClr val="FBFBC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0" name="Google Shape;9910;p98"/>
            <p:cNvSpPr/>
            <p:nvPr/>
          </p:nvSpPr>
          <p:spPr>
            <a:xfrm rot="6299887">
              <a:off x="7398225" y="-787474"/>
              <a:ext cx="5918" cy="4696"/>
            </a:xfrm>
            <a:custGeom>
              <a:avLst/>
              <a:gdLst/>
              <a:ahLst/>
              <a:cxnLst/>
              <a:rect l="l" t="t" r="r" b="b"/>
              <a:pathLst>
                <a:path w="155" h="123" extrusionOk="0">
                  <a:moveTo>
                    <a:pt x="1" y="0"/>
                  </a:moveTo>
                  <a:lnTo>
                    <a:pt x="62" y="123"/>
                  </a:lnTo>
                  <a:cubicBezTo>
                    <a:pt x="93" y="92"/>
                    <a:pt x="123" y="92"/>
                    <a:pt x="154" y="62"/>
                  </a:cubicBezTo>
                  <a:cubicBezTo>
                    <a:pt x="93" y="62"/>
                    <a:pt x="62" y="31"/>
                    <a:pt x="1" y="0"/>
                  </a:cubicBezTo>
                  <a:close/>
                </a:path>
              </a:pathLst>
            </a:custGeom>
            <a:solidFill>
              <a:srgbClr val="FBE88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1" name="Google Shape;9911;p98"/>
            <p:cNvSpPr/>
            <p:nvPr/>
          </p:nvSpPr>
          <p:spPr>
            <a:xfrm rot="6299887">
              <a:off x="7229473" y="-788347"/>
              <a:ext cx="150192" cy="147749"/>
            </a:xfrm>
            <a:custGeom>
              <a:avLst/>
              <a:gdLst/>
              <a:ahLst/>
              <a:cxnLst/>
              <a:rect l="l" t="t" r="r" b="b"/>
              <a:pathLst>
                <a:path w="3934" h="3870" extrusionOk="0">
                  <a:moveTo>
                    <a:pt x="277" y="0"/>
                  </a:moveTo>
                  <a:lnTo>
                    <a:pt x="0" y="62"/>
                  </a:lnTo>
                  <a:cubicBezTo>
                    <a:pt x="522" y="1014"/>
                    <a:pt x="492" y="1321"/>
                    <a:pt x="645" y="2334"/>
                  </a:cubicBezTo>
                  <a:cubicBezTo>
                    <a:pt x="645" y="2518"/>
                    <a:pt x="645" y="2733"/>
                    <a:pt x="645" y="2917"/>
                  </a:cubicBezTo>
                  <a:cubicBezTo>
                    <a:pt x="676" y="3102"/>
                    <a:pt x="768" y="3255"/>
                    <a:pt x="921" y="3347"/>
                  </a:cubicBezTo>
                  <a:cubicBezTo>
                    <a:pt x="983" y="3384"/>
                    <a:pt x="1036" y="3400"/>
                    <a:pt x="1083" y="3400"/>
                  </a:cubicBezTo>
                  <a:cubicBezTo>
                    <a:pt x="1268" y="3400"/>
                    <a:pt x="1352" y="3150"/>
                    <a:pt x="1474" y="2979"/>
                  </a:cubicBezTo>
                  <a:cubicBezTo>
                    <a:pt x="1628" y="3224"/>
                    <a:pt x="1843" y="3869"/>
                    <a:pt x="2211" y="3869"/>
                  </a:cubicBezTo>
                  <a:cubicBezTo>
                    <a:pt x="2549" y="3869"/>
                    <a:pt x="2549" y="3317"/>
                    <a:pt x="2580" y="3071"/>
                  </a:cubicBezTo>
                  <a:cubicBezTo>
                    <a:pt x="2744" y="3094"/>
                    <a:pt x="3052" y="3244"/>
                    <a:pt x="3284" y="3244"/>
                  </a:cubicBezTo>
                  <a:cubicBezTo>
                    <a:pt x="3356" y="3244"/>
                    <a:pt x="3420" y="3230"/>
                    <a:pt x="3470" y="3194"/>
                  </a:cubicBezTo>
                  <a:cubicBezTo>
                    <a:pt x="3654" y="3071"/>
                    <a:pt x="3439" y="2764"/>
                    <a:pt x="3347" y="2549"/>
                  </a:cubicBezTo>
                  <a:lnTo>
                    <a:pt x="3347" y="2549"/>
                  </a:lnTo>
                  <a:cubicBezTo>
                    <a:pt x="3438" y="2570"/>
                    <a:pt x="3520" y="2581"/>
                    <a:pt x="3590" y="2581"/>
                  </a:cubicBezTo>
                  <a:cubicBezTo>
                    <a:pt x="3827" y="2581"/>
                    <a:pt x="3933" y="2451"/>
                    <a:pt x="3839" y="2119"/>
                  </a:cubicBezTo>
                  <a:cubicBezTo>
                    <a:pt x="3746" y="1781"/>
                    <a:pt x="3593" y="1474"/>
                    <a:pt x="3378" y="1228"/>
                  </a:cubicBezTo>
                  <a:cubicBezTo>
                    <a:pt x="3163" y="1075"/>
                    <a:pt x="2948" y="952"/>
                    <a:pt x="2733" y="829"/>
                  </a:cubicBezTo>
                  <a:cubicBezTo>
                    <a:pt x="2211" y="614"/>
                    <a:pt x="1075" y="31"/>
                    <a:pt x="277" y="0"/>
                  </a:cubicBezTo>
                  <a:close/>
                </a:path>
              </a:pathLst>
            </a:custGeom>
            <a:solidFill>
              <a:srgbClr val="FBE88A"/>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2" name="Google Shape;9912;p98"/>
            <p:cNvSpPr/>
            <p:nvPr/>
          </p:nvSpPr>
          <p:spPr>
            <a:xfrm rot="6299887">
              <a:off x="7141355" y="-789993"/>
              <a:ext cx="228648" cy="227885"/>
            </a:xfrm>
            <a:custGeom>
              <a:avLst/>
              <a:gdLst/>
              <a:ahLst/>
              <a:cxnLst/>
              <a:rect l="l" t="t" r="r" b="b"/>
              <a:pathLst>
                <a:path w="5989" h="5969" extrusionOk="0">
                  <a:moveTo>
                    <a:pt x="829" y="0"/>
                  </a:moveTo>
                  <a:cubicBezTo>
                    <a:pt x="552" y="0"/>
                    <a:pt x="275" y="24"/>
                    <a:pt x="1" y="73"/>
                  </a:cubicBezTo>
                  <a:cubicBezTo>
                    <a:pt x="768" y="104"/>
                    <a:pt x="1935" y="687"/>
                    <a:pt x="2457" y="933"/>
                  </a:cubicBezTo>
                  <a:cubicBezTo>
                    <a:pt x="3194" y="1271"/>
                    <a:pt x="3808" y="1823"/>
                    <a:pt x="4238" y="2499"/>
                  </a:cubicBezTo>
                  <a:cubicBezTo>
                    <a:pt x="5098" y="3697"/>
                    <a:pt x="4760" y="4863"/>
                    <a:pt x="4146" y="5969"/>
                  </a:cubicBezTo>
                  <a:cubicBezTo>
                    <a:pt x="5405" y="5723"/>
                    <a:pt x="5988" y="4679"/>
                    <a:pt x="5651" y="3205"/>
                  </a:cubicBezTo>
                  <a:cubicBezTo>
                    <a:pt x="5282" y="1578"/>
                    <a:pt x="4330" y="902"/>
                    <a:pt x="2580" y="319"/>
                  </a:cubicBezTo>
                  <a:cubicBezTo>
                    <a:pt x="2015" y="110"/>
                    <a:pt x="1422" y="0"/>
                    <a:pt x="829"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3" name="Google Shape;9913;p98"/>
            <p:cNvSpPr/>
            <p:nvPr/>
          </p:nvSpPr>
          <p:spPr>
            <a:xfrm rot="6299887">
              <a:off x="7270554" y="-755330"/>
              <a:ext cx="105524" cy="86779"/>
            </a:xfrm>
            <a:custGeom>
              <a:avLst/>
              <a:gdLst/>
              <a:ahLst/>
              <a:cxnLst/>
              <a:rect l="l" t="t" r="r" b="b"/>
              <a:pathLst>
                <a:path w="2764" h="2273" extrusionOk="0">
                  <a:moveTo>
                    <a:pt x="0" y="0"/>
                  </a:moveTo>
                  <a:lnTo>
                    <a:pt x="123" y="62"/>
                  </a:lnTo>
                  <a:cubicBezTo>
                    <a:pt x="215" y="123"/>
                    <a:pt x="369" y="185"/>
                    <a:pt x="492" y="277"/>
                  </a:cubicBezTo>
                  <a:lnTo>
                    <a:pt x="737" y="399"/>
                  </a:lnTo>
                  <a:cubicBezTo>
                    <a:pt x="799" y="461"/>
                    <a:pt x="891" y="522"/>
                    <a:pt x="983" y="584"/>
                  </a:cubicBezTo>
                  <a:cubicBezTo>
                    <a:pt x="1075" y="645"/>
                    <a:pt x="1167" y="707"/>
                    <a:pt x="1259" y="768"/>
                  </a:cubicBezTo>
                  <a:lnTo>
                    <a:pt x="1505" y="983"/>
                  </a:lnTo>
                  <a:lnTo>
                    <a:pt x="1751" y="1198"/>
                  </a:lnTo>
                  <a:cubicBezTo>
                    <a:pt x="1843" y="1259"/>
                    <a:pt x="1935" y="1321"/>
                    <a:pt x="1996" y="1413"/>
                  </a:cubicBezTo>
                  <a:cubicBezTo>
                    <a:pt x="2058" y="1474"/>
                    <a:pt x="2150" y="1536"/>
                    <a:pt x="2211" y="1628"/>
                  </a:cubicBezTo>
                  <a:lnTo>
                    <a:pt x="2395" y="1812"/>
                  </a:lnTo>
                  <a:cubicBezTo>
                    <a:pt x="2518" y="1935"/>
                    <a:pt x="2580" y="2058"/>
                    <a:pt x="2641" y="2150"/>
                  </a:cubicBezTo>
                  <a:lnTo>
                    <a:pt x="2764" y="2273"/>
                  </a:lnTo>
                  <a:lnTo>
                    <a:pt x="2672" y="2119"/>
                  </a:lnTo>
                  <a:lnTo>
                    <a:pt x="2610" y="1965"/>
                  </a:lnTo>
                  <a:cubicBezTo>
                    <a:pt x="2549" y="1904"/>
                    <a:pt x="2518" y="1812"/>
                    <a:pt x="2487" y="1751"/>
                  </a:cubicBezTo>
                  <a:lnTo>
                    <a:pt x="2303" y="1536"/>
                  </a:lnTo>
                  <a:cubicBezTo>
                    <a:pt x="2242" y="1443"/>
                    <a:pt x="2180" y="1382"/>
                    <a:pt x="2119" y="1290"/>
                  </a:cubicBezTo>
                  <a:cubicBezTo>
                    <a:pt x="2027" y="1229"/>
                    <a:pt x="1965" y="1136"/>
                    <a:pt x="1873" y="1075"/>
                  </a:cubicBezTo>
                  <a:lnTo>
                    <a:pt x="1628" y="829"/>
                  </a:lnTo>
                  <a:lnTo>
                    <a:pt x="1351" y="614"/>
                  </a:lnTo>
                  <a:cubicBezTo>
                    <a:pt x="1259" y="553"/>
                    <a:pt x="1167" y="492"/>
                    <a:pt x="1075" y="461"/>
                  </a:cubicBezTo>
                  <a:cubicBezTo>
                    <a:pt x="983" y="399"/>
                    <a:pt x="891" y="338"/>
                    <a:pt x="799" y="307"/>
                  </a:cubicBezTo>
                  <a:lnTo>
                    <a:pt x="553" y="185"/>
                  </a:lnTo>
                  <a:cubicBezTo>
                    <a:pt x="461" y="154"/>
                    <a:pt x="399" y="123"/>
                    <a:pt x="338" y="92"/>
                  </a:cubicBezTo>
                  <a:lnTo>
                    <a:pt x="154" y="31"/>
                  </a:lnTo>
                  <a:lnTo>
                    <a:pt x="0" y="0"/>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4" name="Google Shape;9914;p98"/>
            <p:cNvSpPr/>
            <p:nvPr/>
          </p:nvSpPr>
          <p:spPr>
            <a:xfrm rot="6299887">
              <a:off x="7256489" y="-800176"/>
              <a:ext cx="104379" cy="140724"/>
            </a:xfrm>
            <a:custGeom>
              <a:avLst/>
              <a:gdLst/>
              <a:ahLst/>
              <a:cxnLst/>
              <a:rect l="l" t="t" r="r" b="b"/>
              <a:pathLst>
                <a:path w="2734" h="3686" extrusionOk="0">
                  <a:moveTo>
                    <a:pt x="0" y="0"/>
                  </a:moveTo>
                  <a:lnTo>
                    <a:pt x="154" y="154"/>
                  </a:lnTo>
                  <a:cubicBezTo>
                    <a:pt x="246" y="215"/>
                    <a:pt x="369" y="369"/>
                    <a:pt x="522" y="492"/>
                  </a:cubicBezTo>
                  <a:cubicBezTo>
                    <a:pt x="707" y="645"/>
                    <a:pt x="860" y="829"/>
                    <a:pt x="1075" y="1044"/>
                  </a:cubicBezTo>
                  <a:lnTo>
                    <a:pt x="1352" y="1351"/>
                  </a:lnTo>
                  <a:cubicBezTo>
                    <a:pt x="1444" y="1444"/>
                    <a:pt x="1536" y="1566"/>
                    <a:pt x="1628" y="1689"/>
                  </a:cubicBezTo>
                  <a:cubicBezTo>
                    <a:pt x="1689" y="1781"/>
                    <a:pt x="1781" y="1904"/>
                    <a:pt x="1874" y="2027"/>
                  </a:cubicBezTo>
                  <a:cubicBezTo>
                    <a:pt x="1966" y="2150"/>
                    <a:pt x="2027" y="2273"/>
                    <a:pt x="2119" y="2365"/>
                  </a:cubicBezTo>
                  <a:cubicBezTo>
                    <a:pt x="2181" y="2488"/>
                    <a:pt x="2273" y="2580"/>
                    <a:pt x="2303" y="2702"/>
                  </a:cubicBezTo>
                  <a:cubicBezTo>
                    <a:pt x="2365" y="2825"/>
                    <a:pt x="2426" y="2917"/>
                    <a:pt x="2488" y="3010"/>
                  </a:cubicBezTo>
                  <a:cubicBezTo>
                    <a:pt x="2518" y="3102"/>
                    <a:pt x="2580" y="3225"/>
                    <a:pt x="2611" y="3286"/>
                  </a:cubicBezTo>
                  <a:cubicBezTo>
                    <a:pt x="2641" y="3378"/>
                    <a:pt x="2672" y="3439"/>
                    <a:pt x="2672" y="3501"/>
                  </a:cubicBezTo>
                  <a:lnTo>
                    <a:pt x="2733" y="3685"/>
                  </a:lnTo>
                  <a:cubicBezTo>
                    <a:pt x="2733" y="3685"/>
                    <a:pt x="2733" y="3624"/>
                    <a:pt x="2703" y="3501"/>
                  </a:cubicBezTo>
                  <a:cubicBezTo>
                    <a:pt x="2703" y="3439"/>
                    <a:pt x="2672" y="3347"/>
                    <a:pt x="2672" y="3255"/>
                  </a:cubicBezTo>
                  <a:cubicBezTo>
                    <a:pt x="2641" y="3194"/>
                    <a:pt x="2611" y="3102"/>
                    <a:pt x="2580" y="2979"/>
                  </a:cubicBezTo>
                  <a:cubicBezTo>
                    <a:pt x="2549" y="2887"/>
                    <a:pt x="2488" y="2764"/>
                    <a:pt x="2426" y="2641"/>
                  </a:cubicBezTo>
                  <a:cubicBezTo>
                    <a:pt x="2365" y="2549"/>
                    <a:pt x="2303" y="2426"/>
                    <a:pt x="2242" y="2303"/>
                  </a:cubicBezTo>
                  <a:cubicBezTo>
                    <a:pt x="2181" y="2150"/>
                    <a:pt x="2089" y="2027"/>
                    <a:pt x="1996" y="1904"/>
                  </a:cubicBezTo>
                  <a:cubicBezTo>
                    <a:pt x="1935" y="1781"/>
                    <a:pt x="1843" y="1658"/>
                    <a:pt x="1751" y="1566"/>
                  </a:cubicBezTo>
                  <a:cubicBezTo>
                    <a:pt x="1659" y="1444"/>
                    <a:pt x="1567" y="1321"/>
                    <a:pt x="1474" y="1229"/>
                  </a:cubicBezTo>
                  <a:cubicBezTo>
                    <a:pt x="1382" y="1106"/>
                    <a:pt x="1259" y="1014"/>
                    <a:pt x="1167" y="922"/>
                  </a:cubicBezTo>
                  <a:cubicBezTo>
                    <a:pt x="1075" y="799"/>
                    <a:pt x="983" y="707"/>
                    <a:pt x="891" y="645"/>
                  </a:cubicBezTo>
                  <a:cubicBezTo>
                    <a:pt x="768" y="553"/>
                    <a:pt x="707" y="461"/>
                    <a:pt x="615" y="400"/>
                  </a:cubicBezTo>
                  <a:cubicBezTo>
                    <a:pt x="522" y="338"/>
                    <a:pt x="430" y="277"/>
                    <a:pt x="369" y="215"/>
                  </a:cubicBezTo>
                  <a:cubicBezTo>
                    <a:pt x="277" y="185"/>
                    <a:pt x="215" y="123"/>
                    <a:pt x="154" y="92"/>
                  </a:cubicBezTo>
                  <a:lnTo>
                    <a:pt x="0" y="0"/>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5" name="Google Shape;9915;p98"/>
            <p:cNvSpPr/>
            <p:nvPr/>
          </p:nvSpPr>
          <p:spPr>
            <a:xfrm rot="6299887">
              <a:off x="7296250" y="-797578"/>
              <a:ext cx="66888" cy="105524"/>
            </a:xfrm>
            <a:custGeom>
              <a:avLst/>
              <a:gdLst/>
              <a:ahLst/>
              <a:cxnLst/>
              <a:rect l="l" t="t" r="r" b="b"/>
              <a:pathLst>
                <a:path w="1752" h="2764" extrusionOk="0">
                  <a:moveTo>
                    <a:pt x="1" y="0"/>
                  </a:moveTo>
                  <a:lnTo>
                    <a:pt x="62" y="123"/>
                  </a:lnTo>
                  <a:cubicBezTo>
                    <a:pt x="93" y="154"/>
                    <a:pt x="124" y="215"/>
                    <a:pt x="154" y="246"/>
                  </a:cubicBezTo>
                  <a:cubicBezTo>
                    <a:pt x="216" y="307"/>
                    <a:pt x="246" y="369"/>
                    <a:pt x="277" y="430"/>
                  </a:cubicBezTo>
                  <a:lnTo>
                    <a:pt x="431" y="614"/>
                  </a:lnTo>
                  <a:lnTo>
                    <a:pt x="584" y="860"/>
                  </a:lnTo>
                  <a:cubicBezTo>
                    <a:pt x="707" y="1013"/>
                    <a:pt x="830" y="1198"/>
                    <a:pt x="922" y="1351"/>
                  </a:cubicBezTo>
                  <a:cubicBezTo>
                    <a:pt x="983" y="1443"/>
                    <a:pt x="1045" y="1535"/>
                    <a:pt x="1106" y="1597"/>
                  </a:cubicBezTo>
                  <a:cubicBezTo>
                    <a:pt x="1168" y="1689"/>
                    <a:pt x="1198" y="1781"/>
                    <a:pt x="1260" y="1873"/>
                  </a:cubicBezTo>
                  <a:cubicBezTo>
                    <a:pt x="1321" y="1935"/>
                    <a:pt x="1352" y="2027"/>
                    <a:pt x="1413" y="2088"/>
                  </a:cubicBezTo>
                  <a:cubicBezTo>
                    <a:pt x="1444" y="2180"/>
                    <a:pt x="1475" y="2242"/>
                    <a:pt x="1505" y="2303"/>
                  </a:cubicBezTo>
                  <a:cubicBezTo>
                    <a:pt x="1567" y="2395"/>
                    <a:pt x="1598" y="2426"/>
                    <a:pt x="1628" y="2487"/>
                  </a:cubicBezTo>
                  <a:cubicBezTo>
                    <a:pt x="1628" y="2549"/>
                    <a:pt x="1659" y="2549"/>
                    <a:pt x="1690" y="2641"/>
                  </a:cubicBezTo>
                  <a:cubicBezTo>
                    <a:pt x="1720" y="2733"/>
                    <a:pt x="1751" y="2764"/>
                    <a:pt x="1751" y="2764"/>
                  </a:cubicBezTo>
                  <a:cubicBezTo>
                    <a:pt x="1751" y="2764"/>
                    <a:pt x="1720" y="2733"/>
                    <a:pt x="1720" y="2641"/>
                  </a:cubicBezTo>
                  <a:lnTo>
                    <a:pt x="1690" y="2487"/>
                  </a:lnTo>
                  <a:cubicBezTo>
                    <a:pt x="1659" y="2395"/>
                    <a:pt x="1659" y="2303"/>
                    <a:pt x="1628" y="2242"/>
                  </a:cubicBezTo>
                  <a:cubicBezTo>
                    <a:pt x="1598" y="2149"/>
                    <a:pt x="1567" y="2088"/>
                    <a:pt x="1536" y="1996"/>
                  </a:cubicBezTo>
                  <a:lnTo>
                    <a:pt x="1413" y="1750"/>
                  </a:lnTo>
                  <a:cubicBezTo>
                    <a:pt x="1352" y="1658"/>
                    <a:pt x="1321" y="1566"/>
                    <a:pt x="1260" y="1474"/>
                  </a:cubicBezTo>
                  <a:cubicBezTo>
                    <a:pt x="1198" y="1413"/>
                    <a:pt x="1137" y="1320"/>
                    <a:pt x="1075" y="1228"/>
                  </a:cubicBezTo>
                  <a:cubicBezTo>
                    <a:pt x="1045" y="1136"/>
                    <a:pt x="983" y="1044"/>
                    <a:pt x="922" y="983"/>
                  </a:cubicBezTo>
                  <a:cubicBezTo>
                    <a:pt x="861" y="891"/>
                    <a:pt x="799" y="798"/>
                    <a:pt x="738" y="737"/>
                  </a:cubicBezTo>
                  <a:cubicBezTo>
                    <a:pt x="615" y="614"/>
                    <a:pt x="492" y="461"/>
                    <a:pt x="369" y="338"/>
                  </a:cubicBezTo>
                  <a:cubicBezTo>
                    <a:pt x="308" y="246"/>
                    <a:pt x="216" y="154"/>
                    <a:pt x="93" y="92"/>
                  </a:cubicBezTo>
                  <a:lnTo>
                    <a:pt x="1" y="0"/>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916" name="Google Shape;9916;p98"/>
            <p:cNvSpPr/>
            <p:nvPr/>
          </p:nvSpPr>
          <p:spPr>
            <a:xfrm rot="6299887">
              <a:off x="7319620" y="-803790"/>
              <a:ext cx="38751" cy="93803"/>
            </a:xfrm>
            <a:custGeom>
              <a:avLst/>
              <a:gdLst/>
              <a:ahLst/>
              <a:cxnLst/>
              <a:rect l="l" t="t" r="r" b="b"/>
              <a:pathLst>
                <a:path w="1015" h="2457" extrusionOk="0">
                  <a:moveTo>
                    <a:pt x="1" y="0"/>
                  </a:moveTo>
                  <a:lnTo>
                    <a:pt x="31" y="92"/>
                  </a:lnTo>
                  <a:cubicBezTo>
                    <a:pt x="62" y="154"/>
                    <a:pt x="62" y="184"/>
                    <a:pt x="93" y="215"/>
                  </a:cubicBezTo>
                  <a:lnTo>
                    <a:pt x="154" y="369"/>
                  </a:lnTo>
                  <a:cubicBezTo>
                    <a:pt x="216" y="491"/>
                    <a:pt x="246" y="614"/>
                    <a:pt x="308" y="768"/>
                  </a:cubicBezTo>
                  <a:lnTo>
                    <a:pt x="492" y="1228"/>
                  </a:lnTo>
                  <a:lnTo>
                    <a:pt x="676" y="1658"/>
                  </a:lnTo>
                  <a:cubicBezTo>
                    <a:pt x="738" y="1812"/>
                    <a:pt x="799" y="1935"/>
                    <a:pt x="861" y="2057"/>
                  </a:cubicBezTo>
                  <a:cubicBezTo>
                    <a:pt x="891" y="2180"/>
                    <a:pt x="953" y="2272"/>
                    <a:pt x="983" y="2334"/>
                  </a:cubicBezTo>
                  <a:cubicBezTo>
                    <a:pt x="1014" y="2395"/>
                    <a:pt x="1014" y="2457"/>
                    <a:pt x="1014" y="2457"/>
                  </a:cubicBezTo>
                  <a:lnTo>
                    <a:pt x="1014" y="2334"/>
                  </a:lnTo>
                  <a:cubicBezTo>
                    <a:pt x="1014" y="2211"/>
                    <a:pt x="983" y="2119"/>
                    <a:pt x="953" y="2027"/>
                  </a:cubicBezTo>
                  <a:cubicBezTo>
                    <a:pt x="922" y="1904"/>
                    <a:pt x="891" y="1750"/>
                    <a:pt x="861" y="1627"/>
                  </a:cubicBezTo>
                  <a:cubicBezTo>
                    <a:pt x="799" y="1474"/>
                    <a:pt x="738" y="1320"/>
                    <a:pt x="676" y="1167"/>
                  </a:cubicBezTo>
                  <a:cubicBezTo>
                    <a:pt x="615" y="1013"/>
                    <a:pt x="553" y="829"/>
                    <a:pt x="461" y="706"/>
                  </a:cubicBezTo>
                  <a:lnTo>
                    <a:pt x="369" y="491"/>
                  </a:lnTo>
                  <a:cubicBezTo>
                    <a:pt x="339" y="430"/>
                    <a:pt x="277" y="369"/>
                    <a:pt x="246" y="338"/>
                  </a:cubicBezTo>
                  <a:cubicBezTo>
                    <a:pt x="216" y="246"/>
                    <a:pt x="154" y="154"/>
                    <a:pt x="93" y="92"/>
                  </a:cubicBezTo>
                  <a:lnTo>
                    <a:pt x="1" y="0"/>
                  </a:lnTo>
                  <a:close/>
                </a:path>
              </a:pathLst>
            </a:custGeom>
            <a:solidFill>
              <a:srgbClr val="E9C93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10108" name="Google Shape;10108;p99"/>
          <p:cNvGrpSpPr/>
          <p:nvPr/>
        </p:nvGrpSpPr>
        <p:grpSpPr>
          <a:xfrm>
            <a:off x="-129556" y="-304767"/>
            <a:ext cx="908716" cy="1052934"/>
            <a:chOff x="5947375" y="3842110"/>
            <a:chExt cx="539169" cy="624738"/>
          </a:xfrm>
        </p:grpSpPr>
        <p:sp>
          <p:nvSpPr>
            <p:cNvPr id="10109" name="Google Shape;10109;p99"/>
            <p:cNvSpPr/>
            <p:nvPr/>
          </p:nvSpPr>
          <p:spPr>
            <a:xfrm>
              <a:off x="6223241" y="4184295"/>
              <a:ext cx="263303" cy="239129"/>
            </a:xfrm>
            <a:custGeom>
              <a:avLst/>
              <a:gdLst/>
              <a:ahLst/>
              <a:cxnLst/>
              <a:rect l="l" t="t" r="r" b="b"/>
              <a:pathLst>
                <a:path w="20161" h="18310" extrusionOk="0">
                  <a:moveTo>
                    <a:pt x="10028" y="0"/>
                  </a:moveTo>
                  <a:cubicBezTo>
                    <a:pt x="5907" y="0"/>
                    <a:pt x="2185" y="2826"/>
                    <a:pt x="1158" y="7016"/>
                  </a:cubicBezTo>
                  <a:cubicBezTo>
                    <a:pt x="1" y="11936"/>
                    <a:pt x="2991" y="16855"/>
                    <a:pt x="7910" y="18060"/>
                  </a:cubicBezTo>
                  <a:cubicBezTo>
                    <a:pt x="8624" y="18228"/>
                    <a:pt x="9340" y="18309"/>
                    <a:pt x="10044" y="18309"/>
                  </a:cubicBezTo>
                  <a:cubicBezTo>
                    <a:pt x="14191" y="18309"/>
                    <a:pt x="17965" y="15514"/>
                    <a:pt x="18954" y="11309"/>
                  </a:cubicBezTo>
                  <a:cubicBezTo>
                    <a:pt x="20160" y="6389"/>
                    <a:pt x="17122" y="1422"/>
                    <a:pt x="12203" y="264"/>
                  </a:cubicBezTo>
                  <a:cubicBezTo>
                    <a:pt x="11474" y="86"/>
                    <a:pt x="10745" y="0"/>
                    <a:pt x="10028" y="0"/>
                  </a:cubicBezTo>
                  <a:close/>
                </a:path>
              </a:pathLst>
            </a:custGeom>
            <a:solidFill>
              <a:srgbClr val="871B2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0" name="Google Shape;10110;p99"/>
            <p:cNvSpPr/>
            <p:nvPr/>
          </p:nvSpPr>
          <p:spPr>
            <a:xfrm>
              <a:off x="5947375" y="4227354"/>
              <a:ext cx="268331" cy="239494"/>
            </a:xfrm>
            <a:custGeom>
              <a:avLst/>
              <a:gdLst/>
              <a:ahLst/>
              <a:cxnLst/>
              <a:rect l="l" t="t" r="r" b="b"/>
              <a:pathLst>
                <a:path w="20546" h="18338" extrusionOk="0">
                  <a:moveTo>
                    <a:pt x="10315" y="0"/>
                  </a:moveTo>
                  <a:cubicBezTo>
                    <a:pt x="6437" y="0"/>
                    <a:pt x="2837" y="2471"/>
                    <a:pt x="1592" y="6324"/>
                  </a:cubicBezTo>
                  <a:cubicBezTo>
                    <a:pt x="0" y="11146"/>
                    <a:pt x="2653" y="16307"/>
                    <a:pt x="7475" y="17898"/>
                  </a:cubicBezTo>
                  <a:cubicBezTo>
                    <a:pt x="8398" y="18196"/>
                    <a:pt x="9334" y="18338"/>
                    <a:pt x="10256" y="18338"/>
                  </a:cubicBezTo>
                  <a:cubicBezTo>
                    <a:pt x="14110" y="18338"/>
                    <a:pt x="17718" y="15867"/>
                    <a:pt x="19002" y="12014"/>
                  </a:cubicBezTo>
                  <a:cubicBezTo>
                    <a:pt x="20545" y="7192"/>
                    <a:pt x="17941" y="2031"/>
                    <a:pt x="13118" y="440"/>
                  </a:cubicBezTo>
                  <a:cubicBezTo>
                    <a:pt x="12187" y="142"/>
                    <a:pt x="11243" y="0"/>
                    <a:pt x="10315" y="0"/>
                  </a:cubicBezTo>
                  <a:close/>
                </a:path>
              </a:pathLst>
            </a:custGeom>
            <a:solidFill>
              <a:srgbClr val="871B2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1" name="Google Shape;10111;p99"/>
            <p:cNvSpPr/>
            <p:nvPr/>
          </p:nvSpPr>
          <p:spPr>
            <a:xfrm>
              <a:off x="6074906" y="3842110"/>
              <a:ext cx="238606" cy="389423"/>
            </a:xfrm>
            <a:custGeom>
              <a:avLst/>
              <a:gdLst/>
              <a:ahLst/>
              <a:cxnLst/>
              <a:rect l="l" t="t" r="r" b="b"/>
              <a:pathLst>
                <a:path w="18270" h="29818" extrusionOk="0">
                  <a:moveTo>
                    <a:pt x="1689" y="0"/>
                  </a:moveTo>
                  <a:cubicBezTo>
                    <a:pt x="1520" y="0"/>
                    <a:pt x="1352" y="109"/>
                    <a:pt x="1279" y="326"/>
                  </a:cubicBezTo>
                  <a:cubicBezTo>
                    <a:pt x="942" y="1387"/>
                    <a:pt x="1038" y="2689"/>
                    <a:pt x="990" y="3847"/>
                  </a:cubicBezTo>
                  <a:cubicBezTo>
                    <a:pt x="942" y="5004"/>
                    <a:pt x="893" y="6161"/>
                    <a:pt x="845" y="7271"/>
                  </a:cubicBezTo>
                  <a:cubicBezTo>
                    <a:pt x="797" y="9682"/>
                    <a:pt x="749" y="12093"/>
                    <a:pt x="701" y="14457"/>
                  </a:cubicBezTo>
                  <a:cubicBezTo>
                    <a:pt x="604" y="16820"/>
                    <a:pt x="652" y="19231"/>
                    <a:pt x="459" y="21594"/>
                  </a:cubicBezTo>
                  <a:cubicBezTo>
                    <a:pt x="315" y="24006"/>
                    <a:pt x="122" y="26369"/>
                    <a:pt x="25" y="28780"/>
                  </a:cubicBezTo>
                  <a:cubicBezTo>
                    <a:pt x="1" y="29468"/>
                    <a:pt x="538" y="29818"/>
                    <a:pt x="1079" y="29818"/>
                  </a:cubicBezTo>
                  <a:cubicBezTo>
                    <a:pt x="1600" y="29818"/>
                    <a:pt x="2124" y="29492"/>
                    <a:pt x="2147" y="28829"/>
                  </a:cubicBezTo>
                  <a:cubicBezTo>
                    <a:pt x="2196" y="26417"/>
                    <a:pt x="2099" y="24006"/>
                    <a:pt x="2051" y="21643"/>
                  </a:cubicBezTo>
                  <a:cubicBezTo>
                    <a:pt x="1954" y="19231"/>
                    <a:pt x="2099" y="16868"/>
                    <a:pt x="2147" y="14457"/>
                  </a:cubicBezTo>
                  <a:cubicBezTo>
                    <a:pt x="2196" y="12093"/>
                    <a:pt x="2292" y="9730"/>
                    <a:pt x="2292" y="7319"/>
                  </a:cubicBezTo>
                  <a:lnTo>
                    <a:pt x="2292" y="3702"/>
                  </a:lnTo>
                  <a:lnTo>
                    <a:pt x="2292" y="2834"/>
                  </a:lnTo>
                  <a:cubicBezTo>
                    <a:pt x="2967" y="4425"/>
                    <a:pt x="3932" y="5969"/>
                    <a:pt x="4800" y="7512"/>
                  </a:cubicBezTo>
                  <a:cubicBezTo>
                    <a:pt x="6054" y="9779"/>
                    <a:pt x="7452" y="11949"/>
                    <a:pt x="8562" y="14264"/>
                  </a:cubicBezTo>
                  <a:cubicBezTo>
                    <a:pt x="9719" y="16579"/>
                    <a:pt x="11118" y="18797"/>
                    <a:pt x="12468" y="21016"/>
                  </a:cubicBezTo>
                  <a:cubicBezTo>
                    <a:pt x="13770" y="23234"/>
                    <a:pt x="15169" y="25453"/>
                    <a:pt x="16519" y="27623"/>
                  </a:cubicBezTo>
                  <a:cubicBezTo>
                    <a:pt x="16684" y="27892"/>
                    <a:pt x="16931" y="28003"/>
                    <a:pt x="17178" y="28003"/>
                  </a:cubicBezTo>
                  <a:cubicBezTo>
                    <a:pt x="17727" y="28003"/>
                    <a:pt x="18269" y="27450"/>
                    <a:pt x="17870" y="26851"/>
                  </a:cubicBezTo>
                  <a:cubicBezTo>
                    <a:pt x="16519" y="24633"/>
                    <a:pt x="15169" y="22462"/>
                    <a:pt x="13819" y="20244"/>
                  </a:cubicBezTo>
                  <a:cubicBezTo>
                    <a:pt x="12468" y="18026"/>
                    <a:pt x="11214" y="15759"/>
                    <a:pt x="9767" y="13589"/>
                  </a:cubicBezTo>
                  <a:cubicBezTo>
                    <a:pt x="8321" y="11467"/>
                    <a:pt x="7115" y="9152"/>
                    <a:pt x="5861" y="6933"/>
                  </a:cubicBezTo>
                  <a:cubicBezTo>
                    <a:pt x="4703" y="4908"/>
                    <a:pt x="3691" y="2785"/>
                    <a:pt x="2244" y="953"/>
                  </a:cubicBezTo>
                  <a:cubicBezTo>
                    <a:pt x="2196" y="760"/>
                    <a:pt x="2147" y="519"/>
                    <a:pt x="2099" y="326"/>
                  </a:cubicBezTo>
                  <a:cubicBezTo>
                    <a:pt x="2027" y="109"/>
                    <a:pt x="1858" y="0"/>
                    <a:pt x="1689" y="0"/>
                  </a:cubicBezTo>
                  <a:close/>
                </a:path>
              </a:pathLst>
            </a:custGeom>
            <a:solidFill>
              <a:srgbClr val="6CA74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2" name="Google Shape;10112;p99"/>
            <p:cNvSpPr/>
            <p:nvPr/>
          </p:nvSpPr>
          <p:spPr>
            <a:xfrm>
              <a:off x="6173482" y="4053303"/>
              <a:ext cx="189605" cy="167494"/>
            </a:xfrm>
            <a:custGeom>
              <a:avLst/>
              <a:gdLst/>
              <a:ahLst/>
              <a:cxnLst/>
              <a:rect l="l" t="t" r="r" b="b"/>
              <a:pathLst>
                <a:path w="14518" h="12825" extrusionOk="0">
                  <a:moveTo>
                    <a:pt x="13073" y="1"/>
                  </a:moveTo>
                  <a:cubicBezTo>
                    <a:pt x="12709" y="1"/>
                    <a:pt x="12381" y="231"/>
                    <a:pt x="12299" y="601"/>
                  </a:cubicBezTo>
                  <a:cubicBezTo>
                    <a:pt x="12106" y="1565"/>
                    <a:pt x="11431" y="2337"/>
                    <a:pt x="10804" y="3108"/>
                  </a:cubicBezTo>
                  <a:cubicBezTo>
                    <a:pt x="10177" y="3880"/>
                    <a:pt x="9695" y="4748"/>
                    <a:pt x="9309" y="5665"/>
                  </a:cubicBezTo>
                  <a:cubicBezTo>
                    <a:pt x="8827" y="6870"/>
                    <a:pt x="8585" y="8124"/>
                    <a:pt x="8585" y="9378"/>
                  </a:cubicBezTo>
                  <a:cubicBezTo>
                    <a:pt x="7910" y="9040"/>
                    <a:pt x="7235" y="8799"/>
                    <a:pt x="6463" y="8655"/>
                  </a:cubicBezTo>
                  <a:cubicBezTo>
                    <a:pt x="4679" y="8221"/>
                    <a:pt x="2846" y="8028"/>
                    <a:pt x="1062" y="7787"/>
                  </a:cubicBezTo>
                  <a:cubicBezTo>
                    <a:pt x="387" y="7787"/>
                    <a:pt x="1" y="8462"/>
                    <a:pt x="290" y="9040"/>
                  </a:cubicBezTo>
                  <a:cubicBezTo>
                    <a:pt x="1496" y="10970"/>
                    <a:pt x="3425" y="12272"/>
                    <a:pt x="5644" y="12706"/>
                  </a:cubicBezTo>
                  <a:cubicBezTo>
                    <a:pt x="6107" y="12786"/>
                    <a:pt x="6570" y="12825"/>
                    <a:pt x="7033" y="12825"/>
                  </a:cubicBezTo>
                  <a:cubicBezTo>
                    <a:pt x="7679" y="12825"/>
                    <a:pt x="8325" y="12750"/>
                    <a:pt x="8971" y="12609"/>
                  </a:cubicBezTo>
                  <a:cubicBezTo>
                    <a:pt x="9309" y="12513"/>
                    <a:pt x="9646" y="12368"/>
                    <a:pt x="9888" y="12127"/>
                  </a:cubicBezTo>
                  <a:cubicBezTo>
                    <a:pt x="10177" y="12031"/>
                    <a:pt x="10370" y="11838"/>
                    <a:pt x="10418" y="11548"/>
                  </a:cubicBezTo>
                  <a:cubicBezTo>
                    <a:pt x="11334" y="10873"/>
                    <a:pt x="12058" y="10005"/>
                    <a:pt x="12540" y="8992"/>
                  </a:cubicBezTo>
                  <a:cubicBezTo>
                    <a:pt x="13167" y="7979"/>
                    <a:pt x="13649" y="6918"/>
                    <a:pt x="14035" y="5809"/>
                  </a:cubicBezTo>
                  <a:cubicBezTo>
                    <a:pt x="14373" y="4748"/>
                    <a:pt x="14517" y="3687"/>
                    <a:pt x="14469" y="2578"/>
                  </a:cubicBezTo>
                  <a:cubicBezTo>
                    <a:pt x="14421" y="1613"/>
                    <a:pt x="14325" y="359"/>
                    <a:pt x="13264" y="22"/>
                  </a:cubicBezTo>
                  <a:cubicBezTo>
                    <a:pt x="13199" y="8"/>
                    <a:pt x="13135" y="1"/>
                    <a:pt x="13073"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3" name="Google Shape;10113;p99"/>
            <p:cNvSpPr/>
            <p:nvPr/>
          </p:nvSpPr>
          <p:spPr>
            <a:xfrm>
              <a:off x="5968780" y="4109174"/>
              <a:ext cx="188978" cy="131083"/>
            </a:xfrm>
            <a:custGeom>
              <a:avLst/>
              <a:gdLst/>
              <a:ahLst/>
              <a:cxnLst/>
              <a:rect l="l" t="t" r="r" b="b"/>
              <a:pathLst>
                <a:path w="14470" h="10037" extrusionOk="0">
                  <a:moveTo>
                    <a:pt x="13059" y="1"/>
                  </a:moveTo>
                  <a:cubicBezTo>
                    <a:pt x="12430" y="1"/>
                    <a:pt x="11936" y="702"/>
                    <a:pt x="11576" y="1242"/>
                  </a:cubicBezTo>
                  <a:cubicBezTo>
                    <a:pt x="11093" y="1917"/>
                    <a:pt x="10563" y="2737"/>
                    <a:pt x="10129" y="3509"/>
                  </a:cubicBezTo>
                  <a:cubicBezTo>
                    <a:pt x="9598" y="4377"/>
                    <a:pt x="9164" y="5341"/>
                    <a:pt x="8827" y="6354"/>
                  </a:cubicBezTo>
                  <a:cubicBezTo>
                    <a:pt x="8055" y="5293"/>
                    <a:pt x="7187" y="4328"/>
                    <a:pt x="6174" y="3557"/>
                  </a:cubicBezTo>
                  <a:cubicBezTo>
                    <a:pt x="5010" y="2664"/>
                    <a:pt x="3502" y="1740"/>
                    <a:pt x="1977" y="1740"/>
                  </a:cubicBezTo>
                  <a:cubicBezTo>
                    <a:pt x="1607" y="1740"/>
                    <a:pt x="1236" y="1795"/>
                    <a:pt x="869" y="1917"/>
                  </a:cubicBezTo>
                  <a:cubicBezTo>
                    <a:pt x="290" y="2062"/>
                    <a:pt x="1" y="2689"/>
                    <a:pt x="290" y="3219"/>
                  </a:cubicBezTo>
                  <a:cubicBezTo>
                    <a:pt x="1255" y="5004"/>
                    <a:pt x="2605" y="6547"/>
                    <a:pt x="4197" y="7849"/>
                  </a:cubicBezTo>
                  <a:cubicBezTo>
                    <a:pt x="5433" y="8830"/>
                    <a:pt x="7009" y="10037"/>
                    <a:pt x="8691" y="10037"/>
                  </a:cubicBezTo>
                  <a:cubicBezTo>
                    <a:pt x="8911" y="10037"/>
                    <a:pt x="9133" y="10016"/>
                    <a:pt x="9357" y="9971"/>
                  </a:cubicBezTo>
                  <a:cubicBezTo>
                    <a:pt x="9598" y="9923"/>
                    <a:pt x="9791" y="9778"/>
                    <a:pt x="9888" y="9585"/>
                  </a:cubicBezTo>
                  <a:lnTo>
                    <a:pt x="9936" y="9585"/>
                  </a:lnTo>
                  <a:cubicBezTo>
                    <a:pt x="11576" y="8814"/>
                    <a:pt x="12588" y="6884"/>
                    <a:pt x="13264" y="5245"/>
                  </a:cubicBezTo>
                  <a:cubicBezTo>
                    <a:pt x="13601" y="4425"/>
                    <a:pt x="13890" y="3557"/>
                    <a:pt x="14035" y="2689"/>
                  </a:cubicBezTo>
                  <a:cubicBezTo>
                    <a:pt x="14180" y="1869"/>
                    <a:pt x="14469" y="856"/>
                    <a:pt x="13746" y="277"/>
                  </a:cubicBezTo>
                  <a:cubicBezTo>
                    <a:pt x="13501" y="82"/>
                    <a:pt x="13272" y="1"/>
                    <a:pt x="13059"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4" name="Google Shape;10114;p99"/>
            <p:cNvSpPr/>
            <p:nvPr/>
          </p:nvSpPr>
          <p:spPr>
            <a:xfrm>
              <a:off x="6065777" y="4253879"/>
              <a:ext cx="15137" cy="14967"/>
            </a:xfrm>
            <a:custGeom>
              <a:avLst/>
              <a:gdLst/>
              <a:ahLst/>
              <a:cxnLst/>
              <a:rect l="l" t="t" r="r" b="b"/>
              <a:pathLst>
                <a:path w="1159" h="1146" extrusionOk="0">
                  <a:moveTo>
                    <a:pt x="435" y="0"/>
                  </a:moveTo>
                  <a:lnTo>
                    <a:pt x="290" y="49"/>
                  </a:lnTo>
                  <a:cubicBezTo>
                    <a:pt x="242" y="97"/>
                    <a:pt x="146" y="145"/>
                    <a:pt x="146" y="193"/>
                  </a:cubicBezTo>
                  <a:cubicBezTo>
                    <a:pt x="97" y="241"/>
                    <a:pt x="49" y="290"/>
                    <a:pt x="49" y="338"/>
                  </a:cubicBezTo>
                  <a:cubicBezTo>
                    <a:pt x="1" y="386"/>
                    <a:pt x="1" y="434"/>
                    <a:pt x="1" y="483"/>
                  </a:cubicBezTo>
                  <a:cubicBezTo>
                    <a:pt x="1" y="531"/>
                    <a:pt x="1" y="579"/>
                    <a:pt x="1" y="627"/>
                  </a:cubicBezTo>
                  <a:cubicBezTo>
                    <a:pt x="1" y="675"/>
                    <a:pt x="1" y="724"/>
                    <a:pt x="49" y="772"/>
                  </a:cubicBezTo>
                  <a:cubicBezTo>
                    <a:pt x="49" y="868"/>
                    <a:pt x="97" y="917"/>
                    <a:pt x="146" y="965"/>
                  </a:cubicBezTo>
                  <a:lnTo>
                    <a:pt x="290" y="1061"/>
                  </a:lnTo>
                  <a:lnTo>
                    <a:pt x="435" y="1110"/>
                  </a:lnTo>
                  <a:cubicBezTo>
                    <a:pt x="483" y="1134"/>
                    <a:pt x="531" y="1146"/>
                    <a:pt x="580" y="1146"/>
                  </a:cubicBezTo>
                  <a:cubicBezTo>
                    <a:pt x="628" y="1146"/>
                    <a:pt x="676" y="1134"/>
                    <a:pt x="724" y="1110"/>
                  </a:cubicBezTo>
                  <a:lnTo>
                    <a:pt x="869" y="1061"/>
                  </a:lnTo>
                  <a:cubicBezTo>
                    <a:pt x="966" y="1013"/>
                    <a:pt x="1014" y="965"/>
                    <a:pt x="1062" y="917"/>
                  </a:cubicBezTo>
                  <a:cubicBezTo>
                    <a:pt x="1110" y="868"/>
                    <a:pt x="1158" y="772"/>
                    <a:pt x="1158" y="724"/>
                  </a:cubicBezTo>
                  <a:cubicBezTo>
                    <a:pt x="1158" y="627"/>
                    <a:pt x="1158" y="579"/>
                    <a:pt x="1158" y="483"/>
                  </a:cubicBezTo>
                  <a:cubicBezTo>
                    <a:pt x="1158" y="434"/>
                    <a:pt x="1158" y="386"/>
                    <a:pt x="1110" y="338"/>
                  </a:cubicBezTo>
                  <a:cubicBezTo>
                    <a:pt x="1110" y="290"/>
                    <a:pt x="1062" y="193"/>
                    <a:pt x="1014" y="145"/>
                  </a:cubicBezTo>
                  <a:lnTo>
                    <a:pt x="869" y="49"/>
                  </a:lnTo>
                  <a:lnTo>
                    <a:pt x="724" y="0"/>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5" name="Google Shape;10115;p99"/>
            <p:cNvSpPr/>
            <p:nvPr/>
          </p:nvSpPr>
          <p:spPr>
            <a:xfrm>
              <a:off x="6056334" y="4274657"/>
              <a:ext cx="18284" cy="18127"/>
            </a:xfrm>
            <a:custGeom>
              <a:avLst/>
              <a:gdLst/>
              <a:ahLst/>
              <a:cxnLst/>
              <a:rect l="l" t="t" r="r" b="b"/>
              <a:pathLst>
                <a:path w="1400" h="1388" extrusionOk="0">
                  <a:moveTo>
                    <a:pt x="531" y="1"/>
                  </a:moveTo>
                  <a:cubicBezTo>
                    <a:pt x="386" y="49"/>
                    <a:pt x="290" y="97"/>
                    <a:pt x="193" y="194"/>
                  </a:cubicBezTo>
                  <a:lnTo>
                    <a:pt x="145" y="290"/>
                  </a:lnTo>
                  <a:lnTo>
                    <a:pt x="97" y="338"/>
                  </a:lnTo>
                  <a:lnTo>
                    <a:pt x="49" y="435"/>
                  </a:lnTo>
                  <a:lnTo>
                    <a:pt x="1" y="531"/>
                  </a:lnTo>
                  <a:lnTo>
                    <a:pt x="1" y="676"/>
                  </a:lnTo>
                  <a:cubicBezTo>
                    <a:pt x="1" y="821"/>
                    <a:pt x="49" y="917"/>
                    <a:pt x="97" y="1014"/>
                  </a:cubicBezTo>
                  <a:cubicBezTo>
                    <a:pt x="145" y="1110"/>
                    <a:pt x="145" y="1158"/>
                    <a:pt x="193" y="1207"/>
                  </a:cubicBezTo>
                  <a:lnTo>
                    <a:pt x="193" y="1158"/>
                  </a:lnTo>
                  <a:lnTo>
                    <a:pt x="242" y="1207"/>
                  </a:lnTo>
                  <a:lnTo>
                    <a:pt x="309" y="1240"/>
                  </a:lnTo>
                  <a:lnTo>
                    <a:pt x="309" y="1240"/>
                  </a:lnTo>
                  <a:cubicBezTo>
                    <a:pt x="352" y="1304"/>
                    <a:pt x="399" y="1309"/>
                    <a:pt x="483" y="1351"/>
                  </a:cubicBezTo>
                  <a:lnTo>
                    <a:pt x="724" y="1351"/>
                  </a:lnTo>
                  <a:cubicBezTo>
                    <a:pt x="748" y="1375"/>
                    <a:pt x="772" y="1387"/>
                    <a:pt x="796" y="1387"/>
                  </a:cubicBezTo>
                  <a:cubicBezTo>
                    <a:pt x="820" y="1387"/>
                    <a:pt x="845" y="1375"/>
                    <a:pt x="869" y="1351"/>
                  </a:cubicBezTo>
                  <a:cubicBezTo>
                    <a:pt x="1013" y="1351"/>
                    <a:pt x="1110" y="1255"/>
                    <a:pt x="1206" y="1207"/>
                  </a:cubicBezTo>
                  <a:cubicBezTo>
                    <a:pt x="1303" y="1110"/>
                    <a:pt x="1351" y="1014"/>
                    <a:pt x="1399" y="917"/>
                  </a:cubicBezTo>
                  <a:cubicBezTo>
                    <a:pt x="1399" y="772"/>
                    <a:pt x="1399" y="676"/>
                    <a:pt x="1399" y="531"/>
                  </a:cubicBezTo>
                  <a:cubicBezTo>
                    <a:pt x="1351" y="483"/>
                    <a:pt x="1351" y="387"/>
                    <a:pt x="1303" y="338"/>
                  </a:cubicBezTo>
                  <a:cubicBezTo>
                    <a:pt x="1303" y="290"/>
                    <a:pt x="1254" y="242"/>
                    <a:pt x="1206" y="194"/>
                  </a:cubicBezTo>
                  <a:cubicBezTo>
                    <a:pt x="1110" y="97"/>
                    <a:pt x="1013" y="49"/>
                    <a:pt x="869"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6" name="Google Shape;10116;p99"/>
            <p:cNvSpPr/>
            <p:nvPr/>
          </p:nvSpPr>
          <p:spPr>
            <a:xfrm>
              <a:off x="6034916" y="4256399"/>
              <a:ext cx="17657" cy="18271"/>
            </a:xfrm>
            <a:custGeom>
              <a:avLst/>
              <a:gdLst/>
              <a:ahLst/>
              <a:cxnLst/>
              <a:rect l="l" t="t" r="r" b="b"/>
              <a:pathLst>
                <a:path w="1352" h="1399" extrusionOk="0">
                  <a:moveTo>
                    <a:pt x="531" y="0"/>
                  </a:moveTo>
                  <a:cubicBezTo>
                    <a:pt x="435" y="0"/>
                    <a:pt x="338" y="48"/>
                    <a:pt x="290" y="97"/>
                  </a:cubicBezTo>
                  <a:cubicBezTo>
                    <a:pt x="290" y="97"/>
                    <a:pt x="242" y="145"/>
                    <a:pt x="242" y="193"/>
                  </a:cubicBezTo>
                  <a:lnTo>
                    <a:pt x="194" y="193"/>
                  </a:lnTo>
                  <a:cubicBezTo>
                    <a:pt x="97" y="290"/>
                    <a:pt x="49" y="386"/>
                    <a:pt x="1" y="531"/>
                  </a:cubicBezTo>
                  <a:lnTo>
                    <a:pt x="1" y="675"/>
                  </a:lnTo>
                  <a:cubicBezTo>
                    <a:pt x="1" y="772"/>
                    <a:pt x="1" y="868"/>
                    <a:pt x="49" y="965"/>
                  </a:cubicBezTo>
                  <a:cubicBezTo>
                    <a:pt x="49" y="1013"/>
                    <a:pt x="49" y="1061"/>
                    <a:pt x="97" y="1109"/>
                  </a:cubicBezTo>
                  <a:cubicBezTo>
                    <a:pt x="145" y="1206"/>
                    <a:pt x="242" y="1254"/>
                    <a:pt x="290" y="1302"/>
                  </a:cubicBezTo>
                  <a:lnTo>
                    <a:pt x="483" y="1399"/>
                  </a:lnTo>
                  <a:lnTo>
                    <a:pt x="724" y="1399"/>
                  </a:lnTo>
                  <a:cubicBezTo>
                    <a:pt x="821" y="1399"/>
                    <a:pt x="917" y="1351"/>
                    <a:pt x="1014" y="1302"/>
                  </a:cubicBezTo>
                  <a:cubicBezTo>
                    <a:pt x="1110" y="1254"/>
                    <a:pt x="1206" y="1158"/>
                    <a:pt x="1255" y="1061"/>
                  </a:cubicBezTo>
                  <a:lnTo>
                    <a:pt x="1303" y="868"/>
                  </a:lnTo>
                  <a:lnTo>
                    <a:pt x="1303" y="724"/>
                  </a:lnTo>
                  <a:cubicBezTo>
                    <a:pt x="1351" y="627"/>
                    <a:pt x="1351" y="579"/>
                    <a:pt x="1303" y="531"/>
                  </a:cubicBezTo>
                  <a:cubicBezTo>
                    <a:pt x="1303" y="482"/>
                    <a:pt x="1303" y="386"/>
                    <a:pt x="1255" y="338"/>
                  </a:cubicBezTo>
                  <a:lnTo>
                    <a:pt x="1206" y="290"/>
                  </a:lnTo>
                  <a:lnTo>
                    <a:pt x="1158" y="193"/>
                  </a:lnTo>
                  <a:cubicBezTo>
                    <a:pt x="1110" y="145"/>
                    <a:pt x="1062" y="145"/>
                    <a:pt x="1014" y="97"/>
                  </a:cubicBezTo>
                  <a:cubicBezTo>
                    <a:pt x="917" y="48"/>
                    <a:pt x="821" y="0"/>
                    <a:pt x="676"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7" name="Google Shape;10117;p99"/>
            <p:cNvSpPr/>
            <p:nvPr/>
          </p:nvSpPr>
          <p:spPr>
            <a:xfrm>
              <a:off x="6027994" y="4283003"/>
              <a:ext cx="15750" cy="14980"/>
            </a:xfrm>
            <a:custGeom>
              <a:avLst/>
              <a:gdLst/>
              <a:ahLst/>
              <a:cxnLst/>
              <a:rect l="l" t="t" r="r" b="b"/>
              <a:pathLst>
                <a:path w="1206" h="1147" extrusionOk="0">
                  <a:moveTo>
                    <a:pt x="627" y="1"/>
                  </a:moveTo>
                  <a:cubicBezTo>
                    <a:pt x="579" y="1"/>
                    <a:pt x="531" y="13"/>
                    <a:pt x="483" y="37"/>
                  </a:cubicBezTo>
                  <a:cubicBezTo>
                    <a:pt x="386" y="37"/>
                    <a:pt x="338" y="85"/>
                    <a:pt x="241" y="133"/>
                  </a:cubicBezTo>
                  <a:cubicBezTo>
                    <a:pt x="193" y="182"/>
                    <a:pt x="145" y="230"/>
                    <a:pt x="97" y="278"/>
                  </a:cubicBezTo>
                  <a:cubicBezTo>
                    <a:pt x="49" y="375"/>
                    <a:pt x="0" y="471"/>
                    <a:pt x="0" y="568"/>
                  </a:cubicBezTo>
                  <a:lnTo>
                    <a:pt x="0" y="760"/>
                  </a:lnTo>
                  <a:cubicBezTo>
                    <a:pt x="49" y="857"/>
                    <a:pt x="97" y="905"/>
                    <a:pt x="193" y="1002"/>
                  </a:cubicBezTo>
                  <a:cubicBezTo>
                    <a:pt x="241" y="1050"/>
                    <a:pt x="338" y="1098"/>
                    <a:pt x="386" y="1098"/>
                  </a:cubicBezTo>
                  <a:cubicBezTo>
                    <a:pt x="434" y="1146"/>
                    <a:pt x="531" y="1146"/>
                    <a:pt x="627" y="1146"/>
                  </a:cubicBezTo>
                  <a:lnTo>
                    <a:pt x="772" y="1146"/>
                  </a:lnTo>
                  <a:cubicBezTo>
                    <a:pt x="868" y="1146"/>
                    <a:pt x="965" y="1098"/>
                    <a:pt x="1061" y="1002"/>
                  </a:cubicBezTo>
                  <a:cubicBezTo>
                    <a:pt x="1110" y="953"/>
                    <a:pt x="1158" y="857"/>
                    <a:pt x="1206" y="760"/>
                  </a:cubicBezTo>
                  <a:cubicBezTo>
                    <a:pt x="1206" y="664"/>
                    <a:pt x="1206" y="568"/>
                    <a:pt x="1206" y="471"/>
                  </a:cubicBezTo>
                  <a:cubicBezTo>
                    <a:pt x="1158" y="423"/>
                    <a:pt x="1158" y="375"/>
                    <a:pt x="1110" y="326"/>
                  </a:cubicBezTo>
                  <a:cubicBezTo>
                    <a:pt x="1061" y="230"/>
                    <a:pt x="1013" y="133"/>
                    <a:pt x="917" y="85"/>
                  </a:cubicBezTo>
                  <a:lnTo>
                    <a:pt x="772" y="37"/>
                  </a:lnTo>
                  <a:cubicBezTo>
                    <a:pt x="724" y="13"/>
                    <a:pt x="675" y="1"/>
                    <a:pt x="627"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8" name="Google Shape;10118;p99"/>
            <p:cNvSpPr/>
            <p:nvPr/>
          </p:nvSpPr>
          <p:spPr>
            <a:xfrm>
              <a:off x="6031768" y="4304264"/>
              <a:ext cx="15763" cy="13870"/>
            </a:xfrm>
            <a:custGeom>
              <a:avLst/>
              <a:gdLst/>
              <a:ahLst/>
              <a:cxnLst/>
              <a:rect l="l" t="t" r="r" b="b"/>
              <a:pathLst>
                <a:path w="1207" h="1062" extrusionOk="0">
                  <a:moveTo>
                    <a:pt x="338" y="1"/>
                  </a:moveTo>
                  <a:cubicBezTo>
                    <a:pt x="290" y="1"/>
                    <a:pt x="242" y="49"/>
                    <a:pt x="194" y="97"/>
                  </a:cubicBezTo>
                  <a:lnTo>
                    <a:pt x="145" y="145"/>
                  </a:lnTo>
                  <a:lnTo>
                    <a:pt x="49" y="242"/>
                  </a:lnTo>
                  <a:lnTo>
                    <a:pt x="1" y="338"/>
                  </a:lnTo>
                  <a:cubicBezTo>
                    <a:pt x="1" y="386"/>
                    <a:pt x="1" y="435"/>
                    <a:pt x="1" y="483"/>
                  </a:cubicBezTo>
                  <a:lnTo>
                    <a:pt x="1" y="627"/>
                  </a:lnTo>
                  <a:lnTo>
                    <a:pt x="1" y="820"/>
                  </a:lnTo>
                  <a:lnTo>
                    <a:pt x="97" y="917"/>
                  </a:lnTo>
                  <a:lnTo>
                    <a:pt x="145" y="965"/>
                  </a:lnTo>
                  <a:lnTo>
                    <a:pt x="242" y="1013"/>
                  </a:lnTo>
                  <a:lnTo>
                    <a:pt x="242" y="1062"/>
                  </a:lnTo>
                  <a:lnTo>
                    <a:pt x="869" y="1062"/>
                  </a:lnTo>
                  <a:cubicBezTo>
                    <a:pt x="965" y="1013"/>
                    <a:pt x="1013" y="965"/>
                    <a:pt x="1062" y="917"/>
                  </a:cubicBezTo>
                  <a:lnTo>
                    <a:pt x="1158" y="820"/>
                  </a:lnTo>
                  <a:lnTo>
                    <a:pt x="1206" y="724"/>
                  </a:lnTo>
                  <a:cubicBezTo>
                    <a:pt x="1206" y="627"/>
                    <a:pt x="1206" y="579"/>
                    <a:pt x="1206" y="483"/>
                  </a:cubicBezTo>
                  <a:cubicBezTo>
                    <a:pt x="1206" y="435"/>
                    <a:pt x="1206" y="435"/>
                    <a:pt x="1206" y="386"/>
                  </a:cubicBezTo>
                  <a:cubicBezTo>
                    <a:pt x="1158" y="290"/>
                    <a:pt x="1110" y="242"/>
                    <a:pt x="1062" y="193"/>
                  </a:cubicBezTo>
                  <a:lnTo>
                    <a:pt x="965" y="97"/>
                  </a:lnTo>
                  <a:lnTo>
                    <a:pt x="869" y="49"/>
                  </a:lnTo>
                  <a:lnTo>
                    <a:pt x="772" y="1"/>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9" name="Google Shape;10119;p99"/>
            <p:cNvSpPr/>
            <p:nvPr/>
          </p:nvSpPr>
          <p:spPr>
            <a:xfrm>
              <a:off x="5985797" y="4293333"/>
              <a:ext cx="17017" cy="19133"/>
            </a:xfrm>
            <a:custGeom>
              <a:avLst/>
              <a:gdLst/>
              <a:ahLst/>
              <a:cxnLst/>
              <a:rect l="l" t="t" r="r" b="b"/>
              <a:pathLst>
                <a:path w="1303" h="1465" extrusionOk="0">
                  <a:moveTo>
                    <a:pt x="650" y="0"/>
                  </a:moveTo>
                  <a:cubicBezTo>
                    <a:pt x="470" y="0"/>
                    <a:pt x="303" y="63"/>
                    <a:pt x="193" y="211"/>
                  </a:cubicBezTo>
                  <a:cubicBezTo>
                    <a:pt x="96" y="259"/>
                    <a:pt x="48" y="355"/>
                    <a:pt x="0" y="500"/>
                  </a:cubicBezTo>
                  <a:cubicBezTo>
                    <a:pt x="0" y="596"/>
                    <a:pt x="0" y="693"/>
                    <a:pt x="0" y="789"/>
                  </a:cubicBezTo>
                  <a:cubicBezTo>
                    <a:pt x="0" y="886"/>
                    <a:pt x="48" y="982"/>
                    <a:pt x="48" y="1030"/>
                  </a:cubicBezTo>
                  <a:lnTo>
                    <a:pt x="48" y="1079"/>
                  </a:lnTo>
                  <a:cubicBezTo>
                    <a:pt x="96" y="1223"/>
                    <a:pt x="241" y="1368"/>
                    <a:pt x="434" y="1464"/>
                  </a:cubicBezTo>
                  <a:lnTo>
                    <a:pt x="675" y="1464"/>
                  </a:lnTo>
                  <a:cubicBezTo>
                    <a:pt x="772" y="1416"/>
                    <a:pt x="868" y="1368"/>
                    <a:pt x="916" y="1320"/>
                  </a:cubicBezTo>
                  <a:lnTo>
                    <a:pt x="1109" y="1127"/>
                  </a:lnTo>
                  <a:cubicBezTo>
                    <a:pt x="1158" y="1030"/>
                    <a:pt x="1254" y="934"/>
                    <a:pt x="1254" y="838"/>
                  </a:cubicBezTo>
                  <a:cubicBezTo>
                    <a:pt x="1302" y="741"/>
                    <a:pt x="1302" y="596"/>
                    <a:pt x="1254" y="500"/>
                  </a:cubicBezTo>
                  <a:cubicBezTo>
                    <a:pt x="1206" y="259"/>
                    <a:pt x="1061" y="114"/>
                    <a:pt x="820" y="18"/>
                  </a:cubicBezTo>
                  <a:cubicBezTo>
                    <a:pt x="763" y="6"/>
                    <a:pt x="706" y="0"/>
                    <a:pt x="65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0" name="Google Shape;10120;p99"/>
            <p:cNvSpPr/>
            <p:nvPr/>
          </p:nvSpPr>
          <p:spPr>
            <a:xfrm>
              <a:off x="6351112" y="4195932"/>
              <a:ext cx="21418" cy="22685"/>
            </a:xfrm>
            <a:custGeom>
              <a:avLst/>
              <a:gdLst/>
              <a:ahLst/>
              <a:cxnLst/>
              <a:rect l="l" t="t" r="r" b="b"/>
              <a:pathLst>
                <a:path w="1640" h="1737" extrusionOk="0">
                  <a:moveTo>
                    <a:pt x="724" y="0"/>
                  </a:moveTo>
                  <a:lnTo>
                    <a:pt x="482" y="97"/>
                  </a:lnTo>
                  <a:cubicBezTo>
                    <a:pt x="482" y="97"/>
                    <a:pt x="434" y="145"/>
                    <a:pt x="386" y="193"/>
                  </a:cubicBezTo>
                  <a:cubicBezTo>
                    <a:pt x="386" y="193"/>
                    <a:pt x="338" y="193"/>
                    <a:pt x="289" y="241"/>
                  </a:cubicBezTo>
                  <a:cubicBezTo>
                    <a:pt x="241" y="290"/>
                    <a:pt x="241" y="338"/>
                    <a:pt x="193" y="338"/>
                  </a:cubicBezTo>
                  <a:cubicBezTo>
                    <a:pt x="145" y="434"/>
                    <a:pt x="97" y="531"/>
                    <a:pt x="48" y="627"/>
                  </a:cubicBezTo>
                  <a:cubicBezTo>
                    <a:pt x="48" y="724"/>
                    <a:pt x="48" y="772"/>
                    <a:pt x="48" y="868"/>
                  </a:cubicBezTo>
                  <a:cubicBezTo>
                    <a:pt x="0" y="965"/>
                    <a:pt x="0" y="1061"/>
                    <a:pt x="48" y="1158"/>
                  </a:cubicBezTo>
                  <a:cubicBezTo>
                    <a:pt x="97" y="1302"/>
                    <a:pt x="193" y="1399"/>
                    <a:pt x="338" y="1495"/>
                  </a:cubicBezTo>
                  <a:cubicBezTo>
                    <a:pt x="434" y="1544"/>
                    <a:pt x="482" y="1592"/>
                    <a:pt x="579" y="1640"/>
                  </a:cubicBezTo>
                  <a:cubicBezTo>
                    <a:pt x="675" y="1688"/>
                    <a:pt x="772" y="1737"/>
                    <a:pt x="868" y="1737"/>
                  </a:cubicBezTo>
                  <a:lnTo>
                    <a:pt x="1013" y="1737"/>
                  </a:lnTo>
                  <a:cubicBezTo>
                    <a:pt x="1109" y="1688"/>
                    <a:pt x="1158" y="1688"/>
                    <a:pt x="1254" y="1592"/>
                  </a:cubicBezTo>
                  <a:cubicBezTo>
                    <a:pt x="1350" y="1592"/>
                    <a:pt x="1399" y="1544"/>
                    <a:pt x="1399" y="1495"/>
                  </a:cubicBezTo>
                  <a:cubicBezTo>
                    <a:pt x="1447" y="1447"/>
                    <a:pt x="1495" y="1351"/>
                    <a:pt x="1495" y="1302"/>
                  </a:cubicBezTo>
                  <a:lnTo>
                    <a:pt x="1495" y="1254"/>
                  </a:lnTo>
                  <a:cubicBezTo>
                    <a:pt x="1543" y="1206"/>
                    <a:pt x="1592" y="1110"/>
                    <a:pt x="1640" y="1061"/>
                  </a:cubicBezTo>
                  <a:cubicBezTo>
                    <a:pt x="1640" y="1013"/>
                    <a:pt x="1640" y="1013"/>
                    <a:pt x="1640" y="965"/>
                  </a:cubicBezTo>
                  <a:lnTo>
                    <a:pt x="1640" y="772"/>
                  </a:lnTo>
                  <a:cubicBezTo>
                    <a:pt x="1640" y="676"/>
                    <a:pt x="1640" y="579"/>
                    <a:pt x="1592" y="483"/>
                  </a:cubicBezTo>
                  <a:lnTo>
                    <a:pt x="1543" y="386"/>
                  </a:lnTo>
                  <a:cubicBezTo>
                    <a:pt x="1495" y="290"/>
                    <a:pt x="1447" y="241"/>
                    <a:pt x="1350" y="193"/>
                  </a:cubicBezTo>
                  <a:cubicBezTo>
                    <a:pt x="1302" y="145"/>
                    <a:pt x="1254" y="97"/>
                    <a:pt x="1206" y="97"/>
                  </a:cubicBezTo>
                  <a:cubicBezTo>
                    <a:pt x="1109" y="49"/>
                    <a:pt x="1013" y="0"/>
                    <a:pt x="916"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1" name="Google Shape;10121;p99"/>
            <p:cNvSpPr/>
            <p:nvPr/>
          </p:nvSpPr>
          <p:spPr>
            <a:xfrm>
              <a:off x="6373157" y="4200973"/>
              <a:ext cx="640" cy="1894"/>
            </a:xfrm>
            <a:custGeom>
              <a:avLst/>
              <a:gdLst/>
              <a:ahLst/>
              <a:cxnLst/>
              <a:rect l="l" t="t" r="r" b="b"/>
              <a:pathLst>
                <a:path w="49" h="145" extrusionOk="0">
                  <a:moveTo>
                    <a:pt x="0" y="0"/>
                  </a:moveTo>
                  <a:cubicBezTo>
                    <a:pt x="0" y="48"/>
                    <a:pt x="0" y="97"/>
                    <a:pt x="0" y="97"/>
                  </a:cubicBezTo>
                  <a:lnTo>
                    <a:pt x="48" y="145"/>
                  </a:lnTo>
                  <a:cubicBezTo>
                    <a:pt x="0" y="97"/>
                    <a:pt x="0" y="48"/>
                    <a:pt x="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2" name="Google Shape;10122;p99"/>
            <p:cNvSpPr/>
            <p:nvPr/>
          </p:nvSpPr>
          <p:spPr>
            <a:xfrm>
              <a:off x="6373784" y="4218604"/>
              <a:ext cx="21431" cy="19538"/>
            </a:xfrm>
            <a:custGeom>
              <a:avLst/>
              <a:gdLst/>
              <a:ahLst/>
              <a:cxnLst/>
              <a:rect l="l" t="t" r="r" b="b"/>
              <a:pathLst>
                <a:path w="1641" h="1496" extrusionOk="0">
                  <a:moveTo>
                    <a:pt x="1447" y="193"/>
                  </a:moveTo>
                  <a:cubicBezTo>
                    <a:pt x="1447" y="201"/>
                    <a:pt x="1447" y="208"/>
                    <a:pt x="1447" y="214"/>
                  </a:cubicBezTo>
                  <a:lnTo>
                    <a:pt x="1447" y="214"/>
                  </a:lnTo>
                  <a:cubicBezTo>
                    <a:pt x="1466" y="238"/>
                    <a:pt x="1483" y="264"/>
                    <a:pt x="1495" y="290"/>
                  </a:cubicBezTo>
                  <a:lnTo>
                    <a:pt x="1447" y="193"/>
                  </a:lnTo>
                  <a:close/>
                  <a:moveTo>
                    <a:pt x="627" y="1"/>
                  </a:moveTo>
                  <a:lnTo>
                    <a:pt x="386" y="49"/>
                  </a:lnTo>
                  <a:lnTo>
                    <a:pt x="338" y="145"/>
                  </a:lnTo>
                  <a:cubicBezTo>
                    <a:pt x="241" y="193"/>
                    <a:pt x="193" y="242"/>
                    <a:pt x="145" y="338"/>
                  </a:cubicBezTo>
                  <a:cubicBezTo>
                    <a:pt x="49" y="435"/>
                    <a:pt x="49" y="579"/>
                    <a:pt x="49" y="676"/>
                  </a:cubicBezTo>
                  <a:cubicBezTo>
                    <a:pt x="0" y="772"/>
                    <a:pt x="49" y="869"/>
                    <a:pt x="97" y="965"/>
                  </a:cubicBezTo>
                  <a:cubicBezTo>
                    <a:pt x="97" y="1062"/>
                    <a:pt x="145" y="1110"/>
                    <a:pt x="193" y="1158"/>
                  </a:cubicBezTo>
                  <a:cubicBezTo>
                    <a:pt x="290" y="1254"/>
                    <a:pt x="386" y="1303"/>
                    <a:pt x="483" y="1351"/>
                  </a:cubicBezTo>
                  <a:cubicBezTo>
                    <a:pt x="483" y="1351"/>
                    <a:pt x="531" y="1351"/>
                    <a:pt x="531" y="1399"/>
                  </a:cubicBezTo>
                  <a:cubicBezTo>
                    <a:pt x="627" y="1447"/>
                    <a:pt x="772" y="1447"/>
                    <a:pt x="868" y="1496"/>
                  </a:cubicBezTo>
                  <a:lnTo>
                    <a:pt x="1061" y="1496"/>
                  </a:lnTo>
                  <a:cubicBezTo>
                    <a:pt x="1110" y="1447"/>
                    <a:pt x="1110" y="1447"/>
                    <a:pt x="1158" y="1447"/>
                  </a:cubicBezTo>
                  <a:cubicBezTo>
                    <a:pt x="1254" y="1399"/>
                    <a:pt x="1351" y="1351"/>
                    <a:pt x="1399" y="1303"/>
                  </a:cubicBezTo>
                  <a:cubicBezTo>
                    <a:pt x="1447" y="1254"/>
                    <a:pt x="1495" y="1158"/>
                    <a:pt x="1544" y="1110"/>
                  </a:cubicBezTo>
                  <a:cubicBezTo>
                    <a:pt x="1592" y="1062"/>
                    <a:pt x="1592" y="1013"/>
                    <a:pt x="1640" y="917"/>
                  </a:cubicBezTo>
                  <a:lnTo>
                    <a:pt x="1640" y="724"/>
                  </a:lnTo>
                  <a:cubicBezTo>
                    <a:pt x="1640" y="676"/>
                    <a:pt x="1640" y="628"/>
                    <a:pt x="1640" y="531"/>
                  </a:cubicBezTo>
                  <a:lnTo>
                    <a:pt x="1544" y="386"/>
                  </a:lnTo>
                  <a:lnTo>
                    <a:pt x="1495" y="290"/>
                  </a:lnTo>
                  <a:cubicBezTo>
                    <a:pt x="1455" y="250"/>
                    <a:pt x="1448" y="243"/>
                    <a:pt x="1447" y="214"/>
                  </a:cubicBezTo>
                  <a:lnTo>
                    <a:pt x="1447" y="214"/>
                  </a:lnTo>
                  <a:cubicBezTo>
                    <a:pt x="1396" y="145"/>
                    <a:pt x="1325" y="84"/>
                    <a:pt x="1254" y="49"/>
                  </a:cubicBezTo>
                  <a:lnTo>
                    <a:pt x="1061" y="1"/>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3" name="Google Shape;10123;p99"/>
            <p:cNvSpPr/>
            <p:nvPr/>
          </p:nvSpPr>
          <p:spPr>
            <a:xfrm>
              <a:off x="6346697" y="4231363"/>
              <a:ext cx="14497" cy="14967"/>
            </a:xfrm>
            <a:custGeom>
              <a:avLst/>
              <a:gdLst/>
              <a:ahLst/>
              <a:cxnLst/>
              <a:rect l="l" t="t" r="r" b="b"/>
              <a:pathLst>
                <a:path w="1110" h="1146" extrusionOk="0">
                  <a:moveTo>
                    <a:pt x="537" y="0"/>
                  </a:moveTo>
                  <a:cubicBezTo>
                    <a:pt x="495" y="0"/>
                    <a:pt x="459" y="12"/>
                    <a:pt x="435" y="36"/>
                  </a:cubicBezTo>
                  <a:lnTo>
                    <a:pt x="290" y="85"/>
                  </a:lnTo>
                  <a:cubicBezTo>
                    <a:pt x="242" y="133"/>
                    <a:pt x="193" y="181"/>
                    <a:pt x="145" y="229"/>
                  </a:cubicBezTo>
                  <a:cubicBezTo>
                    <a:pt x="97" y="277"/>
                    <a:pt x="49" y="326"/>
                    <a:pt x="49" y="374"/>
                  </a:cubicBezTo>
                  <a:lnTo>
                    <a:pt x="49" y="519"/>
                  </a:lnTo>
                  <a:cubicBezTo>
                    <a:pt x="1" y="567"/>
                    <a:pt x="1" y="663"/>
                    <a:pt x="49" y="712"/>
                  </a:cubicBezTo>
                  <a:lnTo>
                    <a:pt x="97" y="856"/>
                  </a:lnTo>
                  <a:lnTo>
                    <a:pt x="193" y="1001"/>
                  </a:lnTo>
                  <a:lnTo>
                    <a:pt x="338" y="1049"/>
                  </a:lnTo>
                  <a:lnTo>
                    <a:pt x="435" y="1146"/>
                  </a:lnTo>
                  <a:lnTo>
                    <a:pt x="579" y="1146"/>
                  </a:lnTo>
                  <a:cubicBezTo>
                    <a:pt x="772" y="1146"/>
                    <a:pt x="965" y="1049"/>
                    <a:pt x="1062" y="856"/>
                  </a:cubicBezTo>
                  <a:cubicBezTo>
                    <a:pt x="1062" y="856"/>
                    <a:pt x="1062" y="808"/>
                    <a:pt x="1062" y="808"/>
                  </a:cubicBezTo>
                  <a:cubicBezTo>
                    <a:pt x="1110" y="760"/>
                    <a:pt x="1110" y="712"/>
                    <a:pt x="1110" y="663"/>
                  </a:cubicBezTo>
                  <a:cubicBezTo>
                    <a:pt x="1110" y="615"/>
                    <a:pt x="1110" y="567"/>
                    <a:pt x="1110" y="519"/>
                  </a:cubicBezTo>
                  <a:cubicBezTo>
                    <a:pt x="1110" y="470"/>
                    <a:pt x="1110" y="422"/>
                    <a:pt x="1062" y="374"/>
                  </a:cubicBezTo>
                  <a:cubicBezTo>
                    <a:pt x="1062" y="326"/>
                    <a:pt x="1062" y="277"/>
                    <a:pt x="1013" y="277"/>
                  </a:cubicBezTo>
                  <a:cubicBezTo>
                    <a:pt x="965" y="229"/>
                    <a:pt x="965" y="181"/>
                    <a:pt x="917" y="133"/>
                  </a:cubicBezTo>
                  <a:cubicBezTo>
                    <a:pt x="869" y="133"/>
                    <a:pt x="820" y="85"/>
                    <a:pt x="772" y="85"/>
                  </a:cubicBezTo>
                  <a:lnTo>
                    <a:pt x="676" y="36"/>
                  </a:lnTo>
                  <a:cubicBezTo>
                    <a:pt x="627" y="12"/>
                    <a:pt x="579" y="0"/>
                    <a:pt x="537"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4" name="Google Shape;10124;p99"/>
            <p:cNvSpPr/>
            <p:nvPr/>
          </p:nvSpPr>
          <p:spPr>
            <a:xfrm>
              <a:off x="6332841" y="4204408"/>
              <a:ext cx="12616" cy="17827"/>
            </a:xfrm>
            <a:custGeom>
              <a:avLst/>
              <a:gdLst/>
              <a:ahLst/>
              <a:cxnLst/>
              <a:rect l="l" t="t" r="r" b="b"/>
              <a:pathLst>
                <a:path w="966" h="1365" extrusionOk="0">
                  <a:moveTo>
                    <a:pt x="302" y="1"/>
                  </a:moveTo>
                  <a:cubicBezTo>
                    <a:pt x="266" y="1"/>
                    <a:pt x="229" y="9"/>
                    <a:pt x="193" y="27"/>
                  </a:cubicBezTo>
                  <a:cubicBezTo>
                    <a:pt x="49" y="123"/>
                    <a:pt x="1" y="316"/>
                    <a:pt x="145" y="461"/>
                  </a:cubicBezTo>
                  <a:cubicBezTo>
                    <a:pt x="97" y="461"/>
                    <a:pt x="97" y="509"/>
                    <a:pt x="97" y="509"/>
                  </a:cubicBezTo>
                  <a:cubicBezTo>
                    <a:pt x="49" y="557"/>
                    <a:pt x="1" y="605"/>
                    <a:pt x="1" y="702"/>
                  </a:cubicBezTo>
                  <a:lnTo>
                    <a:pt x="1" y="798"/>
                  </a:lnTo>
                  <a:cubicBezTo>
                    <a:pt x="1" y="846"/>
                    <a:pt x="1" y="943"/>
                    <a:pt x="1" y="991"/>
                  </a:cubicBezTo>
                  <a:cubicBezTo>
                    <a:pt x="1" y="1088"/>
                    <a:pt x="49" y="1136"/>
                    <a:pt x="97" y="1232"/>
                  </a:cubicBezTo>
                  <a:cubicBezTo>
                    <a:pt x="145" y="1280"/>
                    <a:pt x="242" y="1329"/>
                    <a:pt x="290" y="1329"/>
                  </a:cubicBezTo>
                  <a:cubicBezTo>
                    <a:pt x="338" y="1353"/>
                    <a:pt x="386" y="1365"/>
                    <a:pt x="429" y="1365"/>
                  </a:cubicBezTo>
                  <a:cubicBezTo>
                    <a:pt x="471" y="1365"/>
                    <a:pt x="507" y="1353"/>
                    <a:pt x="531" y="1329"/>
                  </a:cubicBezTo>
                  <a:cubicBezTo>
                    <a:pt x="627" y="1329"/>
                    <a:pt x="724" y="1280"/>
                    <a:pt x="772" y="1232"/>
                  </a:cubicBezTo>
                  <a:cubicBezTo>
                    <a:pt x="820" y="1184"/>
                    <a:pt x="869" y="1136"/>
                    <a:pt x="869" y="1088"/>
                  </a:cubicBezTo>
                  <a:cubicBezTo>
                    <a:pt x="917" y="1039"/>
                    <a:pt x="917" y="943"/>
                    <a:pt x="965" y="895"/>
                  </a:cubicBezTo>
                  <a:cubicBezTo>
                    <a:pt x="965" y="846"/>
                    <a:pt x="965" y="798"/>
                    <a:pt x="965" y="750"/>
                  </a:cubicBezTo>
                  <a:cubicBezTo>
                    <a:pt x="917" y="702"/>
                    <a:pt x="917" y="653"/>
                    <a:pt x="869" y="557"/>
                  </a:cubicBezTo>
                  <a:lnTo>
                    <a:pt x="820" y="461"/>
                  </a:lnTo>
                  <a:cubicBezTo>
                    <a:pt x="724" y="412"/>
                    <a:pt x="676" y="364"/>
                    <a:pt x="579" y="316"/>
                  </a:cubicBezTo>
                  <a:cubicBezTo>
                    <a:pt x="619" y="158"/>
                    <a:pt x="465" y="1"/>
                    <a:pt x="302"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5" name="Google Shape;10125;p99"/>
            <p:cNvSpPr/>
            <p:nvPr/>
          </p:nvSpPr>
          <p:spPr>
            <a:xfrm>
              <a:off x="6332214" y="4248838"/>
              <a:ext cx="17644" cy="16390"/>
            </a:xfrm>
            <a:custGeom>
              <a:avLst/>
              <a:gdLst/>
              <a:ahLst/>
              <a:cxnLst/>
              <a:rect l="l" t="t" r="r" b="b"/>
              <a:pathLst>
                <a:path w="1351" h="1255" extrusionOk="0">
                  <a:moveTo>
                    <a:pt x="627" y="0"/>
                  </a:moveTo>
                  <a:lnTo>
                    <a:pt x="483" y="49"/>
                  </a:lnTo>
                  <a:cubicBezTo>
                    <a:pt x="338" y="49"/>
                    <a:pt x="241" y="145"/>
                    <a:pt x="193" y="193"/>
                  </a:cubicBezTo>
                  <a:cubicBezTo>
                    <a:pt x="97" y="290"/>
                    <a:pt x="49" y="386"/>
                    <a:pt x="0" y="483"/>
                  </a:cubicBezTo>
                  <a:cubicBezTo>
                    <a:pt x="0" y="531"/>
                    <a:pt x="0" y="627"/>
                    <a:pt x="0" y="724"/>
                  </a:cubicBezTo>
                  <a:cubicBezTo>
                    <a:pt x="0" y="772"/>
                    <a:pt x="0" y="869"/>
                    <a:pt x="49" y="965"/>
                  </a:cubicBezTo>
                  <a:cubicBezTo>
                    <a:pt x="97" y="1061"/>
                    <a:pt x="193" y="1110"/>
                    <a:pt x="290" y="1206"/>
                  </a:cubicBezTo>
                  <a:lnTo>
                    <a:pt x="434" y="1254"/>
                  </a:lnTo>
                  <a:lnTo>
                    <a:pt x="724" y="1254"/>
                  </a:lnTo>
                  <a:cubicBezTo>
                    <a:pt x="820" y="1206"/>
                    <a:pt x="917" y="1158"/>
                    <a:pt x="1013" y="1110"/>
                  </a:cubicBezTo>
                  <a:lnTo>
                    <a:pt x="1158" y="965"/>
                  </a:lnTo>
                  <a:cubicBezTo>
                    <a:pt x="1206" y="917"/>
                    <a:pt x="1254" y="869"/>
                    <a:pt x="1254" y="772"/>
                  </a:cubicBezTo>
                  <a:cubicBezTo>
                    <a:pt x="1302" y="724"/>
                    <a:pt x="1351" y="627"/>
                    <a:pt x="1351" y="579"/>
                  </a:cubicBezTo>
                  <a:lnTo>
                    <a:pt x="1351" y="435"/>
                  </a:lnTo>
                  <a:lnTo>
                    <a:pt x="1254" y="290"/>
                  </a:lnTo>
                  <a:cubicBezTo>
                    <a:pt x="1254" y="193"/>
                    <a:pt x="1206" y="145"/>
                    <a:pt x="1110" y="97"/>
                  </a:cubicBezTo>
                  <a:cubicBezTo>
                    <a:pt x="1110" y="97"/>
                    <a:pt x="1061" y="49"/>
                    <a:pt x="1013" y="49"/>
                  </a:cubicBezTo>
                  <a:cubicBezTo>
                    <a:pt x="965" y="0"/>
                    <a:pt x="868" y="0"/>
                    <a:pt x="82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6" name="Google Shape;10126;p99"/>
            <p:cNvSpPr/>
            <p:nvPr/>
          </p:nvSpPr>
          <p:spPr>
            <a:xfrm>
              <a:off x="6313316" y="4221281"/>
              <a:ext cx="15763" cy="14340"/>
            </a:xfrm>
            <a:custGeom>
              <a:avLst/>
              <a:gdLst/>
              <a:ahLst/>
              <a:cxnLst/>
              <a:rect l="l" t="t" r="r" b="b"/>
              <a:pathLst>
                <a:path w="1207" h="1098" extrusionOk="0">
                  <a:moveTo>
                    <a:pt x="627" y="1"/>
                  </a:moveTo>
                  <a:cubicBezTo>
                    <a:pt x="579" y="1"/>
                    <a:pt x="531" y="13"/>
                    <a:pt x="483" y="37"/>
                  </a:cubicBezTo>
                  <a:cubicBezTo>
                    <a:pt x="386" y="37"/>
                    <a:pt x="290" y="85"/>
                    <a:pt x="242" y="181"/>
                  </a:cubicBezTo>
                  <a:lnTo>
                    <a:pt x="145" y="230"/>
                  </a:lnTo>
                  <a:cubicBezTo>
                    <a:pt x="97" y="278"/>
                    <a:pt x="49" y="374"/>
                    <a:pt x="0" y="519"/>
                  </a:cubicBezTo>
                  <a:cubicBezTo>
                    <a:pt x="0" y="615"/>
                    <a:pt x="0" y="712"/>
                    <a:pt x="0" y="760"/>
                  </a:cubicBezTo>
                  <a:lnTo>
                    <a:pt x="49" y="905"/>
                  </a:lnTo>
                  <a:cubicBezTo>
                    <a:pt x="97" y="953"/>
                    <a:pt x="145" y="1001"/>
                    <a:pt x="193" y="1001"/>
                  </a:cubicBezTo>
                  <a:cubicBezTo>
                    <a:pt x="242" y="1049"/>
                    <a:pt x="290" y="1098"/>
                    <a:pt x="338" y="1098"/>
                  </a:cubicBezTo>
                  <a:lnTo>
                    <a:pt x="772" y="1098"/>
                  </a:lnTo>
                  <a:cubicBezTo>
                    <a:pt x="965" y="1049"/>
                    <a:pt x="1110" y="905"/>
                    <a:pt x="1158" y="712"/>
                  </a:cubicBezTo>
                  <a:cubicBezTo>
                    <a:pt x="1206" y="664"/>
                    <a:pt x="1206" y="567"/>
                    <a:pt x="1158" y="471"/>
                  </a:cubicBezTo>
                  <a:cubicBezTo>
                    <a:pt x="1158" y="423"/>
                    <a:pt x="1158" y="326"/>
                    <a:pt x="1110" y="278"/>
                  </a:cubicBezTo>
                  <a:cubicBezTo>
                    <a:pt x="1061" y="181"/>
                    <a:pt x="1013" y="133"/>
                    <a:pt x="917" y="85"/>
                  </a:cubicBezTo>
                  <a:lnTo>
                    <a:pt x="772" y="37"/>
                  </a:lnTo>
                  <a:cubicBezTo>
                    <a:pt x="724" y="13"/>
                    <a:pt x="676" y="1"/>
                    <a:pt x="627"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7" name="Google Shape;10127;p99"/>
            <p:cNvSpPr/>
            <p:nvPr/>
          </p:nvSpPr>
          <p:spPr>
            <a:xfrm>
              <a:off x="6286229" y="4234511"/>
              <a:ext cx="17657" cy="17331"/>
            </a:xfrm>
            <a:custGeom>
              <a:avLst/>
              <a:gdLst/>
              <a:ahLst/>
              <a:cxnLst/>
              <a:rect l="l" t="t" r="r" b="b"/>
              <a:pathLst>
                <a:path w="1352" h="1327" extrusionOk="0">
                  <a:moveTo>
                    <a:pt x="700" y="0"/>
                  </a:moveTo>
                  <a:cubicBezTo>
                    <a:pt x="640" y="0"/>
                    <a:pt x="579" y="12"/>
                    <a:pt x="531" y="36"/>
                  </a:cubicBezTo>
                  <a:cubicBezTo>
                    <a:pt x="386" y="36"/>
                    <a:pt x="290" y="133"/>
                    <a:pt x="194" y="181"/>
                  </a:cubicBezTo>
                  <a:cubicBezTo>
                    <a:pt x="145" y="278"/>
                    <a:pt x="49" y="374"/>
                    <a:pt x="49" y="471"/>
                  </a:cubicBezTo>
                  <a:cubicBezTo>
                    <a:pt x="1" y="615"/>
                    <a:pt x="1" y="712"/>
                    <a:pt x="49" y="808"/>
                  </a:cubicBezTo>
                  <a:lnTo>
                    <a:pt x="49" y="905"/>
                  </a:lnTo>
                  <a:cubicBezTo>
                    <a:pt x="49" y="905"/>
                    <a:pt x="49" y="953"/>
                    <a:pt x="97" y="1001"/>
                  </a:cubicBezTo>
                  <a:cubicBezTo>
                    <a:pt x="97" y="1049"/>
                    <a:pt x="145" y="1049"/>
                    <a:pt x="194" y="1097"/>
                  </a:cubicBezTo>
                  <a:lnTo>
                    <a:pt x="194" y="1146"/>
                  </a:lnTo>
                  <a:cubicBezTo>
                    <a:pt x="290" y="1194"/>
                    <a:pt x="386" y="1242"/>
                    <a:pt x="483" y="1290"/>
                  </a:cubicBezTo>
                  <a:cubicBezTo>
                    <a:pt x="555" y="1315"/>
                    <a:pt x="616" y="1327"/>
                    <a:pt x="670" y="1327"/>
                  </a:cubicBezTo>
                  <a:cubicBezTo>
                    <a:pt x="724" y="1327"/>
                    <a:pt x="772" y="1315"/>
                    <a:pt x="821" y="1290"/>
                  </a:cubicBezTo>
                  <a:cubicBezTo>
                    <a:pt x="1062" y="1242"/>
                    <a:pt x="1255" y="1049"/>
                    <a:pt x="1303" y="856"/>
                  </a:cubicBezTo>
                  <a:cubicBezTo>
                    <a:pt x="1351" y="712"/>
                    <a:pt x="1351" y="615"/>
                    <a:pt x="1303" y="519"/>
                  </a:cubicBezTo>
                  <a:lnTo>
                    <a:pt x="1255" y="326"/>
                  </a:lnTo>
                  <a:cubicBezTo>
                    <a:pt x="1206" y="278"/>
                    <a:pt x="1158" y="181"/>
                    <a:pt x="1110" y="133"/>
                  </a:cubicBezTo>
                  <a:cubicBezTo>
                    <a:pt x="1013" y="85"/>
                    <a:pt x="965" y="36"/>
                    <a:pt x="869" y="36"/>
                  </a:cubicBezTo>
                  <a:cubicBezTo>
                    <a:pt x="821" y="12"/>
                    <a:pt x="760" y="0"/>
                    <a:pt x="70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8" name="Google Shape;10128;p99"/>
            <p:cNvSpPr/>
            <p:nvPr/>
          </p:nvSpPr>
          <p:spPr>
            <a:xfrm>
              <a:off x="6320878" y="4268989"/>
              <a:ext cx="13" cy="640"/>
            </a:xfrm>
            <a:custGeom>
              <a:avLst/>
              <a:gdLst/>
              <a:ahLst/>
              <a:cxnLst/>
              <a:rect l="l" t="t" r="r" b="b"/>
              <a:pathLst>
                <a:path w="1" h="49" extrusionOk="0">
                  <a:moveTo>
                    <a:pt x="0" y="49"/>
                  </a:moveTo>
                  <a:lnTo>
                    <a:pt x="0" y="49"/>
                  </a:lnTo>
                  <a:cubicBezTo>
                    <a:pt x="0" y="49"/>
                    <a:pt x="0" y="49"/>
                    <a:pt x="0"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9" name="Google Shape;10129;p99"/>
            <p:cNvSpPr/>
            <p:nvPr/>
          </p:nvSpPr>
          <p:spPr>
            <a:xfrm>
              <a:off x="6307021" y="4258280"/>
              <a:ext cx="15123" cy="14510"/>
            </a:xfrm>
            <a:custGeom>
              <a:avLst/>
              <a:gdLst/>
              <a:ahLst/>
              <a:cxnLst/>
              <a:rect l="l" t="t" r="r" b="b"/>
              <a:pathLst>
                <a:path w="1158" h="1111" extrusionOk="0">
                  <a:moveTo>
                    <a:pt x="482" y="1"/>
                  </a:moveTo>
                  <a:cubicBezTo>
                    <a:pt x="338" y="49"/>
                    <a:pt x="241" y="97"/>
                    <a:pt x="193" y="146"/>
                  </a:cubicBezTo>
                  <a:cubicBezTo>
                    <a:pt x="145" y="194"/>
                    <a:pt x="97" y="290"/>
                    <a:pt x="48" y="338"/>
                  </a:cubicBezTo>
                  <a:cubicBezTo>
                    <a:pt x="48" y="387"/>
                    <a:pt x="0" y="483"/>
                    <a:pt x="0" y="580"/>
                  </a:cubicBezTo>
                  <a:cubicBezTo>
                    <a:pt x="0" y="628"/>
                    <a:pt x="48" y="724"/>
                    <a:pt x="97" y="821"/>
                  </a:cubicBezTo>
                  <a:cubicBezTo>
                    <a:pt x="145" y="869"/>
                    <a:pt x="193" y="965"/>
                    <a:pt x="241" y="1014"/>
                  </a:cubicBezTo>
                  <a:cubicBezTo>
                    <a:pt x="290" y="1062"/>
                    <a:pt x="386" y="1062"/>
                    <a:pt x="434" y="1110"/>
                  </a:cubicBezTo>
                  <a:lnTo>
                    <a:pt x="820" y="1110"/>
                  </a:lnTo>
                  <a:lnTo>
                    <a:pt x="917" y="1062"/>
                  </a:lnTo>
                  <a:cubicBezTo>
                    <a:pt x="917" y="1014"/>
                    <a:pt x="965" y="1014"/>
                    <a:pt x="1013" y="965"/>
                  </a:cubicBezTo>
                  <a:cubicBezTo>
                    <a:pt x="1013" y="965"/>
                    <a:pt x="1013" y="917"/>
                    <a:pt x="1061" y="869"/>
                  </a:cubicBezTo>
                  <a:lnTo>
                    <a:pt x="1061" y="869"/>
                  </a:lnTo>
                  <a:lnTo>
                    <a:pt x="1013" y="965"/>
                  </a:lnTo>
                  <a:cubicBezTo>
                    <a:pt x="1061" y="917"/>
                    <a:pt x="1061" y="869"/>
                    <a:pt x="1109" y="821"/>
                  </a:cubicBezTo>
                  <a:lnTo>
                    <a:pt x="1109" y="869"/>
                  </a:lnTo>
                  <a:cubicBezTo>
                    <a:pt x="1109" y="821"/>
                    <a:pt x="1109" y="773"/>
                    <a:pt x="1158" y="724"/>
                  </a:cubicBezTo>
                  <a:cubicBezTo>
                    <a:pt x="1158" y="628"/>
                    <a:pt x="1158" y="531"/>
                    <a:pt x="1158" y="435"/>
                  </a:cubicBezTo>
                  <a:lnTo>
                    <a:pt x="1109" y="290"/>
                  </a:lnTo>
                  <a:cubicBezTo>
                    <a:pt x="1013" y="97"/>
                    <a:pt x="820" y="1"/>
                    <a:pt x="627"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0" name="Google Shape;10130;p99"/>
            <p:cNvSpPr/>
            <p:nvPr/>
          </p:nvSpPr>
          <p:spPr>
            <a:xfrm>
              <a:off x="6320878" y="4269616"/>
              <a:ext cx="13" cy="13"/>
            </a:xfrm>
            <a:custGeom>
              <a:avLst/>
              <a:gdLst/>
              <a:ahLst/>
              <a:cxnLst/>
              <a:rect l="l" t="t" r="r" b="b"/>
              <a:pathLst>
                <a:path w="1" h="1" extrusionOk="0">
                  <a:moveTo>
                    <a:pt x="0" y="1"/>
                  </a:moveTo>
                  <a:lnTo>
                    <a:pt x="0" y="1"/>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1" name="Google Shape;10131;p99"/>
            <p:cNvSpPr/>
            <p:nvPr/>
          </p:nvSpPr>
          <p:spPr>
            <a:xfrm>
              <a:off x="6262304" y="4273403"/>
              <a:ext cx="15750" cy="15763"/>
            </a:xfrm>
            <a:custGeom>
              <a:avLst/>
              <a:gdLst/>
              <a:ahLst/>
              <a:cxnLst/>
              <a:rect l="l" t="t" r="r" b="b"/>
              <a:pathLst>
                <a:path w="1206" h="1207" extrusionOk="0">
                  <a:moveTo>
                    <a:pt x="627" y="0"/>
                  </a:moveTo>
                  <a:cubicBezTo>
                    <a:pt x="482" y="0"/>
                    <a:pt x="386" y="0"/>
                    <a:pt x="289" y="49"/>
                  </a:cubicBezTo>
                  <a:cubicBezTo>
                    <a:pt x="193" y="97"/>
                    <a:pt x="145" y="193"/>
                    <a:pt x="48" y="290"/>
                  </a:cubicBezTo>
                  <a:cubicBezTo>
                    <a:pt x="0" y="386"/>
                    <a:pt x="0" y="483"/>
                    <a:pt x="0" y="579"/>
                  </a:cubicBezTo>
                  <a:lnTo>
                    <a:pt x="0" y="772"/>
                  </a:lnTo>
                  <a:lnTo>
                    <a:pt x="48" y="868"/>
                  </a:lnTo>
                  <a:cubicBezTo>
                    <a:pt x="96" y="965"/>
                    <a:pt x="145" y="1013"/>
                    <a:pt x="193" y="1061"/>
                  </a:cubicBezTo>
                  <a:cubicBezTo>
                    <a:pt x="241" y="1110"/>
                    <a:pt x="289" y="1158"/>
                    <a:pt x="338" y="1158"/>
                  </a:cubicBezTo>
                  <a:cubicBezTo>
                    <a:pt x="434" y="1206"/>
                    <a:pt x="482" y="1206"/>
                    <a:pt x="579" y="1206"/>
                  </a:cubicBezTo>
                  <a:lnTo>
                    <a:pt x="723" y="1206"/>
                  </a:lnTo>
                  <a:lnTo>
                    <a:pt x="868" y="1158"/>
                  </a:lnTo>
                  <a:cubicBezTo>
                    <a:pt x="965" y="1110"/>
                    <a:pt x="1013" y="1061"/>
                    <a:pt x="1061" y="965"/>
                  </a:cubicBezTo>
                  <a:cubicBezTo>
                    <a:pt x="1109" y="965"/>
                    <a:pt x="1109" y="917"/>
                    <a:pt x="1157" y="868"/>
                  </a:cubicBezTo>
                  <a:cubicBezTo>
                    <a:pt x="1206" y="772"/>
                    <a:pt x="1206" y="724"/>
                    <a:pt x="1206" y="627"/>
                  </a:cubicBezTo>
                  <a:lnTo>
                    <a:pt x="1206" y="483"/>
                  </a:lnTo>
                  <a:lnTo>
                    <a:pt x="1157" y="338"/>
                  </a:lnTo>
                  <a:cubicBezTo>
                    <a:pt x="1109" y="242"/>
                    <a:pt x="1061" y="193"/>
                    <a:pt x="965" y="145"/>
                  </a:cubicBezTo>
                  <a:cubicBezTo>
                    <a:pt x="916" y="97"/>
                    <a:pt x="916" y="49"/>
                    <a:pt x="820" y="49"/>
                  </a:cubicBezTo>
                  <a:cubicBezTo>
                    <a:pt x="772" y="0"/>
                    <a:pt x="675" y="0"/>
                    <a:pt x="627"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2" name="Google Shape;10132;p99"/>
            <p:cNvSpPr/>
            <p:nvPr/>
          </p:nvSpPr>
          <p:spPr>
            <a:xfrm>
              <a:off x="6266078" y="4243170"/>
              <a:ext cx="15123" cy="15385"/>
            </a:xfrm>
            <a:custGeom>
              <a:avLst/>
              <a:gdLst/>
              <a:ahLst/>
              <a:cxnLst/>
              <a:rect l="l" t="t" r="r" b="b"/>
              <a:pathLst>
                <a:path w="1158" h="1178" extrusionOk="0">
                  <a:moveTo>
                    <a:pt x="627" y="0"/>
                  </a:moveTo>
                  <a:cubicBezTo>
                    <a:pt x="531" y="0"/>
                    <a:pt x="386" y="0"/>
                    <a:pt x="338" y="49"/>
                  </a:cubicBezTo>
                  <a:cubicBezTo>
                    <a:pt x="242" y="97"/>
                    <a:pt x="145" y="193"/>
                    <a:pt x="97" y="290"/>
                  </a:cubicBezTo>
                  <a:cubicBezTo>
                    <a:pt x="49" y="338"/>
                    <a:pt x="0" y="434"/>
                    <a:pt x="0" y="579"/>
                  </a:cubicBezTo>
                  <a:cubicBezTo>
                    <a:pt x="0" y="676"/>
                    <a:pt x="0" y="772"/>
                    <a:pt x="49" y="869"/>
                  </a:cubicBezTo>
                  <a:lnTo>
                    <a:pt x="97" y="917"/>
                  </a:lnTo>
                  <a:cubicBezTo>
                    <a:pt x="145" y="1013"/>
                    <a:pt x="193" y="1061"/>
                    <a:pt x="290" y="1110"/>
                  </a:cubicBezTo>
                  <a:cubicBezTo>
                    <a:pt x="338" y="1158"/>
                    <a:pt x="483" y="1158"/>
                    <a:pt x="579" y="1158"/>
                  </a:cubicBezTo>
                  <a:cubicBezTo>
                    <a:pt x="607" y="1172"/>
                    <a:pt x="636" y="1178"/>
                    <a:pt x="664" y="1178"/>
                  </a:cubicBezTo>
                  <a:cubicBezTo>
                    <a:pt x="732" y="1178"/>
                    <a:pt x="800" y="1144"/>
                    <a:pt x="868" y="1110"/>
                  </a:cubicBezTo>
                  <a:cubicBezTo>
                    <a:pt x="965" y="1061"/>
                    <a:pt x="1013" y="1013"/>
                    <a:pt x="1061" y="917"/>
                  </a:cubicBezTo>
                  <a:cubicBezTo>
                    <a:pt x="1110" y="820"/>
                    <a:pt x="1158" y="724"/>
                    <a:pt x="1158" y="627"/>
                  </a:cubicBezTo>
                  <a:cubicBezTo>
                    <a:pt x="1158" y="531"/>
                    <a:pt x="1158" y="434"/>
                    <a:pt x="1110" y="386"/>
                  </a:cubicBezTo>
                  <a:cubicBezTo>
                    <a:pt x="1110" y="338"/>
                    <a:pt x="1110" y="338"/>
                    <a:pt x="1110" y="290"/>
                  </a:cubicBezTo>
                  <a:cubicBezTo>
                    <a:pt x="1061" y="193"/>
                    <a:pt x="1013" y="145"/>
                    <a:pt x="917" y="49"/>
                  </a:cubicBezTo>
                  <a:cubicBezTo>
                    <a:pt x="820" y="0"/>
                    <a:pt x="724" y="0"/>
                    <a:pt x="627"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 name="Text Box 2"/>
          <p:cNvSpPr txBox="1"/>
          <p:nvPr/>
        </p:nvSpPr>
        <p:spPr>
          <a:xfrm>
            <a:off x="179070" y="1203325"/>
            <a:ext cx="5250180" cy="737235"/>
          </a:xfrm>
          <a:prstGeom prst="rect">
            <a:avLst/>
          </a:prstGeom>
          <a:noFill/>
        </p:spPr>
        <p:txBody>
          <a:bodyPr wrap="square" rtlCol="0">
            <a:spAutoFit/>
          </a:bodyPr>
          <a:p>
            <a:r>
              <a:rPr lang="en-US"/>
              <a:t>Nếu như chúng ta click vào mục đăng xuất thì sẽ trở lại phần trang chủ nhưng không còn thông tin của bạn nữa tại đây bắt buộc bạn phải đăng nhập lại để tiếp tục mua hàng</a:t>
            </a:r>
            <a:endParaRPr lang="en-US"/>
          </a:p>
        </p:txBody>
      </p:sp>
      <p:pic>
        <p:nvPicPr>
          <p:cNvPr id="4" name="Picture 3"/>
          <p:cNvPicPr>
            <a:picLocks noChangeAspect="1"/>
          </p:cNvPicPr>
          <p:nvPr/>
        </p:nvPicPr>
        <p:blipFill>
          <a:blip r:embed="rId1"/>
          <a:stretch>
            <a:fillRect/>
          </a:stretch>
        </p:blipFill>
        <p:spPr>
          <a:xfrm>
            <a:off x="5499100" y="612775"/>
            <a:ext cx="3140710" cy="3705225"/>
          </a:xfrm>
          <a:prstGeom prst="rect">
            <a:avLst/>
          </a:prstGeom>
        </p:spPr>
      </p:pic>
      <p:sp>
        <p:nvSpPr>
          <p:cNvPr id="5" name="Text Box 4"/>
          <p:cNvSpPr txBox="1"/>
          <p:nvPr/>
        </p:nvSpPr>
        <p:spPr>
          <a:xfrm>
            <a:off x="325120" y="2957195"/>
            <a:ext cx="4822825" cy="737235"/>
          </a:xfrm>
          <a:prstGeom prst="rect">
            <a:avLst/>
          </a:prstGeom>
          <a:noFill/>
        </p:spPr>
        <p:txBody>
          <a:bodyPr wrap="square" rtlCol="0">
            <a:spAutoFit/>
          </a:bodyPr>
          <a:p>
            <a:r>
              <a:rPr lang="en-US"/>
              <a:t>Tại phần trang chủ bạn có thể xem các mặt hàng khác mà không cần đăng nhập nhưng để mua và đặt các sản phẩm thì bắt buộc bạn phải đăng nhập</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872" name="Shape 7872"/>
        <p:cNvGrpSpPr/>
        <p:nvPr/>
      </p:nvGrpSpPr>
      <p:grpSpPr>
        <a:xfrm>
          <a:off x="0" y="0"/>
          <a:ext cx="0" cy="0"/>
          <a:chOff x="0" y="0"/>
          <a:chExt cx="0" cy="0"/>
        </a:xfrm>
      </p:grpSpPr>
      <p:grpSp>
        <p:nvGrpSpPr>
          <p:cNvPr id="10057" name="Google Shape;10057;p99"/>
          <p:cNvGrpSpPr/>
          <p:nvPr/>
        </p:nvGrpSpPr>
        <p:grpSpPr>
          <a:xfrm>
            <a:off x="323294" y="-452872"/>
            <a:ext cx="656775" cy="1055757"/>
            <a:chOff x="4161924" y="1992010"/>
            <a:chExt cx="820148" cy="1318378"/>
          </a:xfrm>
        </p:grpSpPr>
        <p:sp>
          <p:nvSpPr>
            <p:cNvPr id="10058" name="Google Shape;10058;p99"/>
            <p:cNvSpPr/>
            <p:nvPr/>
          </p:nvSpPr>
          <p:spPr>
            <a:xfrm>
              <a:off x="4161924" y="1992010"/>
              <a:ext cx="820148" cy="1318378"/>
            </a:xfrm>
            <a:custGeom>
              <a:avLst/>
              <a:gdLst/>
              <a:ahLst/>
              <a:cxnLst/>
              <a:rect l="l" t="t" r="r" b="b"/>
              <a:pathLst>
                <a:path w="25803" h="41478" extrusionOk="0">
                  <a:moveTo>
                    <a:pt x="16740" y="1"/>
                  </a:moveTo>
                  <a:cubicBezTo>
                    <a:pt x="12436" y="1"/>
                    <a:pt x="9021" y="4143"/>
                    <a:pt x="7958" y="8147"/>
                  </a:cubicBezTo>
                  <a:cubicBezTo>
                    <a:pt x="7476" y="9980"/>
                    <a:pt x="7524" y="11957"/>
                    <a:pt x="7090" y="13790"/>
                  </a:cubicBezTo>
                  <a:cubicBezTo>
                    <a:pt x="6656" y="15767"/>
                    <a:pt x="5402" y="17117"/>
                    <a:pt x="4197" y="18661"/>
                  </a:cubicBezTo>
                  <a:cubicBezTo>
                    <a:pt x="1930" y="21506"/>
                    <a:pt x="242" y="24978"/>
                    <a:pt x="97" y="28692"/>
                  </a:cubicBezTo>
                  <a:cubicBezTo>
                    <a:pt x="1" y="32357"/>
                    <a:pt x="1641" y="35878"/>
                    <a:pt x="4534" y="38193"/>
                  </a:cubicBezTo>
                  <a:cubicBezTo>
                    <a:pt x="6960" y="40174"/>
                    <a:pt x="10064" y="41477"/>
                    <a:pt x="13221" y="41477"/>
                  </a:cubicBezTo>
                  <a:cubicBezTo>
                    <a:pt x="13830" y="41477"/>
                    <a:pt x="14440" y="41429"/>
                    <a:pt x="15048" y="41328"/>
                  </a:cubicBezTo>
                  <a:cubicBezTo>
                    <a:pt x="16784" y="40990"/>
                    <a:pt x="18376" y="40315"/>
                    <a:pt x="19774" y="39254"/>
                  </a:cubicBezTo>
                  <a:cubicBezTo>
                    <a:pt x="21317" y="38000"/>
                    <a:pt x="22475" y="36408"/>
                    <a:pt x="23198" y="34576"/>
                  </a:cubicBezTo>
                  <a:cubicBezTo>
                    <a:pt x="24018" y="32695"/>
                    <a:pt x="24597" y="30766"/>
                    <a:pt x="24886" y="28788"/>
                  </a:cubicBezTo>
                  <a:cubicBezTo>
                    <a:pt x="25079" y="26666"/>
                    <a:pt x="24935" y="24544"/>
                    <a:pt x="24452" y="22471"/>
                  </a:cubicBezTo>
                  <a:cubicBezTo>
                    <a:pt x="24066" y="20590"/>
                    <a:pt x="24115" y="18612"/>
                    <a:pt x="24693" y="16731"/>
                  </a:cubicBezTo>
                  <a:cubicBezTo>
                    <a:pt x="25176" y="14851"/>
                    <a:pt x="25803" y="12873"/>
                    <a:pt x="25706" y="10896"/>
                  </a:cubicBezTo>
                  <a:cubicBezTo>
                    <a:pt x="25561" y="8629"/>
                    <a:pt x="24838" y="6459"/>
                    <a:pt x="23632" y="4530"/>
                  </a:cubicBezTo>
                  <a:cubicBezTo>
                    <a:pt x="22571" y="2745"/>
                    <a:pt x="21173" y="1106"/>
                    <a:pt x="19147" y="430"/>
                  </a:cubicBezTo>
                  <a:cubicBezTo>
                    <a:pt x="18322" y="136"/>
                    <a:pt x="17516" y="1"/>
                    <a:pt x="16740" y="1"/>
                  </a:cubicBezTo>
                  <a:close/>
                </a:path>
              </a:pathLst>
            </a:custGeom>
            <a:solidFill>
              <a:srgbClr val="6CA74D"/>
            </a:solidFill>
            <a:ln w="19050" cap="flat" cmpd="sng">
              <a:solidFill>
                <a:schemeClr val="accent1"/>
              </a:solidFill>
              <a:prstDash val="solid"/>
              <a:miter lim="4822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59" name="Google Shape;10059;p99"/>
            <p:cNvSpPr/>
            <p:nvPr/>
          </p:nvSpPr>
          <p:spPr>
            <a:xfrm>
              <a:off x="4401059" y="2537865"/>
              <a:ext cx="427699" cy="559543"/>
            </a:xfrm>
            <a:custGeom>
              <a:avLst/>
              <a:gdLst/>
              <a:ahLst/>
              <a:cxnLst/>
              <a:rect l="l" t="t" r="r" b="b"/>
              <a:pathLst>
                <a:path w="13456" h="17604" extrusionOk="0">
                  <a:moveTo>
                    <a:pt x="6797" y="0"/>
                  </a:moveTo>
                  <a:cubicBezTo>
                    <a:pt x="4792" y="0"/>
                    <a:pt x="2754" y="1267"/>
                    <a:pt x="1592" y="3030"/>
                  </a:cubicBezTo>
                  <a:cubicBezTo>
                    <a:pt x="145" y="5297"/>
                    <a:pt x="0" y="8094"/>
                    <a:pt x="145" y="10795"/>
                  </a:cubicBezTo>
                  <a:cubicBezTo>
                    <a:pt x="398" y="14226"/>
                    <a:pt x="2085" y="17604"/>
                    <a:pt x="4962" y="17604"/>
                  </a:cubicBezTo>
                  <a:cubicBezTo>
                    <a:pt x="5927" y="17604"/>
                    <a:pt x="7025" y="17224"/>
                    <a:pt x="8247" y="16341"/>
                  </a:cubicBezTo>
                  <a:cubicBezTo>
                    <a:pt x="12057" y="13399"/>
                    <a:pt x="13456" y="8335"/>
                    <a:pt x="11720" y="3898"/>
                  </a:cubicBezTo>
                  <a:cubicBezTo>
                    <a:pt x="11141" y="2355"/>
                    <a:pt x="9983" y="1053"/>
                    <a:pt x="8488" y="329"/>
                  </a:cubicBezTo>
                  <a:cubicBezTo>
                    <a:pt x="7941" y="104"/>
                    <a:pt x="7371" y="0"/>
                    <a:pt x="6797" y="0"/>
                  </a:cubicBezTo>
                  <a:close/>
                </a:path>
              </a:pathLst>
            </a:custGeom>
            <a:solidFill>
              <a:srgbClr val="E9EDB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0" name="Google Shape;10060;p99"/>
            <p:cNvSpPr/>
            <p:nvPr/>
          </p:nvSpPr>
          <p:spPr>
            <a:xfrm>
              <a:off x="4378048" y="2639764"/>
              <a:ext cx="410853" cy="482306"/>
            </a:xfrm>
            <a:custGeom>
              <a:avLst/>
              <a:gdLst/>
              <a:ahLst/>
              <a:cxnLst/>
              <a:rect l="l" t="t" r="r" b="b"/>
              <a:pathLst>
                <a:path w="12926" h="15174" extrusionOk="0">
                  <a:moveTo>
                    <a:pt x="6456" y="0"/>
                  </a:moveTo>
                  <a:cubicBezTo>
                    <a:pt x="4805" y="0"/>
                    <a:pt x="3369" y="891"/>
                    <a:pt x="2316" y="2283"/>
                  </a:cubicBezTo>
                  <a:cubicBezTo>
                    <a:pt x="1978" y="2718"/>
                    <a:pt x="1737" y="3200"/>
                    <a:pt x="1496" y="3682"/>
                  </a:cubicBezTo>
                  <a:cubicBezTo>
                    <a:pt x="1" y="6865"/>
                    <a:pt x="290" y="9903"/>
                    <a:pt x="2075" y="12845"/>
                  </a:cubicBezTo>
                  <a:cubicBezTo>
                    <a:pt x="2653" y="13906"/>
                    <a:pt x="3618" y="14726"/>
                    <a:pt x="4775" y="15064"/>
                  </a:cubicBezTo>
                  <a:cubicBezTo>
                    <a:pt x="5096" y="15138"/>
                    <a:pt x="5419" y="15174"/>
                    <a:pt x="5741" y="15174"/>
                  </a:cubicBezTo>
                  <a:cubicBezTo>
                    <a:pt x="6679" y="15174"/>
                    <a:pt x="7603" y="14867"/>
                    <a:pt x="8393" y="14292"/>
                  </a:cubicBezTo>
                  <a:cubicBezTo>
                    <a:pt x="11479" y="12218"/>
                    <a:pt x="12926" y="8457"/>
                    <a:pt x="12010" y="4888"/>
                  </a:cubicBezTo>
                  <a:cubicBezTo>
                    <a:pt x="11527" y="3055"/>
                    <a:pt x="10370" y="1271"/>
                    <a:pt x="8634" y="499"/>
                  </a:cubicBezTo>
                  <a:cubicBezTo>
                    <a:pt x="7878" y="157"/>
                    <a:pt x="7148" y="0"/>
                    <a:pt x="6456" y="0"/>
                  </a:cubicBezTo>
                  <a:close/>
                </a:path>
              </a:pathLst>
            </a:custGeom>
            <a:solidFill>
              <a:srgbClr val="D0DB8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061" name="Google Shape;10061;p99"/>
            <p:cNvSpPr/>
            <p:nvPr/>
          </p:nvSpPr>
          <p:spPr>
            <a:xfrm>
              <a:off x="4425563" y="2715854"/>
              <a:ext cx="317373" cy="380562"/>
            </a:xfrm>
            <a:custGeom>
              <a:avLst/>
              <a:gdLst/>
              <a:ahLst/>
              <a:cxnLst/>
              <a:rect l="l" t="t" r="r" b="b"/>
              <a:pathLst>
                <a:path w="9985" h="11973" extrusionOk="0">
                  <a:moveTo>
                    <a:pt x="5456" y="0"/>
                  </a:moveTo>
                  <a:cubicBezTo>
                    <a:pt x="3000" y="0"/>
                    <a:pt x="477" y="2588"/>
                    <a:pt x="194" y="5484"/>
                  </a:cubicBezTo>
                  <a:cubicBezTo>
                    <a:pt x="1" y="7702"/>
                    <a:pt x="435" y="10258"/>
                    <a:pt x="2461" y="11464"/>
                  </a:cubicBezTo>
                  <a:cubicBezTo>
                    <a:pt x="3040" y="11817"/>
                    <a:pt x="3669" y="11972"/>
                    <a:pt x="4302" y="11972"/>
                  </a:cubicBezTo>
                  <a:cubicBezTo>
                    <a:pt x="6094" y="11972"/>
                    <a:pt x="7923" y="10730"/>
                    <a:pt x="8778" y="9197"/>
                  </a:cubicBezTo>
                  <a:cubicBezTo>
                    <a:pt x="9888" y="7124"/>
                    <a:pt x="9984" y="4664"/>
                    <a:pt x="8971" y="2542"/>
                  </a:cubicBezTo>
                  <a:cubicBezTo>
                    <a:pt x="8050" y="733"/>
                    <a:pt x="6762" y="0"/>
                    <a:pt x="5456" y="0"/>
                  </a:cubicBezTo>
                  <a:close/>
                </a:path>
              </a:pathLst>
            </a:custGeom>
            <a:solidFill>
              <a:srgbClr val="6C3A28"/>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1" name="Picture 0"/>
          <p:cNvPicPr>
            <a:picLocks noChangeAspect="1"/>
          </p:cNvPicPr>
          <p:nvPr/>
        </p:nvPicPr>
        <p:blipFill>
          <a:blip r:embed="rId1"/>
          <a:stretch>
            <a:fillRect/>
          </a:stretch>
        </p:blipFill>
        <p:spPr>
          <a:xfrm>
            <a:off x="7379970" y="-15875"/>
            <a:ext cx="1399540" cy="2966720"/>
          </a:xfrm>
          <a:prstGeom prst="rect">
            <a:avLst/>
          </a:prstGeom>
        </p:spPr>
      </p:pic>
      <p:sp>
        <p:nvSpPr>
          <p:cNvPr id="3" name="Text Box 2"/>
          <p:cNvSpPr txBox="1"/>
          <p:nvPr/>
        </p:nvSpPr>
        <p:spPr>
          <a:xfrm>
            <a:off x="539750" y="1133475"/>
            <a:ext cx="4340860" cy="737235"/>
          </a:xfrm>
          <a:prstGeom prst="rect">
            <a:avLst/>
          </a:prstGeom>
          <a:noFill/>
        </p:spPr>
        <p:txBody>
          <a:bodyPr wrap="square" rtlCol="0">
            <a:spAutoFit/>
          </a:bodyPr>
          <a:p>
            <a:r>
              <a:rPr lang="en-US"/>
              <a:t>Để mua một mặt hàng nào đó thì bạn cần click vào mặt hàng bạn muốn mua bao gồm thông tin và giá cả của sản phẩm đó</a:t>
            </a:r>
            <a:endParaRPr lang="en-US"/>
          </a:p>
        </p:txBody>
      </p:sp>
      <p:sp>
        <p:nvSpPr>
          <p:cNvPr id="4" name="Text Box 3"/>
          <p:cNvSpPr txBox="1"/>
          <p:nvPr/>
        </p:nvSpPr>
        <p:spPr>
          <a:xfrm>
            <a:off x="467360" y="2571750"/>
            <a:ext cx="4376420" cy="521970"/>
          </a:xfrm>
          <a:prstGeom prst="rect">
            <a:avLst/>
          </a:prstGeom>
          <a:noFill/>
        </p:spPr>
        <p:txBody>
          <a:bodyPr wrap="square" rtlCol="0">
            <a:spAutoFit/>
          </a:bodyPr>
          <a:p>
            <a:r>
              <a:rPr lang="en-US"/>
              <a:t>Sau khi bạn click vào phần thêm giỏ hàng thì sẽ xuất hiện một thông báo là thêm vào giỏ hàng thành công</a:t>
            </a:r>
            <a:endParaRPr lang="en-US"/>
          </a:p>
        </p:txBody>
      </p:sp>
      <p:pic>
        <p:nvPicPr>
          <p:cNvPr id="5" name="Picture 4"/>
          <p:cNvPicPr>
            <a:picLocks noChangeAspect="1"/>
          </p:cNvPicPr>
          <p:nvPr/>
        </p:nvPicPr>
        <p:blipFill>
          <a:blip r:embed="rId2"/>
          <a:stretch>
            <a:fillRect/>
          </a:stretch>
        </p:blipFill>
        <p:spPr>
          <a:xfrm>
            <a:off x="4067810" y="3435985"/>
            <a:ext cx="3497580" cy="960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1"/>
                                        </p:tgtEl>
                                        <p:attrNameLst>
                                          <p:attrName>style.visibility</p:attrName>
                                        </p:attrNameLst>
                                      </p:cBhvr>
                                      <p:to>
                                        <p:strVal val="visible"/>
                                      </p:to>
                                    </p:set>
                                    <p:anim calcmode="lin" valueType="num">
                                      <p:cBhvr additive="base">
                                        <p:cTn id="11" dur="500"/>
                                        <p:tgtEl>
                                          <p:spTgt spid="1"/>
                                        </p:tgtEl>
                                        <p:attrNameLst>
                                          <p:attrName>ppt_y</p:attrName>
                                        </p:attrNameLst>
                                      </p:cBhvr>
                                      <p:tavLst>
                                        <p:tav tm="0">
                                          <p:val>
                                            <p:strVal val="#ppt_y+#ppt_h*1.125000"/>
                                          </p:val>
                                        </p:tav>
                                        <p:tav tm="100000">
                                          <p:val>
                                            <p:strVal val="#ppt_y"/>
                                          </p:val>
                                        </p:tav>
                                      </p:tavLst>
                                    </p:anim>
                                    <p:animEffect transition="in" filter="wipe(up)">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013" name="Shape 8013"/>
        <p:cNvGrpSpPr/>
        <p:nvPr/>
      </p:nvGrpSpPr>
      <p:grpSpPr>
        <a:xfrm>
          <a:off x="0" y="0"/>
          <a:ext cx="0" cy="0"/>
          <a:chOff x="0" y="0"/>
          <a:chExt cx="0" cy="0"/>
        </a:xfrm>
      </p:grpSpPr>
      <p:sp>
        <p:nvSpPr>
          <p:cNvPr id="2" name="Text Box 1"/>
          <p:cNvSpPr txBox="1"/>
          <p:nvPr/>
        </p:nvSpPr>
        <p:spPr>
          <a:xfrm>
            <a:off x="302260" y="1160145"/>
            <a:ext cx="5349875" cy="737235"/>
          </a:xfrm>
          <a:prstGeom prst="rect">
            <a:avLst/>
          </a:prstGeom>
          <a:noFill/>
        </p:spPr>
        <p:txBody>
          <a:bodyPr wrap="square" rtlCol="0">
            <a:spAutoFit/>
          </a:bodyPr>
          <a:p>
            <a:r>
              <a:rPr lang="en-US"/>
              <a:t>Sau khi thêm sản phẩm thành công thì khác hàng có thể vào giỏ hàng của mình để xem các sản phẩm đã chọn bao gồm giá cả và thanh toán mặt hàng đó</a:t>
            </a:r>
            <a:endParaRPr lang="en-US"/>
          </a:p>
        </p:txBody>
      </p:sp>
      <p:pic>
        <p:nvPicPr>
          <p:cNvPr id="3" name="Picture 2"/>
          <p:cNvPicPr>
            <a:picLocks noChangeAspect="1"/>
          </p:cNvPicPr>
          <p:nvPr/>
        </p:nvPicPr>
        <p:blipFill>
          <a:blip r:embed="rId1"/>
          <a:stretch>
            <a:fillRect/>
          </a:stretch>
        </p:blipFill>
        <p:spPr>
          <a:xfrm>
            <a:off x="6732270" y="123825"/>
            <a:ext cx="2174875" cy="4640580"/>
          </a:xfrm>
          <a:prstGeom prst="rect">
            <a:avLst/>
          </a:prstGeom>
        </p:spPr>
      </p:pic>
      <p:sp>
        <p:nvSpPr>
          <p:cNvPr id="4" name="Text Box 3"/>
          <p:cNvSpPr txBox="1"/>
          <p:nvPr/>
        </p:nvSpPr>
        <p:spPr>
          <a:xfrm>
            <a:off x="330200" y="2927350"/>
            <a:ext cx="5106035" cy="521970"/>
          </a:xfrm>
          <a:prstGeom prst="rect">
            <a:avLst/>
          </a:prstGeom>
          <a:noFill/>
        </p:spPr>
        <p:txBody>
          <a:bodyPr wrap="square" rtlCol="0">
            <a:spAutoFit/>
          </a:bodyPr>
          <a:p>
            <a:r>
              <a:rPr lang="en-US"/>
              <a:t>Sau khi thanh toán thành công thì sản phẩm của bạn chọn sẽ được xử lý và gửi trong một khoảng thời gian</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ppt"/>
          <p:cNvPicPr>
            <a:picLocks noChangeAspect="1"/>
          </p:cNvPicPr>
          <p:nvPr/>
        </p:nvPicPr>
        <p:blipFill>
          <a:blip r:embed="rId1"/>
          <a:stretch>
            <a:fillRect/>
          </a:stretch>
        </p:blipFill>
        <p:spPr>
          <a:xfrm>
            <a:off x="56515" y="0"/>
            <a:ext cx="9149080" cy="5092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113" name="Shape 6113"/>
        <p:cNvGrpSpPr/>
        <p:nvPr/>
      </p:nvGrpSpPr>
      <p:grpSpPr>
        <a:xfrm>
          <a:off x="0" y="0"/>
          <a:ext cx="0" cy="0"/>
          <a:chOff x="0" y="0"/>
          <a:chExt cx="0" cy="0"/>
        </a:xfrm>
      </p:grpSpPr>
      <p:sp>
        <p:nvSpPr>
          <p:cNvPr id="6114" name="Google Shape;6114;p62"/>
          <p:cNvSpPr txBox="1"/>
          <p:nvPr>
            <p:ph type="title"/>
          </p:nvPr>
        </p:nvSpPr>
        <p:spPr>
          <a:xfrm>
            <a:off x="667512" y="84124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800"/>
              <a:t>NGUYÊN NHÂN VÀ Ý TƯỞNG THIẾT KẾ ĐỂ TÀI</a:t>
            </a:r>
            <a:endParaRPr lang="en-US" altLang="en-GB" sz="2800"/>
          </a:p>
        </p:txBody>
      </p:sp>
      <p:sp>
        <p:nvSpPr>
          <p:cNvPr id="6115" name="Google Shape;6115;p62"/>
          <p:cNvSpPr txBox="1"/>
          <p:nvPr>
            <p:ph type="body" idx="1"/>
          </p:nvPr>
        </p:nvSpPr>
        <p:spPr>
          <a:xfrm>
            <a:off x="683895" y="1777365"/>
            <a:ext cx="6661150" cy="334899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altLang="en-GB" sz="1050"/>
              <a:t>      </a:t>
            </a:r>
            <a:r>
              <a:rPr lang="en-US" altLang="en-GB" sz="1200"/>
              <a:t>  </a:t>
            </a:r>
            <a:endParaRPr lang="en-US" altLang="en-GB" sz="1200"/>
          </a:p>
          <a:p>
            <a:pPr marL="0" lvl="0" indent="0" algn="l" rtl="0">
              <a:lnSpc>
                <a:spcPct val="100000"/>
              </a:lnSpc>
              <a:spcBef>
                <a:spcPts val="0"/>
              </a:spcBef>
              <a:spcAft>
                <a:spcPts val="0"/>
              </a:spcAft>
              <a:buNone/>
            </a:pPr>
            <a:endParaRPr lang="en-US" altLang="en-GB" sz="1200"/>
          </a:p>
          <a:p>
            <a:pPr marL="0" lvl="0" indent="0" algn="l" rtl="0">
              <a:lnSpc>
                <a:spcPct val="100000"/>
              </a:lnSpc>
              <a:spcBef>
                <a:spcPts val="0"/>
              </a:spcBef>
              <a:spcAft>
                <a:spcPts val="0"/>
              </a:spcAft>
              <a:buNone/>
            </a:pPr>
            <a:endParaRPr lang="en-US" altLang="en-GB" sz="1200"/>
          </a:p>
          <a:p>
            <a:pPr marL="0" lvl="0" indent="0" algn="l" rtl="0">
              <a:lnSpc>
                <a:spcPct val="100000"/>
              </a:lnSpc>
              <a:spcBef>
                <a:spcPts val="0"/>
              </a:spcBef>
              <a:spcAft>
                <a:spcPts val="0"/>
              </a:spcAft>
              <a:buNone/>
            </a:pPr>
            <a:endParaRPr lang="en-US" altLang="en-GB" sz="1200"/>
          </a:p>
          <a:p>
            <a:pPr marL="0" lvl="0" indent="0" algn="l" rtl="0">
              <a:lnSpc>
                <a:spcPct val="100000"/>
              </a:lnSpc>
              <a:spcBef>
                <a:spcPts val="0"/>
              </a:spcBef>
              <a:spcAft>
                <a:spcPts val="0"/>
              </a:spcAft>
              <a:buNone/>
            </a:pPr>
            <a:endParaRPr lang="en-US" altLang="en-GB" sz="1200"/>
          </a:p>
          <a:p>
            <a:pPr marL="0" lvl="0" indent="0" algn="l" rtl="0">
              <a:lnSpc>
                <a:spcPct val="100000"/>
              </a:lnSpc>
              <a:spcBef>
                <a:spcPts val="0"/>
              </a:spcBef>
              <a:spcAft>
                <a:spcPts val="0"/>
              </a:spcAft>
              <a:buNone/>
            </a:pPr>
            <a:r>
              <a:rPr lang="en-US" altLang="en-GB" sz="1200"/>
              <a:t>        Như mọi người đã biết các ứng dụng đặt hàng online đang có nhiều trên thị trường và đang dần phổ biến đến người dùng, vậy  các ứng dụng đó có lợi ích như thế nào đến người dùng và cả các cửa hàng :</a:t>
            </a:r>
            <a:endParaRPr sz="1050"/>
          </a:p>
          <a:p>
            <a:pPr marL="228600" lvl="0" indent="-228600" algn="l" rtl="0">
              <a:lnSpc>
                <a:spcPct val="100000"/>
              </a:lnSpc>
              <a:spcBef>
                <a:spcPts val="1600"/>
              </a:spcBef>
              <a:spcAft>
                <a:spcPts val="1600"/>
              </a:spcAft>
              <a:buFont typeface="+mj-lt"/>
              <a:buAutoNum type="arabicPeriod"/>
            </a:pPr>
            <a:r>
              <a:rPr lang="en-US" sz="1300">
                <a:latin typeface="Times New Roman" panose="02020603050405020304" charset="0"/>
                <a:cs typeface="Times New Roman" panose="02020603050405020304" charset="0"/>
              </a:rPr>
              <a:t>Theo kết quả khảo sát của công ty nghiên cứu Q&amp;Me vào tháng 12.2021 với nhóm đối tượng nam nữ trong độ tuổi 18 - 40 ở các thành phố lớn (Hà Nội, TP.HCM và Đà Nẵng), 83% người được hỏi có sử dụng dịch vụ giao hàng ăn uống. Con số này tăng lên đáng kể so với 62% của năm 2020.</a:t>
            </a:r>
            <a:endParaRPr lang="en-US" sz="1300">
              <a:latin typeface="Times New Roman" panose="02020603050405020304" charset="0"/>
              <a:cs typeface="Times New Roman" panose="02020603050405020304" charset="0"/>
            </a:endParaRPr>
          </a:p>
          <a:p>
            <a:pPr marL="0" lvl="0" indent="0" algn="l" rtl="0" fontAlgn="ctr">
              <a:lnSpc>
                <a:spcPct val="100000"/>
              </a:lnSpc>
              <a:spcBef>
                <a:spcPts val="1600"/>
              </a:spcBef>
              <a:spcAft>
                <a:spcPts val="1600"/>
              </a:spcAft>
              <a:buNone/>
            </a:pPr>
            <a:r>
              <a:rPr lang="en-US" sz="1300">
                <a:latin typeface="Times New Roman" panose="02020603050405020304" charset="0"/>
                <a:cs typeface="Times New Roman" panose="02020603050405020304" charset="0"/>
              </a:rPr>
              <a:t> 2.   </a:t>
            </a:r>
            <a:r>
              <a:rPr sz="1300">
                <a:latin typeface="Times New Roman" panose="02020603050405020304" charset="0"/>
                <a:cs typeface="Times New Roman" panose="02020603050405020304" charset="0"/>
              </a:rPr>
              <a:t>Trong số những người có sử dụng dịch vụ giao hàng ăn có đến 77% có sử dụng các ứng dụng giao hàng trên điện thoại</a:t>
            </a:r>
            <a:r>
              <a:rPr lang="en-US" sz="1300">
                <a:latin typeface="Times New Roman" panose="02020603050405020304" charset="0"/>
                <a:cs typeface="Times New Roman" panose="02020603050405020304" charset="0"/>
              </a:rPr>
              <a:t>.</a:t>
            </a:r>
            <a:endParaRPr sz="1300">
              <a:latin typeface="Times New Roman" panose="02020603050405020304" charset="0"/>
              <a:cs typeface="Times New Roman" panose="02020603050405020304" charset="0"/>
            </a:endParaRPr>
          </a:p>
          <a:p>
            <a:pPr marL="0" lvl="0" indent="0" algn="l" rtl="0">
              <a:lnSpc>
                <a:spcPct val="100000"/>
              </a:lnSpc>
              <a:spcBef>
                <a:spcPts val="1600"/>
              </a:spcBef>
              <a:spcAft>
                <a:spcPts val="1600"/>
              </a:spcAft>
              <a:buNone/>
            </a:pPr>
            <a:r>
              <a:rPr lang="en-US" sz="1300">
                <a:latin typeface="Times New Roman" panose="02020603050405020304" charset="0"/>
                <a:cs typeface="Times New Roman" panose="02020603050405020304" charset="0"/>
              </a:rPr>
              <a:t>3.  </a:t>
            </a:r>
            <a:r>
              <a:rPr sz="1300">
                <a:latin typeface="Times New Roman" panose="02020603050405020304" charset="0"/>
                <a:cs typeface="Times New Roman" panose="02020603050405020304" charset="0"/>
              </a:rPr>
              <a:t>Tỷ lệ người sử dụng app giao hàng tăng trong khi tỷ lệ các cuộc gọi đến cửa hàng để đặt hàng trực tiếp có xu hướng giảm.</a:t>
            </a:r>
            <a:endParaRPr sz="1300">
              <a:latin typeface="Times New Roman" panose="02020603050405020304" charset="0"/>
              <a:cs typeface="Times New Roman" panose="02020603050405020304" charset="0"/>
            </a:endParaRPr>
          </a:p>
          <a:p>
            <a:pPr marL="0" lvl="0" indent="0" algn="l" rtl="0">
              <a:lnSpc>
                <a:spcPct val="100000"/>
              </a:lnSpc>
              <a:spcBef>
                <a:spcPts val="1600"/>
              </a:spcBef>
              <a:spcAft>
                <a:spcPts val="1600"/>
              </a:spcAft>
              <a:buNone/>
            </a:pPr>
            <a:endParaRPr sz="1050"/>
          </a:p>
          <a:p>
            <a:pPr marL="0" lvl="0" indent="0" algn="l" rtl="0">
              <a:lnSpc>
                <a:spcPct val="100000"/>
              </a:lnSpc>
              <a:spcBef>
                <a:spcPts val="1600"/>
              </a:spcBef>
              <a:spcAft>
                <a:spcPts val="1600"/>
              </a:spcAft>
              <a:buNone/>
            </a:pPr>
            <a:endParaRPr sz="1050"/>
          </a:p>
          <a:p>
            <a:pPr marL="0" lvl="0" indent="0" algn="l" rtl="0">
              <a:lnSpc>
                <a:spcPct val="100000"/>
              </a:lnSpc>
              <a:spcBef>
                <a:spcPts val="1600"/>
              </a:spcBef>
              <a:spcAft>
                <a:spcPts val="1600"/>
              </a:spcAft>
              <a:buNone/>
            </a:pPr>
            <a:endParaRPr sz="1050"/>
          </a:p>
        </p:txBody>
      </p:sp>
      <p:grpSp>
        <p:nvGrpSpPr>
          <p:cNvPr id="40" name="Google Shape;9878;p98"/>
          <p:cNvGrpSpPr/>
          <p:nvPr/>
        </p:nvGrpSpPr>
        <p:grpSpPr>
          <a:xfrm>
            <a:off x="7416518" y="3580037"/>
            <a:ext cx="2127901" cy="2000808"/>
            <a:chOff x="7116033" y="-2084691"/>
            <a:chExt cx="2127901" cy="2000808"/>
          </a:xfrm>
        </p:grpSpPr>
        <p:sp>
          <p:nvSpPr>
            <p:cNvPr id="2" name="Google Shape;9879;p98"/>
            <p:cNvSpPr/>
            <p:nvPr/>
          </p:nvSpPr>
          <p:spPr>
            <a:xfrm rot="7436263">
              <a:off x="7510085" y="-1747264"/>
              <a:ext cx="1519371" cy="1325956"/>
            </a:xfrm>
            <a:custGeom>
              <a:avLst/>
              <a:gdLst/>
              <a:ahLst/>
              <a:cxnLst/>
              <a:rect l="l" t="t" r="r" b="b"/>
              <a:pathLst>
                <a:path w="39796" h="34730" extrusionOk="0">
                  <a:moveTo>
                    <a:pt x="30623" y="1"/>
                  </a:moveTo>
                  <a:cubicBezTo>
                    <a:pt x="30620" y="1"/>
                    <a:pt x="30617" y="1"/>
                    <a:pt x="30615" y="1"/>
                  </a:cubicBezTo>
                  <a:cubicBezTo>
                    <a:pt x="29908" y="3379"/>
                    <a:pt x="29202" y="6357"/>
                    <a:pt x="29386" y="9827"/>
                  </a:cubicBezTo>
                  <a:cubicBezTo>
                    <a:pt x="29509" y="12468"/>
                    <a:pt x="29141" y="15538"/>
                    <a:pt x="29847" y="18025"/>
                  </a:cubicBezTo>
                  <a:cubicBezTo>
                    <a:pt x="29509" y="17872"/>
                    <a:pt x="29172" y="17718"/>
                    <a:pt x="28834" y="17534"/>
                  </a:cubicBezTo>
                  <a:cubicBezTo>
                    <a:pt x="28496" y="17381"/>
                    <a:pt x="28158" y="17227"/>
                    <a:pt x="27820" y="17073"/>
                  </a:cubicBezTo>
                  <a:cubicBezTo>
                    <a:pt x="29448" y="11331"/>
                    <a:pt x="25180" y="4607"/>
                    <a:pt x="22355" y="93"/>
                  </a:cubicBezTo>
                  <a:lnTo>
                    <a:pt x="22355" y="93"/>
                  </a:lnTo>
                  <a:cubicBezTo>
                    <a:pt x="22754" y="2826"/>
                    <a:pt x="23767" y="5589"/>
                    <a:pt x="24289" y="8353"/>
                  </a:cubicBezTo>
                  <a:cubicBezTo>
                    <a:pt x="24781" y="10994"/>
                    <a:pt x="25425" y="14249"/>
                    <a:pt x="26899" y="16674"/>
                  </a:cubicBezTo>
                  <a:lnTo>
                    <a:pt x="25855" y="16214"/>
                  </a:lnTo>
                  <a:lnTo>
                    <a:pt x="25241" y="15968"/>
                  </a:lnTo>
                  <a:cubicBezTo>
                    <a:pt x="25241" y="13819"/>
                    <a:pt x="23583" y="10717"/>
                    <a:pt x="22508" y="9090"/>
                  </a:cubicBezTo>
                  <a:cubicBezTo>
                    <a:pt x="20850" y="6388"/>
                    <a:pt x="18517" y="3256"/>
                    <a:pt x="15999" y="1413"/>
                  </a:cubicBezTo>
                  <a:lnTo>
                    <a:pt x="15999" y="1413"/>
                  </a:lnTo>
                  <a:cubicBezTo>
                    <a:pt x="17503" y="4576"/>
                    <a:pt x="18977" y="7770"/>
                    <a:pt x="20942" y="10595"/>
                  </a:cubicBezTo>
                  <a:cubicBezTo>
                    <a:pt x="22232" y="12468"/>
                    <a:pt x="23644" y="14095"/>
                    <a:pt x="24996" y="15876"/>
                  </a:cubicBezTo>
                  <a:cubicBezTo>
                    <a:pt x="24811" y="15784"/>
                    <a:pt x="24596" y="15692"/>
                    <a:pt x="24351" y="15600"/>
                  </a:cubicBezTo>
                  <a:lnTo>
                    <a:pt x="22846" y="15078"/>
                  </a:lnTo>
                  <a:cubicBezTo>
                    <a:pt x="22478" y="14955"/>
                    <a:pt x="22140" y="14832"/>
                    <a:pt x="21771" y="14771"/>
                  </a:cubicBezTo>
                  <a:cubicBezTo>
                    <a:pt x="20543" y="13020"/>
                    <a:pt x="19683" y="11024"/>
                    <a:pt x="18025" y="9520"/>
                  </a:cubicBezTo>
                  <a:cubicBezTo>
                    <a:pt x="16029" y="7708"/>
                    <a:pt x="12682" y="5804"/>
                    <a:pt x="10103" y="5160"/>
                  </a:cubicBezTo>
                  <a:lnTo>
                    <a:pt x="10103" y="5160"/>
                  </a:lnTo>
                  <a:cubicBezTo>
                    <a:pt x="12805" y="9182"/>
                    <a:pt x="17534" y="12130"/>
                    <a:pt x="21587" y="14740"/>
                  </a:cubicBezTo>
                  <a:lnTo>
                    <a:pt x="21280" y="14648"/>
                  </a:lnTo>
                  <a:lnTo>
                    <a:pt x="20512" y="14463"/>
                  </a:lnTo>
                  <a:lnTo>
                    <a:pt x="19745" y="14310"/>
                  </a:lnTo>
                  <a:cubicBezTo>
                    <a:pt x="18762" y="14126"/>
                    <a:pt x="17841" y="13972"/>
                    <a:pt x="16951" y="13819"/>
                  </a:cubicBezTo>
                  <a:cubicBezTo>
                    <a:pt x="15320" y="10025"/>
                    <a:pt x="10715" y="7576"/>
                    <a:pt x="6669" y="7576"/>
                  </a:cubicBezTo>
                  <a:cubicBezTo>
                    <a:pt x="6523" y="7576"/>
                    <a:pt x="6378" y="7579"/>
                    <a:pt x="6234" y="7585"/>
                  </a:cubicBezTo>
                  <a:cubicBezTo>
                    <a:pt x="9673" y="9612"/>
                    <a:pt x="13880" y="11117"/>
                    <a:pt x="16766" y="13788"/>
                  </a:cubicBezTo>
                  <a:cubicBezTo>
                    <a:pt x="15907" y="13634"/>
                    <a:pt x="15077" y="13481"/>
                    <a:pt x="14310" y="13358"/>
                  </a:cubicBezTo>
                  <a:cubicBezTo>
                    <a:pt x="13788" y="13266"/>
                    <a:pt x="13297" y="13174"/>
                    <a:pt x="12836" y="13112"/>
                  </a:cubicBezTo>
                  <a:cubicBezTo>
                    <a:pt x="11577" y="12191"/>
                    <a:pt x="10994" y="10595"/>
                    <a:pt x="9151" y="10042"/>
                  </a:cubicBezTo>
                  <a:cubicBezTo>
                    <a:pt x="8706" y="9939"/>
                    <a:pt x="8277" y="9894"/>
                    <a:pt x="7859" y="9894"/>
                  </a:cubicBezTo>
                  <a:cubicBezTo>
                    <a:pt x="6289" y="9894"/>
                    <a:pt x="4876" y="10528"/>
                    <a:pt x="3348" y="11086"/>
                  </a:cubicBezTo>
                  <a:cubicBezTo>
                    <a:pt x="5374" y="11516"/>
                    <a:pt x="7585" y="11239"/>
                    <a:pt x="9612" y="11761"/>
                  </a:cubicBezTo>
                  <a:cubicBezTo>
                    <a:pt x="10594" y="12130"/>
                    <a:pt x="11577" y="12560"/>
                    <a:pt x="12498" y="13082"/>
                  </a:cubicBezTo>
                  <a:cubicBezTo>
                    <a:pt x="12375" y="13082"/>
                    <a:pt x="12222" y="13051"/>
                    <a:pt x="12099" y="13020"/>
                  </a:cubicBezTo>
                  <a:cubicBezTo>
                    <a:pt x="11823" y="12990"/>
                    <a:pt x="11485" y="12959"/>
                    <a:pt x="11178" y="12959"/>
                  </a:cubicBezTo>
                  <a:lnTo>
                    <a:pt x="10533" y="12959"/>
                  </a:lnTo>
                  <a:cubicBezTo>
                    <a:pt x="9868" y="12641"/>
                    <a:pt x="9000" y="12491"/>
                    <a:pt x="8043" y="12491"/>
                  </a:cubicBezTo>
                  <a:cubicBezTo>
                    <a:pt x="5112" y="12491"/>
                    <a:pt x="1343" y="13899"/>
                    <a:pt x="1" y="16214"/>
                  </a:cubicBezTo>
                  <a:cubicBezTo>
                    <a:pt x="3471" y="14433"/>
                    <a:pt x="7370" y="14433"/>
                    <a:pt x="10871" y="13174"/>
                  </a:cubicBezTo>
                  <a:lnTo>
                    <a:pt x="11178" y="13205"/>
                  </a:lnTo>
                  <a:cubicBezTo>
                    <a:pt x="11454" y="13235"/>
                    <a:pt x="11761" y="13266"/>
                    <a:pt x="12099" y="13327"/>
                  </a:cubicBezTo>
                  <a:cubicBezTo>
                    <a:pt x="12398" y="13387"/>
                    <a:pt x="12726" y="13447"/>
                    <a:pt x="13083" y="13535"/>
                  </a:cubicBezTo>
                  <a:lnTo>
                    <a:pt x="13083" y="13535"/>
                  </a:lnTo>
                  <a:cubicBezTo>
                    <a:pt x="12745" y="13509"/>
                    <a:pt x="12407" y="13496"/>
                    <a:pt x="12068" y="13496"/>
                  </a:cubicBezTo>
                  <a:cubicBezTo>
                    <a:pt x="11700" y="13496"/>
                    <a:pt x="11331" y="13512"/>
                    <a:pt x="10963" y="13542"/>
                  </a:cubicBezTo>
                  <a:cubicBezTo>
                    <a:pt x="9765" y="13727"/>
                    <a:pt x="8660" y="14402"/>
                    <a:pt x="7585" y="14955"/>
                  </a:cubicBezTo>
                  <a:cubicBezTo>
                    <a:pt x="5313" y="16122"/>
                    <a:pt x="2580" y="17780"/>
                    <a:pt x="1567" y="20267"/>
                  </a:cubicBezTo>
                  <a:cubicBezTo>
                    <a:pt x="4085" y="18854"/>
                    <a:pt x="6265" y="16859"/>
                    <a:pt x="9028" y="15661"/>
                  </a:cubicBezTo>
                  <a:cubicBezTo>
                    <a:pt x="10564" y="15016"/>
                    <a:pt x="12253" y="14494"/>
                    <a:pt x="13634" y="13727"/>
                  </a:cubicBezTo>
                  <a:lnTo>
                    <a:pt x="13696" y="13634"/>
                  </a:lnTo>
                  <a:lnTo>
                    <a:pt x="14218" y="13757"/>
                  </a:lnTo>
                  <a:cubicBezTo>
                    <a:pt x="14955" y="13941"/>
                    <a:pt x="15722" y="14126"/>
                    <a:pt x="16551" y="14279"/>
                  </a:cubicBezTo>
                  <a:cubicBezTo>
                    <a:pt x="14832" y="15016"/>
                    <a:pt x="12560" y="15661"/>
                    <a:pt x="10748" y="16459"/>
                  </a:cubicBezTo>
                  <a:cubicBezTo>
                    <a:pt x="7493" y="17995"/>
                    <a:pt x="5835" y="20144"/>
                    <a:pt x="3593" y="22815"/>
                  </a:cubicBezTo>
                  <a:cubicBezTo>
                    <a:pt x="5988" y="21004"/>
                    <a:pt x="8353" y="19192"/>
                    <a:pt x="11024" y="17718"/>
                  </a:cubicBezTo>
                  <a:cubicBezTo>
                    <a:pt x="12867" y="16797"/>
                    <a:pt x="15385" y="15876"/>
                    <a:pt x="16951" y="14371"/>
                  </a:cubicBezTo>
                  <a:cubicBezTo>
                    <a:pt x="17810" y="14556"/>
                    <a:pt x="18701" y="14771"/>
                    <a:pt x="19622" y="14955"/>
                  </a:cubicBezTo>
                  <a:cubicBezTo>
                    <a:pt x="19868" y="15016"/>
                    <a:pt x="20113" y="15047"/>
                    <a:pt x="20359" y="15108"/>
                  </a:cubicBezTo>
                  <a:lnTo>
                    <a:pt x="21096" y="15323"/>
                  </a:lnTo>
                  <a:cubicBezTo>
                    <a:pt x="21311" y="15385"/>
                    <a:pt x="21556" y="15446"/>
                    <a:pt x="21802" y="15507"/>
                  </a:cubicBezTo>
                  <a:cubicBezTo>
                    <a:pt x="15784" y="17043"/>
                    <a:pt x="8906" y="19131"/>
                    <a:pt x="6664" y="25671"/>
                  </a:cubicBezTo>
                  <a:cubicBezTo>
                    <a:pt x="8998" y="23276"/>
                    <a:pt x="12253" y="21249"/>
                    <a:pt x="15139" y="19438"/>
                  </a:cubicBezTo>
                  <a:cubicBezTo>
                    <a:pt x="17135" y="18148"/>
                    <a:pt x="20359" y="17227"/>
                    <a:pt x="22078" y="15600"/>
                  </a:cubicBezTo>
                  <a:cubicBezTo>
                    <a:pt x="22263" y="15630"/>
                    <a:pt x="22416" y="15692"/>
                    <a:pt x="22570" y="15753"/>
                  </a:cubicBezTo>
                  <a:lnTo>
                    <a:pt x="24074" y="16306"/>
                  </a:lnTo>
                  <a:cubicBezTo>
                    <a:pt x="24228" y="16367"/>
                    <a:pt x="24412" y="16429"/>
                    <a:pt x="24566" y="16490"/>
                  </a:cubicBezTo>
                  <a:cubicBezTo>
                    <a:pt x="22017" y="17411"/>
                    <a:pt x="19561" y="18025"/>
                    <a:pt x="17350" y="19745"/>
                  </a:cubicBezTo>
                  <a:cubicBezTo>
                    <a:pt x="16060" y="20727"/>
                    <a:pt x="14955" y="21956"/>
                    <a:pt x="14126" y="23368"/>
                  </a:cubicBezTo>
                  <a:cubicBezTo>
                    <a:pt x="13327" y="24689"/>
                    <a:pt x="11700" y="27636"/>
                    <a:pt x="11915" y="29172"/>
                  </a:cubicBezTo>
                  <a:cubicBezTo>
                    <a:pt x="13972" y="26255"/>
                    <a:pt x="16091" y="23215"/>
                    <a:pt x="18885" y="20912"/>
                  </a:cubicBezTo>
                  <a:cubicBezTo>
                    <a:pt x="20758" y="19315"/>
                    <a:pt x="23061" y="18117"/>
                    <a:pt x="24842" y="16613"/>
                  </a:cubicBezTo>
                  <a:lnTo>
                    <a:pt x="25579" y="16920"/>
                  </a:lnTo>
                  <a:cubicBezTo>
                    <a:pt x="26224" y="17196"/>
                    <a:pt x="26869" y="17442"/>
                    <a:pt x="27483" y="17749"/>
                  </a:cubicBezTo>
                  <a:cubicBezTo>
                    <a:pt x="25487" y="19192"/>
                    <a:pt x="23215" y="20236"/>
                    <a:pt x="21341" y="22109"/>
                  </a:cubicBezTo>
                  <a:cubicBezTo>
                    <a:pt x="19039" y="24381"/>
                    <a:pt x="16920" y="28036"/>
                    <a:pt x="17135" y="31413"/>
                  </a:cubicBezTo>
                  <a:cubicBezTo>
                    <a:pt x="18885" y="28343"/>
                    <a:pt x="21065" y="25518"/>
                    <a:pt x="23337" y="22723"/>
                  </a:cubicBezTo>
                  <a:cubicBezTo>
                    <a:pt x="24596" y="21157"/>
                    <a:pt x="26347" y="19407"/>
                    <a:pt x="27513" y="17749"/>
                  </a:cubicBezTo>
                  <a:cubicBezTo>
                    <a:pt x="27851" y="17872"/>
                    <a:pt x="28189" y="18025"/>
                    <a:pt x="28496" y="18179"/>
                  </a:cubicBezTo>
                  <a:lnTo>
                    <a:pt x="29601" y="18670"/>
                  </a:lnTo>
                  <a:cubicBezTo>
                    <a:pt x="29202" y="19346"/>
                    <a:pt x="28158" y="20175"/>
                    <a:pt x="27575" y="20912"/>
                  </a:cubicBezTo>
                  <a:cubicBezTo>
                    <a:pt x="26838" y="21986"/>
                    <a:pt x="26285" y="23215"/>
                    <a:pt x="25917" y="24474"/>
                  </a:cubicBezTo>
                  <a:cubicBezTo>
                    <a:pt x="24903" y="27821"/>
                    <a:pt x="24351" y="31260"/>
                    <a:pt x="24259" y="34729"/>
                  </a:cubicBezTo>
                  <a:cubicBezTo>
                    <a:pt x="25671" y="31597"/>
                    <a:pt x="27329" y="28772"/>
                    <a:pt x="28312" y="25456"/>
                  </a:cubicBezTo>
                  <a:cubicBezTo>
                    <a:pt x="29018" y="23184"/>
                    <a:pt x="29202" y="20912"/>
                    <a:pt x="29663" y="18701"/>
                  </a:cubicBezTo>
                  <a:cubicBezTo>
                    <a:pt x="30216" y="18977"/>
                    <a:pt x="30768" y="19254"/>
                    <a:pt x="31290" y="19530"/>
                  </a:cubicBezTo>
                  <a:lnTo>
                    <a:pt x="31659" y="19745"/>
                  </a:lnTo>
                  <a:cubicBezTo>
                    <a:pt x="30062" y="23307"/>
                    <a:pt x="29386" y="30001"/>
                    <a:pt x="31567" y="33256"/>
                  </a:cubicBezTo>
                  <a:cubicBezTo>
                    <a:pt x="32488" y="29049"/>
                    <a:pt x="33870" y="23952"/>
                    <a:pt x="31843" y="19837"/>
                  </a:cubicBezTo>
                  <a:lnTo>
                    <a:pt x="31843" y="19837"/>
                  </a:lnTo>
                  <a:cubicBezTo>
                    <a:pt x="32089" y="19991"/>
                    <a:pt x="32334" y="20113"/>
                    <a:pt x="32549" y="20236"/>
                  </a:cubicBezTo>
                  <a:cubicBezTo>
                    <a:pt x="32948" y="20482"/>
                    <a:pt x="33348" y="20727"/>
                    <a:pt x="33747" y="21004"/>
                  </a:cubicBezTo>
                  <a:lnTo>
                    <a:pt x="34299" y="21403"/>
                  </a:lnTo>
                  <a:lnTo>
                    <a:pt x="34576" y="21587"/>
                  </a:lnTo>
                  <a:lnTo>
                    <a:pt x="34852" y="21771"/>
                  </a:lnTo>
                  <a:lnTo>
                    <a:pt x="35896" y="22508"/>
                  </a:lnTo>
                  <a:cubicBezTo>
                    <a:pt x="36541" y="22969"/>
                    <a:pt x="37155" y="23399"/>
                    <a:pt x="37646" y="23798"/>
                  </a:cubicBezTo>
                  <a:cubicBezTo>
                    <a:pt x="37892" y="23982"/>
                    <a:pt x="38107" y="24197"/>
                    <a:pt x="38353" y="24381"/>
                  </a:cubicBezTo>
                  <a:cubicBezTo>
                    <a:pt x="38537" y="24566"/>
                    <a:pt x="38721" y="24750"/>
                    <a:pt x="38905" y="24934"/>
                  </a:cubicBezTo>
                  <a:lnTo>
                    <a:pt x="39304" y="25395"/>
                  </a:lnTo>
                  <a:cubicBezTo>
                    <a:pt x="39427" y="25548"/>
                    <a:pt x="39489" y="25671"/>
                    <a:pt x="39581" y="25794"/>
                  </a:cubicBezTo>
                  <a:lnTo>
                    <a:pt x="39796" y="26101"/>
                  </a:lnTo>
                  <a:lnTo>
                    <a:pt x="39642" y="25763"/>
                  </a:lnTo>
                  <a:cubicBezTo>
                    <a:pt x="39581" y="25640"/>
                    <a:pt x="39519" y="25518"/>
                    <a:pt x="39427" y="25364"/>
                  </a:cubicBezTo>
                  <a:lnTo>
                    <a:pt x="39028" y="24842"/>
                  </a:lnTo>
                  <a:cubicBezTo>
                    <a:pt x="38875" y="24627"/>
                    <a:pt x="38690" y="24443"/>
                    <a:pt x="38506" y="24228"/>
                  </a:cubicBezTo>
                  <a:cubicBezTo>
                    <a:pt x="38322" y="24013"/>
                    <a:pt x="38107" y="23798"/>
                    <a:pt x="37892" y="23583"/>
                  </a:cubicBezTo>
                  <a:cubicBezTo>
                    <a:pt x="37401" y="23123"/>
                    <a:pt x="36817" y="22631"/>
                    <a:pt x="36203" y="22140"/>
                  </a:cubicBezTo>
                  <a:lnTo>
                    <a:pt x="35190" y="21372"/>
                  </a:lnTo>
                  <a:lnTo>
                    <a:pt x="34944" y="21157"/>
                  </a:lnTo>
                  <a:lnTo>
                    <a:pt x="34668" y="20973"/>
                  </a:lnTo>
                  <a:lnTo>
                    <a:pt x="34115" y="20543"/>
                  </a:lnTo>
                  <a:cubicBezTo>
                    <a:pt x="33747" y="20267"/>
                    <a:pt x="33348" y="19991"/>
                    <a:pt x="32918" y="19745"/>
                  </a:cubicBezTo>
                  <a:cubicBezTo>
                    <a:pt x="32672" y="19561"/>
                    <a:pt x="32396" y="19407"/>
                    <a:pt x="32150" y="19254"/>
                  </a:cubicBezTo>
                  <a:cubicBezTo>
                    <a:pt x="35436" y="16091"/>
                    <a:pt x="37953" y="10226"/>
                    <a:pt x="37646" y="5774"/>
                  </a:cubicBezTo>
                  <a:lnTo>
                    <a:pt x="37646" y="5774"/>
                  </a:lnTo>
                  <a:cubicBezTo>
                    <a:pt x="36357" y="8015"/>
                    <a:pt x="34760" y="10195"/>
                    <a:pt x="33562" y="12683"/>
                  </a:cubicBezTo>
                  <a:cubicBezTo>
                    <a:pt x="32518" y="14801"/>
                    <a:pt x="32334" y="16859"/>
                    <a:pt x="32027" y="19192"/>
                  </a:cubicBezTo>
                  <a:lnTo>
                    <a:pt x="31628" y="18977"/>
                  </a:lnTo>
                  <a:cubicBezTo>
                    <a:pt x="31198" y="18701"/>
                    <a:pt x="30738" y="18486"/>
                    <a:pt x="30277" y="18240"/>
                  </a:cubicBezTo>
                  <a:lnTo>
                    <a:pt x="29939" y="18087"/>
                  </a:lnTo>
                  <a:cubicBezTo>
                    <a:pt x="31137" y="14740"/>
                    <a:pt x="32580" y="11884"/>
                    <a:pt x="32304" y="8107"/>
                  </a:cubicBezTo>
                  <a:cubicBezTo>
                    <a:pt x="32304" y="7404"/>
                    <a:pt x="31268" y="1"/>
                    <a:pt x="30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 name="Google Shape;9880;p98"/>
            <p:cNvSpPr/>
            <p:nvPr/>
          </p:nvSpPr>
          <p:spPr>
            <a:xfrm rot="6299887">
              <a:off x="7443546" y="-988897"/>
              <a:ext cx="444316" cy="702247"/>
            </a:xfrm>
            <a:custGeom>
              <a:avLst/>
              <a:gdLst/>
              <a:ahLst/>
              <a:cxnLst/>
              <a:rect l="l" t="t" r="r" b="b"/>
              <a:pathLst>
                <a:path w="11638" h="18394" extrusionOk="0">
                  <a:moveTo>
                    <a:pt x="8229" y="0"/>
                  </a:moveTo>
                  <a:lnTo>
                    <a:pt x="8229" y="0"/>
                  </a:lnTo>
                  <a:cubicBezTo>
                    <a:pt x="3838" y="3286"/>
                    <a:pt x="0" y="12375"/>
                    <a:pt x="3746" y="18393"/>
                  </a:cubicBezTo>
                  <a:cubicBezTo>
                    <a:pt x="10256" y="14248"/>
                    <a:pt x="11638" y="6694"/>
                    <a:pt x="8229"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Google Shape;9881;p98"/>
            <p:cNvSpPr/>
            <p:nvPr/>
          </p:nvSpPr>
          <p:spPr>
            <a:xfrm rot="6299887">
              <a:off x="7473180" y="-1063717"/>
              <a:ext cx="236857" cy="820637"/>
            </a:xfrm>
            <a:custGeom>
              <a:avLst/>
              <a:gdLst/>
              <a:ahLst/>
              <a:cxnLst/>
              <a:rect l="l" t="t" r="r" b="b"/>
              <a:pathLst>
                <a:path w="6204" h="21495" extrusionOk="0">
                  <a:moveTo>
                    <a:pt x="5037" y="0"/>
                  </a:moveTo>
                  <a:cubicBezTo>
                    <a:pt x="5037" y="0"/>
                    <a:pt x="4975" y="338"/>
                    <a:pt x="4883" y="921"/>
                  </a:cubicBezTo>
                  <a:cubicBezTo>
                    <a:pt x="4853" y="1228"/>
                    <a:pt x="4791" y="1597"/>
                    <a:pt x="4699" y="1996"/>
                  </a:cubicBezTo>
                  <a:cubicBezTo>
                    <a:pt x="4638" y="2426"/>
                    <a:pt x="4545" y="2887"/>
                    <a:pt x="4453" y="3378"/>
                  </a:cubicBezTo>
                  <a:cubicBezTo>
                    <a:pt x="4361" y="3808"/>
                    <a:pt x="4269" y="4238"/>
                    <a:pt x="4177" y="4698"/>
                  </a:cubicBezTo>
                  <a:cubicBezTo>
                    <a:pt x="3901" y="4207"/>
                    <a:pt x="3563" y="3777"/>
                    <a:pt x="3225" y="3347"/>
                  </a:cubicBezTo>
                  <a:lnTo>
                    <a:pt x="3225" y="3347"/>
                  </a:lnTo>
                  <a:cubicBezTo>
                    <a:pt x="3501" y="3961"/>
                    <a:pt x="3778" y="4545"/>
                    <a:pt x="4146" y="5128"/>
                  </a:cubicBezTo>
                  <a:cubicBezTo>
                    <a:pt x="3993" y="5681"/>
                    <a:pt x="3870" y="6264"/>
                    <a:pt x="3716" y="6878"/>
                  </a:cubicBezTo>
                  <a:cubicBezTo>
                    <a:pt x="3686" y="7093"/>
                    <a:pt x="3624" y="7308"/>
                    <a:pt x="3563" y="7554"/>
                  </a:cubicBezTo>
                  <a:lnTo>
                    <a:pt x="3471" y="7585"/>
                  </a:lnTo>
                  <a:cubicBezTo>
                    <a:pt x="3133" y="6909"/>
                    <a:pt x="2795" y="6233"/>
                    <a:pt x="2396" y="5589"/>
                  </a:cubicBezTo>
                  <a:lnTo>
                    <a:pt x="2396" y="5589"/>
                  </a:lnTo>
                  <a:cubicBezTo>
                    <a:pt x="2642" y="6356"/>
                    <a:pt x="2918" y="7093"/>
                    <a:pt x="3256" y="7830"/>
                  </a:cubicBezTo>
                  <a:cubicBezTo>
                    <a:pt x="3278" y="7875"/>
                    <a:pt x="3317" y="7904"/>
                    <a:pt x="3373" y="7904"/>
                  </a:cubicBezTo>
                  <a:cubicBezTo>
                    <a:pt x="3393" y="7904"/>
                    <a:pt x="3415" y="7900"/>
                    <a:pt x="3440" y="7892"/>
                  </a:cubicBezTo>
                  <a:lnTo>
                    <a:pt x="3501" y="7861"/>
                  </a:lnTo>
                  <a:lnTo>
                    <a:pt x="3501" y="7861"/>
                  </a:lnTo>
                  <a:cubicBezTo>
                    <a:pt x="3440" y="8199"/>
                    <a:pt x="3348" y="8506"/>
                    <a:pt x="3256" y="8813"/>
                  </a:cubicBezTo>
                  <a:cubicBezTo>
                    <a:pt x="3164" y="9212"/>
                    <a:pt x="3072" y="9580"/>
                    <a:pt x="2979" y="9980"/>
                  </a:cubicBezTo>
                  <a:cubicBezTo>
                    <a:pt x="2887" y="9826"/>
                    <a:pt x="2826" y="9673"/>
                    <a:pt x="2734" y="9550"/>
                  </a:cubicBezTo>
                  <a:cubicBezTo>
                    <a:pt x="2642" y="9335"/>
                    <a:pt x="2519" y="9120"/>
                    <a:pt x="2427" y="8936"/>
                  </a:cubicBezTo>
                  <a:cubicBezTo>
                    <a:pt x="2304" y="8721"/>
                    <a:pt x="2181" y="8506"/>
                    <a:pt x="2028" y="8321"/>
                  </a:cubicBezTo>
                  <a:cubicBezTo>
                    <a:pt x="1966" y="8229"/>
                    <a:pt x="1874" y="8137"/>
                    <a:pt x="1813" y="8045"/>
                  </a:cubicBezTo>
                  <a:cubicBezTo>
                    <a:pt x="1720" y="7953"/>
                    <a:pt x="1628" y="7892"/>
                    <a:pt x="1536" y="7830"/>
                  </a:cubicBezTo>
                  <a:lnTo>
                    <a:pt x="1536" y="7830"/>
                  </a:lnTo>
                  <a:lnTo>
                    <a:pt x="1751" y="8107"/>
                  </a:lnTo>
                  <a:cubicBezTo>
                    <a:pt x="1813" y="8199"/>
                    <a:pt x="1874" y="8291"/>
                    <a:pt x="1935" y="8414"/>
                  </a:cubicBezTo>
                  <a:cubicBezTo>
                    <a:pt x="1966" y="8506"/>
                    <a:pt x="2028" y="8598"/>
                    <a:pt x="2089" y="8690"/>
                  </a:cubicBezTo>
                  <a:lnTo>
                    <a:pt x="2242" y="9028"/>
                  </a:lnTo>
                  <a:cubicBezTo>
                    <a:pt x="2304" y="9243"/>
                    <a:pt x="2396" y="9458"/>
                    <a:pt x="2519" y="9642"/>
                  </a:cubicBezTo>
                  <a:cubicBezTo>
                    <a:pt x="2611" y="9857"/>
                    <a:pt x="2703" y="10072"/>
                    <a:pt x="2826" y="10287"/>
                  </a:cubicBezTo>
                  <a:cubicBezTo>
                    <a:pt x="2857" y="10317"/>
                    <a:pt x="2857" y="10317"/>
                    <a:pt x="2887" y="10348"/>
                  </a:cubicBezTo>
                  <a:cubicBezTo>
                    <a:pt x="2857" y="10502"/>
                    <a:pt x="2795" y="10655"/>
                    <a:pt x="2764" y="10809"/>
                  </a:cubicBezTo>
                  <a:cubicBezTo>
                    <a:pt x="2672" y="11146"/>
                    <a:pt x="2580" y="11515"/>
                    <a:pt x="2488" y="11883"/>
                  </a:cubicBezTo>
                  <a:cubicBezTo>
                    <a:pt x="2089" y="11300"/>
                    <a:pt x="1659" y="10717"/>
                    <a:pt x="1168" y="10164"/>
                  </a:cubicBezTo>
                  <a:lnTo>
                    <a:pt x="1168" y="10164"/>
                  </a:lnTo>
                  <a:cubicBezTo>
                    <a:pt x="1536" y="10870"/>
                    <a:pt x="1966" y="11576"/>
                    <a:pt x="2396" y="12252"/>
                  </a:cubicBezTo>
                  <a:cubicBezTo>
                    <a:pt x="2181" y="13081"/>
                    <a:pt x="1966" y="13941"/>
                    <a:pt x="1751" y="14739"/>
                  </a:cubicBezTo>
                  <a:lnTo>
                    <a:pt x="1751" y="14770"/>
                  </a:lnTo>
                  <a:cubicBezTo>
                    <a:pt x="1628" y="14401"/>
                    <a:pt x="1506" y="14063"/>
                    <a:pt x="1352" y="13726"/>
                  </a:cubicBezTo>
                  <a:cubicBezTo>
                    <a:pt x="1168" y="13296"/>
                    <a:pt x="984" y="12897"/>
                    <a:pt x="738" y="12497"/>
                  </a:cubicBezTo>
                  <a:lnTo>
                    <a:pt x="738" y="12497"/>
                  </a:lnTo>
                  <a:cubicBezTo>
                    <a:pt x="861" y="12958"/>
                    <a:pt x="1014" y="13388"/>
                    <a:pt x="1168" y="13787"/>
                  </a:cubicBezTo>
                  <a:cubicBezTo>
                    <a:pt x="1321" y="14217"/>
                    <a:pt x="1444" y="14647"/>
                    <a:pt x="1567" y="15077"/>
                  </a:cubicBezTo>
                  <a:cubicBezTo>
                    <a:pt x="1598" y="15107"/>
                    <a:pt x="1628" y="15138"/>
                    <a:pt x="1659" y="15138"/>
                  </a:cubicBezTo>
                  <a:cubicBezTo>
                    <a:pt x="1352" y="16244"/>
                    <a:pt x="1106" y="17257"/>
                    <a:pt x="861" y="18147"/>
                  </a:cubicBezTo>
                  <a:cubicBezTo>
                    <a:pt x="339" y="20143"/>
                    <a:pt x="1" y="21494"/>
                    <a:pt x="1" y="21494"/>
                  </a:cubicBezTo>
                  <a:cubicBezTo>
                    <a:pt x="1" y="21494"/>
                    <a:pt x="431" y="20174"/>
                    <a:pt x="1014" y="18178"/>
                  </a:cubicBezTo>
                  <a:cubicBezTo>
                    <a:pt x="1291" y="17288"/>
                    <a:pt x="1598" y="16213"/>
                    <a:pt x="1935" y="15077"/>
                  </a:cubicBezTo>
                  <a:cubicBezTo>
                    <a:pt x="2365" y="14923"/>
                    <a:pt x="2795" y="14739"/>
                    <a:pt x="3225" y="14555"/>
                  </a:cubicBezTo>
                  <a:lnTo>
                    <a:pt x="3931" y="14217"/>
                  </a:lnTo>
                  <a:cubicBezTo>
                    <a:pt x="4177" y="14094"/>
                    <a:pt x="4392" y="13941"/>
                    <a:pt x="4638" y="13787"/>
                  </a:cubicBezTo>
                  <a:lnTo>
                    <a:pt x="4638" y="13787"/>
                  </a:lnTo>
                  <a:cubicBezTo>
                    <a:pt x="4361" y="13879"/>
                    <a:pt x="4146" y="14002"/>
                    <a:pt x="3901" y="14094"/>
                  </a:cubicBezTo>
                  <a:cubicBezTo>
                    <a:pt x="3655" y="14186"/>
                    <a:pt x="3379" y="14248"/>
                    <a:pt x="3133" y="14340"/>
                  </a:cubicBezTo>
                  <a:cubicBezTo>
                    <a:pt x="2764" y="14463"/>
                    <a:pt x="2396" y="14585"/>
                    <a:pt x="2028" y="14739"/>
                  </a:cubicBezTo>
                  <a:cubicBezTo>
                    <a:pt x="2242" y="14033"/>
                    <a:pt x="2427" y="13265"/>
                    <a:pt x="2642" y="12528"/>
                  </a:cubicBezTo>
                  <a:lnTo>
                    <a:pt x="2734" y="12528"/>
                  </a:lnTo>
                  <a:lnTo>
                    <a:pt x="3409" y="12190"/>
                  </a:lnTo>
                  <a:cubicBezTo>
                    <a:pt x="3624" y="12068"/>
                    <a:pt x="3839" y="11945"/>
                    <a:pt x="4054" y="11822"/>
                  </a:cubicBezTo>
                  <a:cubicBezTo>
                    <a:pt x="4269" y="11668"/>
                    <a:pt x="4484" y="11546"/>
                    <a:pt x="4699" y="11423"/>
                  </a:cubicBezTo>
                  <a:cubicBezTo>
                    <a:pt x="4883" y="11300"/>
                    <a:pt x="5098" y="11177"/>
                    <a:pt x="5313" y="11054"/>
                  </a:cubicBezTo>
                  <a:lnTo>
                    <a:pt x="5313" y="11054"/>
                  </a:lnTo>
                  <a:cubicBezTo>
                    <a:pt x="5098" y="11116"/>
                    <a:pt x="4853" y="11208"/>
                    <a:pt x="4607" y="11300"/>
                  </a:cubicBezTo>
                  <a:cubicBezTo>
                    <a:pt x="4392" y="11392"/>
                    <a:pt x="4177" y="11515"/>
                    <a:pt x="3931" y="11638"/>
                  </a:cubicBezTo>
                  <a:cubicBezTo>
                    <a:pt x="3716" y="11730"/>
                    <a:pt x="3501" y="11853"/>
                    <a:pt x="3287" y="11975"/>
                  </a:cubicBezTo>
                  <a:lnTo>
                    <a:pt x="2734" y="12221"/>
                  </a:lnTo>
                  <a:cubicBezTo>
                    <a:pt x="2857" y="11791"/>
                    <a:pt x="2979" y="11331"/>
                    <a:pt x="3072" y="10901"/>
                  </a:cubicBezTo>
                  <a:cubicBezTo>
                    <a:pt x="3133" y="10686"/>
                    <a:pt x="3194" y="10502"/>
                    <a:pt x="3225" y="10287"/>
                  </a:cubicBezTo>
                  <a:lnTo>
                    <a:pt x="3809" y="10010"/>
                  </a:lnTo>
                  <a:cubicBezTo>
                    <a:pt x="4054" y="9887"/>
                    <a:pt x="4300" y="9734"/>
                    <a:pt x="4515" y="9580"/>
                  </a:cubicBezTo>
                  <a:cubicBezTo>
                    <a:pt x="4975" y="9273"/>
                    <a:pt x="5467" y="8997"/>
                    <a:pt x="5897" y="8659"/>
                  </a:cubicBezTo>
                  <a:lnTo>
                    <a:pt x="5897" y="8659"/>
                  </a:lnTo>
                  <a:cubicBezTo>
                    <a:pt x="5651" y="8782"/>
                    <a:pt x="5405" y="8905"/>
                    <a:pt x="5129" y="8997"/>
                  </a:cubicBezTo>
                  <a:lnTo>
                    <a:pt x="4392" y="9396"/>
                  </a:lnTo>
                  <a:lnTo>
                    <a:pt x="3655" y="9765"/>
                  </a:lnTo>
                  <a:lnTo>
                    <a:pt x="3317" y="9949"/>
                  </a:lnTo>
                  <a:cubicBezTo>
                    <a:pt x="3409" y="9580"/>
                    <a:pt x="3471" y="9243"/>
                    <a:pt x="3563" y="8905"/>
                  </a:cubicBezTo>
                  <a:cubicBezTo>
                    <a:pt x="3655" y="8567"/>
                    <a:pt x="3747" y="8168"/>
                    <a:pt x="3809" y="7799"/>
                  </a:cubicBezTo>
                  <a:cubicBezTo>
                    <a:pt x="3931" y="7769"/>
                    <a:pt x="4023" y="7738"/>
                    <a:pt x="4146" y="7677"/>
                  </a:cubicBezTo>
                  <a:cubicBezTo>
                    <a:pt x="4361" y="7585"/>
                    <a:pt x="4576" y="7492"/>
                    <a:pt x="4791" y="7400"/>
                  </a:cubicBezTo>
                  <a:cubicBezTo>
                    <a:pt x="5037" y="7277"/>
                    <a:pt x="5221" y="7155"/>
                    <a:pt x="5436" y="7001"/>
                  </a:cubicBezTo>
                  <a:cubicBezTo>
                    <a:pt x="5620" y="6878"/>
                    <a:pt x="5804" y="6694"/>
                    <a:pt x="5989" y="6541"/>
                  </a:cubicBezTo>
                  <a:lnTo>
                    <a:pt x="5989" y="6541"/>
                  </a:lnTo>
                  <a:cubicBezTo>
                    <a:pt x="5743" y="6663"/>
                    <a:pt x="5559" y="6755"/>
                    <a:pt x="5344" y="6878"/>
                  </a:cubicBezTo>
                  <a:cubicBezTo>
                    <a:pt x="5129" y="6970"/>
                    <a:pt x="4914" y="7063"/>
                    <a:pt x="4699" y="7155"/>
                  </a:cubicBezTo>
                  <a:cubicBezTo>
                    <a:pt x="4484" y="7277"/>
                    <a:pt x="4269" y="7339"/>
                    <a:pt x="4054" y="7400"/>
                  </a:cubicBezTo>
                  <a:lnTo>
                    <a:pt x="3901" y="7462"/>
                  </a:lnTo>
                  <a:cubicBezTo>
                    <a:pt x="3931" y="7277"/>
                    <a:pt x="3962" y="7124"/>
                    <a:pt x="3993" y="6940"/>
                  </a:cubicBezTo>
                  <a:cubicBezTo>
                    <a:pt x="4116" y="6418"/>
                    <a:pt x="4208" y="5896"/>
                    <a:pt x="4300" y="5404"/>
                  </a:cubicBezTo>
                  <a:lnTo>
                    <a:pt x="4300" y="5435"/>
                  </a:lnTo>
                  <a:cubicBezTo>
                    <a:pt x="4331" y="5466"/>
                    <a:pt x="4369" y="5481"/>
                    <a:pt x="4403" y="5481"/>
                  </a:cubicBezTo>
                  <a:cubicBezTo>
                    <a:pt x="4438" y="5481"/>
                    <a:pt x="4469" y="5466"/>
                    <a:pt x="4484" y="5435"/>
                  </a:cubicBezTo>
                  <a:cubicBezTo>
                    <a:pt x="4791" y="5189"/>
                    <a:pt x="5067" y="4944"/>
                    <a:pt x="5344" y="4698"/>
                  </a:cubicBezTo>
                  <a:cubicBezTo>
                    <a:pt x="5651" y="4453"/>
                    <a:pt x="5927" y="4207"/>
                    <a:pt x="6204" y="3961"/>
                  </a:cubicBezTo>
                  <a:lnTo>
                    <a:pt x="6204" y="3961"/>
                  </a:lnTo>
                  <a:cubicBezTo>
                    <a:pt x="5866" y="4145"/>
                    <a:pt x="5528" y="4299"/>
                    <a:pt x="5221" y="4514"/>
                  </a:cubicBezTo>
                  <a:cubicBezTo>
                    <a:pt x="4945" y="4698"/>
                    <a:pt x="4699" y="4882"/>
                    <a:pt x="4453" y="5097"/>
                  </a:cubicBezTo>
                  <a:cubicBezTo>
                    <a:pt x="4423" y="5067"/>
                    <a:pt x="4392" y="5005"/>
                    <a:pt x="4361" y="4944"/>
                  </a:cubicBezTo>
                  <a:cubicBezTo>
                    <a:pt x="4453" y="4422"/>
                    <a:pt x="4515" y="3900"/>
                    <a:pt x="4607" y="3409"/>
                  </a:cubicBezTo>
                  <a:cubicBezTo>
                    <a:pt x="4699" y="2948"/>
                    <a:pt x="4791" y="2426"/>
                    <a:pt x="4822" y="2027"/>
                  </a:cubicBezTo>
                  <a:cubicBezTo>
                    <a:pt x="4853" y="1597"/>
                    <a:pt x="4914" y="1228"/>
                    <a:pt x="4945" y="921"/>
                  </a:cubicBezTo>
                  <a:cubicBezTo>
                    <a:pt x="5006" y="338"/>
                    <a:pt x="5037" y="0"/>
                    <a:pt x="5037"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9882;p98"/>
            <p:cNvSpPr/>
            <p:nvPr/>
          </p:nvSpPr>
          <p:spPr>
            <a:xfrm rot="6299887">
              <a:off x="7518141" y="-1089050"/>
              <a:ext cx="431450" cy="525216"/>
            </a:xfrm>
            <a:custGeom>
              <a:avLst/>
              <a:gdLst/>
              <a:ahLst/>
              <a:cxnLst/>
              <a:rect l="l" t="t" r="r" b="b"/>
              <a:pathLst>
                <a:path w="11301" h="13757" extrusionOk="0">
                  <a:moveTo>
                    <a:pt x="1" y="0"/>
                  </a:moveTo>
                  <a:lnTo>
                    <a:pt x="246" y="614"/>
                  </a:lnTo>
                  <a:cubicBezTo>
                    <a:pt x="1075" y="3286"/>
                    <a:pt x="123" y="6510"/>
                    <a:pt x="1321" y="8966"/>
                  </a:cubicBezTo>
                  <a:cubicBezTo>
                    <a:pt x="2795" y="12313"/>
                    <a:pt x="6572" y="13204"/>
                    <a:pt x="9765" y="13757"/>
                  </a:cubicBezTo>
                  <a:cubicBezTo>
                    <a:pt x="9980" y="10625"/>
                    <a:pt x="11300" y="7523"/>
                    <a:pt x="8813" y="4852"/>
                  </a:cubicBezTo>
                  <a:cubicBezTo>
                    <a:pt x="6694" y="2303"/>
                    <a:pt x="2979" y="2150"/>
                    <a:pt x="369" y="246"/>
                  </a:cubicBezTo>
                  <a:lnTo>
                    <a:pt x="1"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9883;p98"/>
            <p:cNvSpPr/>
            <p:nvPr/>
          </p:nvSpPr>
          <p:spPr>
            <a:xfrm rot="6299887">
              <a:off x="7529003" y="-1044761"/>
              <a:ext cx="303668" cy="402168"/>
            </a:xfrm>
            <a:custGeom>
              <a:avLst/>
              <a:gdLst/>
              <a:ahLst/>
              <a:cxnLst/>
              <a:rect l="l" t="t" r="r" b="b"/>
              <a:pathLst>
                <a:path w="7954" h="10534" extrusionOk="0">
                  <a:moveTo>
                    <a:pt x="0" y="1"/>
                  </a:moveTo>
                  <a:lnTo>
                    <a:pt x="307" y="462"/>
                  </a:lnTo>
                  <a:cubicBezTo>
                    <a:pt x="492" y="769"/>
                    <a:pt x="768" y="1198"/>
                    <a:pt x="1136" y="1720"/>
                  </a:cubicBezTo>
                  <a:cubicBezTo>
                    <a:pt x="1474" y="2212"/>
                    <a:pt x="1904" y="2826"/>
                    <a:pt x="2334" y="3471"/>
                  </a:cubicBezTo>
                  <a:cubicBezTo>
                    <a:pt x="2518" y="3716"/>
                    <a:pt x="2702" y="3993"/>
                    <a:pt x="2887" y="4269"/>
                  </a:cubicBezTo>
                  <a:lnTo>
                    <a:pt x="2610" y="4177"/>
                  </a:lnTo>
                  <a:lnTo>
                    <a:pt x="2211" y="4085"/>
                  </a:lnTo>
                  <a:cubicBezTo>
                    <a:pt x="2088" y="4023"/>
                    <a:pt x="1965" y="4023"/>
                    <a:pt x="1843" y="3962"/>
                  </a:cubicBezTo>
                  <a:lnTo>
                    <a:pt x="1443" y="3839"/>
                  </a:lnTo>
                  <a:lnTo>
                    <a:pt x="1075" y="3716"/>
                  </a:lnTo>
                  <a:cubicBezTo>
                    <a:pt x="829" y="3624"/>
                    <a:pt x="584" y="3532"/>
                    <a:pt x="307" y="3440"/>
                  </a:cubicBezTo>
                  <a:lnTo>
                    <a:pt x="307" y="3440"/>
                  </a:lnTo>
                  <a:cubicBezTo>
                    <a:pt x="553" y="3594"/>
                    <a:pt x="768" y="3747"/>
                    <a:pt x="983" y="3870"/>
                  </a:cubicBezTo>
                  <a:cubicBezTo>
                    <a:pt x="1106" y="3931"/>
                    <a:pt x="1228" y="3993"/>
                    <a:pt x="1351" y="4054"/>
                  </a:cubicBezTo>
                  <a:lnTo>
                    <a:pt x="1720" y="4208"/>
                  </a:lnTo>
                  <a:cubicBezTo>
                    <a:pt x="1843" y="4269"/>
                    <a:pt x="1996" y="4330"/>
                    <a:pt x="2119" y="4361"/>
                  </a:cubicBezTo>
                  <a:lnTo>
                    <a:pt x="2487" y="4484"/>
                  </a:lnTo>
                  <a:cubicBezTo>
                    <a:pt x="2733" y="4576"/>
                    <a:pt x="2979" y="4638"/>
                    <a:pt x="3224" y="4730"/>
                  </a:cubicBezTo>
                  <a:lnTo>
                    <a:pt x="3746" y="5436"/>
                  </a:lnTo>
                  <a:cubicBezTo>
                    <a:pt x="4023" y="5774"/>
                    <a:pt x="4268" y="6142"/>
                    <a:pt x="4545" y="6480"/>
                  </a:cubicBezTo>
                  <a:lnTo>
                    <a:pt x="4483" y="6480"/>
                  </a:lnTo>
                  <a:cubicBezTo>
                    <a:pt x="4330" y="6449"/>
                    <a:pt x="4176" y="6418"/>
                    <a:pt x="4023" y="6388"/>
                  </a:cubicBezTo>
                  <a:lnTo>
                    <a:pt x="3562" y="6265"/>
                  </a:lnTo>
                  <a:lnTo>
                    <a:pt x="3132" y="6050"/>
                  </a:lnTo>
                  <a:lnTo>
                    <a:pt x="2242" y="5682"/>
                  </a:lnTo>
                  <a:cubicBezTo>
                    <a:pt x="1935" y="5559"/>
                    <a:pt x="1597" y="5436"/>
                    <a:pt x="1290" y="5374"/>
                  </a:cubicBezTo>
                  <a:lnTo>
                    <a:pt x="1290" y="5374"/>
                  </a:lnTo>
                  <a:cubicBezTo>
                    <a:pt x="1443" y="5436"/>
                    <a:pt x="1566" y="5528"/>
                    <a:pt x="1720" y="5589"/>
                  </a:cubicBezTo>
                  <a:cubicBezTo>
                    <a:pt x="1873" y="5682"/>
                    <a:pt x="1996" y="5774"/>
                    <a:pt x="2150" y="5835"/>
                  </a:cubicBezTo>
                  <a:cubicBezTo>
                    <a:pt x="2426" y="6019"/>
                    <a:pt x="2702" y="6173"/>
                    <a:pt x="3009" y="6326"/>
                  </a:cubicBezTo>
                  <a:cubicBezTo>
                    <a:pt x="3163" y="6418"/>
                    <a:pt x="3316" y="6480"/>
                    <a:pt x="3470" y="6541"/>
                  </a:cubicBezTo>
                  <a:cubicBezTo>
                    <a:pt x="3624" y="6603"/>
                    <a:pt x="3777" y="6664"/>
                    <a:pt x="3961" y="6695"/>
                  </a:cubicBezTo>
                  <a:cubicBezTo>
                    <a:pt x="4115" y="6756"/>
                    <a:pt x="4299" y="6787"/>
                    <a:pt x="4453" y="6818"/>
                  </a:cubicBezTo>
                  <a:lnTo>
                    <a:pt x="4882" y="6848"/>
                  </a:lnTo>
                  <a:lnTo>
                    <a:pt x="5251" y="7340"/>
                  </a:lnTo>
                  <a:cubicBezTo>
                    <a:pt x="5712" y="7892"/>
                    <a:pt x="6141" y="8414"/>
                    <a:pt x="6541" y="8906"/>
                  </a:cubicBezTo>
                  <a:cubicBezTo>
                    <a:pt x="6019" y="8721"/>
                    <a:pt x="5497" y="8537"/>
                    <a:pt x="5005" y="8384"/>
                  </a:cubicBezTo>
                  <a:cubicBezTo>
                    <a:pt x="4668" y="8261"/>
                    <a:pt x="4360" y="8169"/>
                    <a:pt x="4023" y="8046"/>
                  </a:cubicBezTo>
                  <a:cubicBezTo>
                    <a:pt x="3716" y="7923"/>
                    <a:pt x="3378" y="7831"/>
                    <a:pt x="3040" y="7739"/>
                  </a:cubicBezTo>
                  <a:lnTo>
                    <a:pt x="3040" y="7739"/>
                  </a:lnTo>
                  <a:cubicBezTo>
                    <a:pt x="3347" y="7923"/>
                    <a:pt x="3654" y="8077"/>
                    <a:pt x="3961" y="8230"/>
                  </a:cubicBezTo>
                  <a:cubicBezTo>
                    <a:pt x="4268" y="8384"/>
                    <a:pt x="4575" y="8537"/>
                    <a:pt x="4882" y="8660"/>
                  </a:cubicBezTo>
                  <a:cubicBezTo>
                    <a:pt x="5527" y="8906"/>
                    <a:pt x="6172" y="9151"/>
                    <a:pt x="6817" y="9366"/>
                  </a:cubicBezTo>
                  <a:lnTo>
                    <a:pt x="6940" y="9366"/>
                  </a:lnTo>
                  <a:cubicBezTo>
                    <a:pt x="7185" y="9673"/>
                    <a:pt x="7400" y="9919"/>
                    <a:pt x="7554" y="10103"/>
                  </a:cubicBezTo>
                  <a:lnTo>
                    <a:pt x="7953" y="10533"/>
                  </a:lnTo>
                  <a:cubicBezTo>
                    <a:pt x="7953" y="10533"/>
                    <a:pt x="7830" y="10380"/>
                    <a:pt x="7646" y="10072"/>
                  </a:cubicBezTo>
                  <a:cubicBezTo>
                    <a:pt x="7492" y="9858"/>
                    <a:pt x="7308" y="9581"/>
                    <a:pt x="7063" y="9243"/>
                  </a:cubicBezTo>
                  <a:cubicBezTo>
                    <a:pt x="7093" y="9090"/>
                    <a:pt x="7124" y="8967"/>
                    <a:pt x="7124" y="8814"/>
                  </a:cubicBezTo>
                  <a:cubicBezTo>
                    <a:pt x="7124" y="8691"/>
                    <a:pt x="7124" y="8537"/>
                    <a:pt x="7124" y="8414"/>
                  </a:cubicBezTo>
                  <a:cubicBezTo>
                    <a:pt x="7124" y="8261"/>
                    <a:pt x="7093" y="8138"/>
                    <a:pt x="7063" y="7984"/>
                  </a:cubicBezTo>
                  <a:lnTo>
                    <a:pt x="6970" y="7616"/>
                  </a:lnTo>
                  <a:cubicBezTo>
                    <a:pt x="6909" y="7340"/>
                    <a:pt x="6817" y="7094"/>
                    <a:pt x="6694" y="6848"/>
                  </a:cubicBezTo>
                  <a:cubicBezTo>
                    <a:pt x="6602" y="6603"/>
                    <a:pt x="6510" y="6357"/>
                    <a:pt x="6387" y="6111"/>
                  </a:cubicBezTo>
                  <a:lnTo>
                    <a:pt x="6387" y="6111"/>
                  </a:lnTo>
                  <a:cubicBezTo>
                    <a:pt x="6418" y="6357"/>
                    <a:pt x="6510" y="6633"/>
                    <a:pt x="6541" y="6879"/>
                  </a:cubicBezTo>
                  <a:cubicBezTo>
                    <a:pt x="6571" y="7002"/>
                    <a:pt x="6602" y="7125"/>
                    <a:pt x="6633" y="7248"/>
                  </a:cubicBezTo>
                  <a:lnTo>
                    <a:pt x="6725" y="7647"/>
                  </a:lnTo>
                  <a:lnTo>
                    <a:pt x="6756" y="8015"/>
                  </a:lnTo>
                  <a:lnTo>
                    <a:pt x="6786" y="8414"/>
                  </a:lnTo>
                  <a:lnTo>
                    <a:pt x="6786" y="8783"/>
                  </a:lnTo>
                  <a:lnTo>
                    <a:pt x="6786" y="8844"/>
                  </a:lnTo>
                  <a:cubicBezTo>
                    <a:pt x="6418" y="8353"/>
                    <a:pt x="6019" y="7739"/>
                    <a:pt x="5558" y="7125"/>
                  </a:cubicBezTo>
                  <a:lnTo>
                    <a:pt x="5159" y="6664"/>
                  </a:lnTo>
                  <a:cubicBezTo>
                    <a:pt x="5128" y="6357"/>
                    <a:pt x="5128" y="6081"/>
                    <a:pt x="5097" y="5774"/>
                  </a:cubicBezTo>
                  <a:cubicBezTo>
                    <a:pt x="5067" y="5497"/>
                    <a:pt x="5067" y="5190"/>
                    <a:pt x="5036" y="4914"/>
                  </a:cubicBezTo>
                  <a:cubicBezTo>
                    <a:pt x="4975" y="4607"/>
                    <a:pt x="4944" y="4330"/>
                    <a:pt x="4882" y="4023"/>
                  </a:cubicBezTo>
                  <a:cubicBezTo>
                    <a:pt x="4882" y="3870"/>
                    <a:pt x="4821" y="3747"/>
                    <a:pt x="4790" y="3594"/>
                  </a:cubicBezTo>
                  <a:cubicBezTo>
                    <a:pt x="4760" y="3440"/>
                    <a:pt x="4698" y="3317"/>
                    <a:pt x="4637" y="3164"/>
                  </a:cubicBezTo>
                  <a:lnTo>
                    <a:pt x="4637" y="3164"/>
                  </a:lnTo>
                  <a:cubicBezTo>
                    <a:pt x="4637" y="3317"/>
                    <a:pt x="4698" y="3471"/>
                    <a:pt x="4698" y="3594"/>
                  </a:cubicBezTo>
                  <a:cubicBezTo>
                    <a:pt x="4698" y="3747"/>
                    <a:pt x="4729" y="3901"/>
                    <a:pt x="4729" y="4054"/>
                  </a:cubicBezTo>
                  <a:cubicBezTo>
                    <a:pt x="4729" y="4330"/>
                    <a:pt x="4729" y="4638"/>
                    <a:pt x="4760" y="4914"/>
                  </a:cubicBezTo>
                  <a:cubicBezTo>
                    <a:pt x="4760" y="5313"/>
                    <a:pt x="4760" y="5743"/>
                    <a:pt x="4790" y="6142"/>
                  </a:cubicBezTo>
                  <a:cubicBezTo>
                    <a:pt x="4545" y="5835"/>
                    <a:pt x="4299" y="5528"/>
                    <a:pt x="4084" y="5221"/>
                  </a:cubicBezTo>
                  <a:cubicBezTo>
                    <a:pt x="3900" y="4975"/>
                    <a:pt x="3716" y="4730"/>
                    <a:pt x="3562" y="4515"/>
                  </a:cubicBezTo>
                  <a:lnTo>
                    <a:pt x="3654" y="4116"/>
                  </a:lnTo>
                  <a:cubicBezTo>
                    <a:pt x="3685" y="3962"/>
                    <a:pt x="3685" y="3808"/>
                    <a:pt x="3716" y="3624"/>
                  </a:cubicBezTo>
                  <a:cubicBezTo>
                    <a:pt x="3746" y="3317"/>
                    <a:pt x="3746" y="2979"/>
                    <a:pt x="3746" y="2672"/>
                  </a:cubicBezTo>
                  <a:cubicBezTo>
                    <a:pt x="3716" y="2335"/>
                    <a:pt x="3685" y="2028"/>
                    <a:pt x="3624" y="1720"/>
                  </a:cubicBezTo>
                  <a:cubicBezTo>
                    <a:pt x="3562" y="1413"/>
                    <a:pt x="3501" y="1076"/>
                    <a:pt x="3439" y="799"/>
                  </a:cubicBezTo>
                  <a:lnTo>
                    <a:pt x="3439" y="799"/>
                  </a:lnTo>
                  <a:cubicBezTo>
                    <a:pt x="3439" y="1413"/>
                    <a:pt x="3470" y="2058"/>
                    <a:pt x="3439" y="2672"/>
                  </a:cubicBezTo>
                  <a:cubicBezTo>
                    <a:pt x="3439" y="2826"/>
                    <a:pt x="3439" y="2979"/>
                    <a:pt x="3409" y="3133"/>
                  </a:cubicBezTo>
                  <a:cubicBezTo>
                    <a:pt x="3378" y="3286"/>
                    <a:pt x="3378" y="3440"/>
                    <a:pt x="3347" y="3594"/>
                  </a:cubicBezTo>
                  <a:cubicBezTo>
                    <a:pt x="3347" y="3747"/>
                    <a:pt x="3316" y="3901"/>
                    <a:pt x="3286" y="4054"/>
                  </a:cubicBezTo>
                  <a:cubicBezTo>
                    <a:pt x="3286" y="4054"/>
                    <a:pt x="3286" y="4085"/>
                    <a:pt x="3255" y="4116"/>
                  </a:cubicBezTo>
                  <a:lnTo>
                    <a:pt x="2610" y="3256"/>
                  </a:lnTo>
                  <a:cubicBezTo>
                    <a:pt x="2150" y="2642"/>
                    <a:pt x="1689" y="2089"/>
                    <a:pt x="1321" y="1567"/>
                  </a:cubicBezTo>
                  <a:cubicBezTo>
                    <a:pt x="921" y="1076"/>
                    <a:pt x="584" y="676"/>
                    <a:pt x="369" y="431"/>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9884;p98"/>
            <p:cNvSpPr/>
            <p:nvPr/>
          </p:nvSpPr>
          <p:spPr>
            <a:xfrm rot="6299887">
              <a:off x="7210005" y="-1005722"/>
              <a:ext cx="206352" cy="259344"/>
            </a:xfrm>
            <a:custGeom>
              <a:avLst/>
              <a:gdLst/>
              <a:ahLst/>
              <a:cxnLst/>
              <a:rect l="l" t="t" r="r" b="b"/>
              <a:pathLst>
                <a:path w="5405" h="6793" extrusionOk="0">
                  <a:moveTo>
                    <a:pt x="3163" y="1"/>
                  </a:moveTo>
                  <a:cubicBezTo>
                    <a:pt x="2057" y="523"/>
                    <a:pt x="921" y="1014"/>
                    <a:pt x="399" y="2212"/>
                  </a:cubicBezTo>
                  <a:cubicBezTo>
                    <a:pt x="154" y="2826"/>
                    <a:pt x="0" y="3471"/>
                    <a:pt x="31" y="4146"/>
                  </a:cubicBezTo>
                  <a:cubicBezTo>
                    <a:pt x="0" y="5252"/>
                    <a:pt x="583" y="6265"/>
                    <a:pt x="1566" y="6787"/>
                  </a:cubicBezTo>
                  <a:cubicBezTo>
                    <a:pt x="1614" y="6791"/>
                    <a:pt x="1663" y="6793"/>
                    <a:pt x="1712" y="6793"/>
                  </a:cubicBezTo>
                  <a:cubicBezTo>
                    <a:pt x="2834" y="6793"/>
                    <a:pt x="3984" y="5798"/>
                    <a:pt x="4514" y="4945"/>
                  </a:cubicBezTo>
                  <a:cubicBezTo>
                    <a:pt x="5343" y="3563"/>
                    <a:pt x="5404" y="1874"/>
                    <a:pt x="4698" y="431"/>
                  </a:cubicBezTo>
                  <a:cubicBezTo>
                    <a:pt x="4514" y="339"/>
                    <a:pt x="4360" y="308"/>
                    <a:pt x="4176" y="277"/>
                  </a:cubicBezTo>
                  <a:lnTo>
                    <a:pt x="3163" y="1"/>
                  </a:ln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9885;p98"/>
            <p:cNvSpPr/>
            <p:nvPr/>
          </p:nvSpPr>
          <p:spPr>
            <a:xfrm rot="6299887">
              <a:off x="7259823" y="-936258"/>
              <a:ext cx="181384" cy="170694"/>
            </a:xfrm>
            <a:custGeom>
              <a:avLst/>
              <a:gdLst/>
              <a:ahLst/>
              <a:cxnLst/>
              <a:rect l="l" t="t" r="r" b="b"/>
              <a:pathLst>
                <a:path w="4751" h="4471" extrusionOk="0">
                  <a:moveTo>
                    <a:pt x="3119" y="0"/>
                  </a:moveTo>
                  <a:cubicBezTo>
                    <a:pt x="3051" y="0"/>
                    <a:pt x="2983" y="5"/>
                    <a:pt x="2913" y="16"/>
                  </a:cubicBezTo>
                  <a:cubicBezTo>
                    <a:pt x="2606" y="47"/>
                    <a:pt x="2330" y="170"/>
                    <a:pt x="2054" y="323"/>
                  </a:cubicBezTo>
                  <a:cubicBezTo>
                    <a:pt x="1839" y="508"/>
                    <a:pt x="1746" y="692"/>
                    <a:pt x="1562" y="876"/>
                  </a:cubicBezTo>
                  <a:cubicBezTo>
                    <a:pt x="1102" y="1306"/>
                    <a:pt x="457" y="1490"/>
                    <a:pt x="150" y="2074"/>
                  </a:cubicBezTo>
                  <a:cubicBezTo>
                    <a:pt x="0" y="2323"/>
                    <a:pt x="13" y="2956"/>
                    <a:pt x="302" y="2956"/>
                  </a:cubicBezTo>
                  <a:cubicBezTo>
                    <a:pt x="369" y="2956"/>
                    <a:pt x="451" y="2922"/>
                    <a:pt x="549" y="2841"/>
                  </a:cubicBezTo>
                  <a:lnTo>
                    <a:pt x="549" y="2841"/>
                  </a:lnTo>
                  <a:cubicBezTo>
                    <a:pt x="395" y="3118"/>
                    <a:pt x="242" y="3640"/>
                    <a:pt x="549" y="3824"/>
                  </a:cubicBezTo>
                  <a:cubicBezTo>
                    <a:pt x="634" y="3852"/>
                    <a:pt x="721" y="3866"/>
                    <a:pt x="806" y="3866"/>
                  </a:cubicBezTo>
                  <a:cubicBezTo>
                    <a:pt x="1090" y="3866"/>
                    <a:pt x="1359" y="3715"/>
                    <a:pt x="1501" y="3455"/>
                  </a:cubicBezTo>
                  <a:cubicBezTo>
                    <a:pt x="1519" y="3844"/>
                    <a:pt x="1783" y="4132"/>
                    <a:pt x="2037" y="4132"/>
                  </a:cubicBezTo>
                  <a:cubicBezTo>
                    <a:pt x="2204" y="4132"/>
                    <a:pt x="2367" y="4006"/>
                    <a:pt x="2453" y="3701"/>
                  </a:cubicBezTo>
                  <a:cubicBezTo>
                    <a:pt x="2453" y="3977"/>
                    <a:pt x="2606" y="4469"/>
                    <a:pt x="2883" y="4469"/>
                  </a:cubicBezTo>
                  <a:cubicBezTo>
                    <a:pt x="2896" y="4470"/>
                    <a:pt x="2909" y="4471"/>
                    <a:pt x="2921" y="4471"/>
                  </a:cubicBezTo>
                  <a:cubicBezTo>
                    <a:pt x="3198" y="4471"/>
                    <a:pt x="3286" y="4152"/>
                    <a:pt x="3374" y="3947"/>
                  </a:cubicBezTo>
                  <a:cubicBezTo>
                    <a:pt x="3563" y="4052"/>
                    <a:pt x="3729" y="4098"/>
                    <a:pt x="3873" y="4098"/>
                  </a:cubicBezTo>
                  <a:cubicBezTo>
                    <a:pt x="4528" y="4098"/>
                    <a:pt x="4750" y="3152"/>
                    <a:pt x="4725" y="2473"/>
                  </a:cubicBezTo>
                  <a:cubicBezTo>
                    <a:pt x="4725" y="1889"/>
                    <a:pt x="4571" y="1306"/>
                    <a:pt x="4295" y="753"/>
                  </a:cubicBezTo>
                  <a:cubicBezTo>
                    <a:pt x="4079" y="293"/>
                    <a:pt x="3624" y="0"/>
                    <a:pt x="311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9886;p98"/>
            <p:cNvSpPr/>
            <p:nvPr/>
          </p:nvSpPr>
          <p:spPr>
            <a:xfrm rot="6299887">
              <a:off x="7210339" y="-972053"/>
              <a:ext cx="159470" cy="254877"/>
            </a:xfrm>
            <a:custGeom>
              <a:avLst/>
              <a:gdLst/>
              <a:ahLst/>
              <a:cxnLst/>
              <a:rect l="l" t="t" r="r" b="b"/>
              <a:pathLst>
                <a:path w="4177" h="6676" extrusionOk="0">
                  <a:moveTo>
                    <a:pt x="3132" y="1"/>
                  </a:moveTo>
                  <a:lnTo>
                    <a:pt x="3132" y="1"/>
                  </a:lnTo>
                  <a:cubicBezTo>
                    <a:pt x="3531" y="799"/>
                    <a:pt x="3715" y="1751"/>
                    <a:pt x="3593" y="2641"/>
                  </a:cubicBezTo>
                  <a:cubicBezTo>
                    <a:pt x="3500" y="3317"/>
                    <a:pt x="3286" y="3931"/>
                    <a:pt x="2948" y="4515"/>
                  </a:cubicBezTo>
                  <a:cubicBezTo>
                    <a:pt x="2411" y="5379"/>
                    <a:pt x="1238" y="6360"/>
                    <a:pt x="102" y="6360"/>
                  </a:cubicBezTo>
                  <a:cubicBezTo>
                    <a:pt x="68" y="6360"/>
                    <a:pt x="34" y="6359"/>
                    <a:pt x="0" y="6357"/>
                  </a:cubicBezTo>
                  <a:lnTo>
                    <a:pt x="0" y="6357"/>
                  </a:lnTo>
                  <a:cubicBezTo>
                    <a:pt x="246" y="6480"/>
                    <a:pt x="491" y="6572"/>
                    <a:pt x="768" y="6633"/>
                  </a:cubicBezTo>
                  <a:cubicBezTo>
                    <a:pt x="898" y="6662"/>
                    <a:pt x="1027" y="6676"/>
                    <a:pt x="1154" y="6676"/>
                  </a:cubicBezTo>
                  <a:cubicBezTo>
                    <a:pt x="2369" y="6676"/>
                    <a:pt x="3390" y="5420"/>
                    <a:pt x="3808" y="4392"/>
                  </a:cubicBezTo>
                  <a:cubicBezTo>
                    <a:pt x="4115" y="3593"/>
                    <a:pt x="4176" y="2703"/>
                    <a:pt x="4022" y="1843"/>
                  </a:cubicBezTo>
                  <a:cubicBezTo>
                    <a:pt x="3992" y="1475"/>
                    <a:pt x="3900" y="1106"/>
                    <a:pt x="3777" y="738"/>
                  </a:cubicBezTo>
                  <a:cubicBezTo>
                    <a:pt x="3654" y="492"/>
                    <a:pt x="3470" y="246"/>
                    <a:pt x="3224" y="62"/>
                  </a:cubicBezTo>
                  <a:lnTo>
                    <a:pt x="3163" y="31"/>
                  </a:lnTo>
                  <a:lnTo>
                    <a:pt x="3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9887;p98"/>
            <p:cNvSpPr/>
            <p:nvPr/>
          </p:nvSpPr>
          <p:spPr>
            <a:xfrm rot="6299887">
              <a:off x="7313482" y="-876913"/>
              <a:ext cx="37567" cy="145420"/>
            </a:xfrm>
            <a:custGeom>
              <a:avLst/>
              <a:gdLst/>
              <a:ahLst/>
              <a:cxnLst/>
              <a:rect l="l" t="t" r="r" b="b"/>
              <a:pathLst>
                <a:path w="984" h="3809" extrusionOk="0">
                  <a:moveTo>
                    <a:pt x="707" y="1"/>
                  </a:moveTo>
                  <a:lnTo>
                    <a:pt x="768" y="185"/>
                  </a:lnTo>
                  <a:cubicBezTo>
                    <a:pt x="799" y="246"/>
                    <a:pt x="799" y="308"/>
                    <a:pt x="830" y="369"/>
                  </a:cubicBezTo>
                  <a:cubicBezTo>
                    <a:pt x="830" y="461"/>
                    <a:pt x="830" y="554"/>
                    <a:pt x="860" y="615"/>
                  </a:cubicBezTo>
                  <a:cubicBezTo>
                    <a:pt x="860" y="707"/>
                    <a:pt x="860" y="830"/>
                    <a:pt x="860" y="922"/>
                  </a:cubicBezTo>
                  <a:cubicBezTo>
                    <a:pt x="830" y="1014"/>
                    <a:pt x="830" y="1137"/>
                    <a:pt x="830" y="1260"/>
                  </a:cubicBezTo>
                  <a:lnTo>
                    <a:pt x="799" y="1413"/>
                  </a:lnTo>
                  <a:cubicBezTo>
                    <a:pt x="799" y="1475"/>
                    <a:pt x="768" y="1536"/>
                    <a:pt x="768" y="1598"/>
                  </a:cubicBezTo>
                  <a:cubicBezTo>
                    <a:pt x="738" y="1720"/>
                    <a:pt x="738" y="1843"/>
                    <a:pt x="676" y="1966"/>
                  </a:cubicBezTo>
                  <a:cubicBezTo>
                    <a:pt x="645" y="2089"/>
                    <a:pt x="645" y="2212"/>
                    <a:pt x="584" y="2304"/>
                  </a:cubicBezTo>
                  <a:cubicBezTo>
                    <a:pt x="553" y="2427"/>
                    <a:pt x="523" y="2549"/>
                    <a:pt x="492" y="2642"/>
                  </a:cubicBezTo>
                  <a:cubicBezTo>
                    <a:pt x="400" y="2856"/>
                    <a:pt x="338" y="3071"/>
                    <a:pt x="246" y="3256"/>
                  </a:cubicBezTo>
                  <a:cubicBezTo>
                    <a:pt x="216" y="3348"/>
                    <a:pt x="185" y="3409"/>
                    <a:pt x="154" y="3471"/>
                  </a:cubicBezTo>
                  <a:cubicBezTo>
                    <a:pt x="123" y="3563"/>
                    <a:pt x="93" y="3624"/>
                    <a:pt x="62" y="3655"/>
                  </a:cubicBezTo>
                  <a:cubicBezTo>
                    <a:pt x="35" y="3709"/>
                    <a:pt x="32" y="3763"/>
                    <a:pt x="11" y="3796"/>
                  </a:cubicBezTo>
                  <a:lnTo>
                    <a:pt x="11" y="3796"/>
                  </a:lnTo>
                  <a:cubicBezTo>
                    <a:pt x="130" y="3645"/>
                    <a:pt x="249" y="3466"/>
                    <a:pt x="338" y="3286"/>
                  </a:cubicBezTo>
                  <a:lnTo>
                    <a:pt x="492" y="3010"/>
                  </a:lnTo>
                  <a:cubicBezTo>
                    <a:pt x="523" y="2918"/>
                    <a:pt x="584" y="2826"/>
                    <a:pt x="615" y="2703"/>
                  </a:cubicBezTo>
                  <a:cubicBezTo>
                    <a:pt x="676" y="2611"/>
                    <a:pt x="707" y="2488"/>
                    <a:pt x="738" y="2365"/>
                  </a:cubicBezTo>
                  <a:cubicBezTo>
                    <a:pt x="799" y="2242"/>
                    <a:pt x="830" y="2120"/>
                    <a:pt x="860" y="1997"/>
                  </a:cubicBezTo>
                  <a:cubicBezTo>
                    <a:pt x="891" y="1874"/>
                    <a:pt x="922" y="1751"/>
                    <a:pt x="922" y="1628"/>
                  </a:cubicBezTo>
                  <a:cubicBezTo>
                    <a:pt x="953" y="1505"/>
                    <a:pt x="983" y="1352"/>
                    <a:pt x="983" y="1229"/>
                  </a:cubicBezTo>
                  <a:cubicBezTo>
                    <a:pt x="983" y="1106"/>
                    <a:pt x="983" y="1014"/>
                    <a:pt x="983" y="891"/>
                  </a:cubicBezTo>
                  <a:cubicBezTo>
                    <a:pt x="983" y="799"/>
                    <a:pt x="953" y="676"/>
                    <a:pt x="922" y="584"/>
                  </a:cubicBezTo>
                  <a:cubicBezTo>
                    <a:pt x="891" y="431"/>
                    <a:pt x="860" y="277"/>
                    <a:pt x="768" y="154"/>
                  </a:cubicBezTo>
                  <a:cubicBezTo>
                    <a:pt x="738" y="62"/>
                    <a:pt x="707" y="1"/>
                    <a:pt x="707" y="1"/>
                  </a:cubicBezTo>
                  <a:close/>
                  <a:moveTo>
                    <a:pt x="11" y="3796"/>
                  </a:moveTo>
                  <a:lnTo>
                    <a:pt x="11" y="3796"/>
                  </a:lnTo>
                  <a:cubicBezTo>
                    <a:pt x="7" y="3800"/>
                    <a:pt x="4" y="3804"/>
                    <a:pt x="1" y="3808"/>
                  </a:cubicBezTo>
                  <a:cubicBezTo>
                    <a:pt x="4" y="3805"/>
                    <a:pt x="8" y="3800"/>
                    <a:pt x="11" y="379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9888;p98"/>
            <p:cNvSpPr/>
            <p:nvPr/>
          </p:nvSpPr>
          <p:spPr>
            <a:xfrm rot="6299887">
              <a:off x="7320127" y="-851056"/>
              <a:ext cx="31688" cy="75058"/>
            </a:xfrm>
            <a:custGeom>
              <a:avLst/>
              <a:gdLst/>
              <a:ahLst/>
              <a:cxnLst/>
              <a:rect l="l" t="t" r="r" b="b"/>
              <a:pathLst>
                <a:path w="830" h="1966" extrusionOk="0">
                  <a:moveTo>
                    <a:pt x="799" y="0"/>
                  </a:moveTo>
                  <a:cubicBezTo>
                    <a:pt x="799" y="0"/>
                    <a:pt x="737" y="123"/>
                    <a:pt x="676" y="307"/>
                  </a:cubicBezTo>
                  <a:lnTo>
                    <a:pt x="584" y="645"/>
                  </a:lnTo>
                  <a:cubicBezTo>
                    <a:pt x="522" y="768"/>
                    <a:pt x="492" y="891"/>
                    <a:pt x="461" y="1014"/>
                  </a:cubicBezTo>
                  <a:cubicBezTo>
                    <a:pt x="400" y="1136"/>
                    <a:pt x="369" y="1259"/>
                    <a:pt x="307" y="1382"/>
                  </a:cubicBezTo>
                  <a:cubicBezTo>
                    <a:pt x="277" y="1443"/>
                    <a:pt x="277" y="1474"/>
                    <a:pt x="246" y="1536"/>
                  </a:cubicBezTo>
                  <a:lnTo>
                    <a:pt x="154" y="1689"/>
                  </a:lnTo>
                  <a:cubicBezTo>
                    <a:pt x="154" y="1720"/>
                    <a:pt x="123" y="1751"/>
                    <a:pt x="93" y="1812"/>
                  </a:cubicBezTo>
                  <a:lnTo>
                    <a:pt x="31" y="1873"/>
                  </a:lnTo>
                  <a:lnTo>
                    <a:pt x="0" y="1965"/>
                  </a:lnTo>
                  <a:lnTo>
                    <a:pt x="93" y="1904"/>
                  </a:lnTo>
                  <a:lnTo>
                    <a:pt x="185" y="1843"/>
                  </a:lnTo>
                  <a:cubicBezTo>
                    <a:pt x="215" y="1812"/>
                    <a:pt x="246" y="1781"/>
                    <a:pt x="277" y="1751"/>
                  </a:cubicBezTo>
                  <a:cubicBezTo>
                    <a:pt x="307" y="1720"/>
                    <a:pt x="369" y="1658"/>
                    <a:pt x="400" y="1628"/>
                  </a:cubicBezTo>
                  <a:cubicBezTo>
                    <a:pt x="430" y="1566"/>
                    <a:pt x="522" y="1536"/>
                    <a:pt x="553" y="1474"/>
                  </a:cubicBezTo>
                  <a:cubicBezTo>
                    <a:pt x="584" y="1413"/>
                    <a:pt x="676" y="1382"/>
                    <a:pt x="707" y="1321"/>
                  </a:cubicBezTo>
                  <a:cubicBezTo>
                    <a:pt x="737" y="1259"/>
                    <a:pt x="768" y="1198"/>
                    <a:pt x="799" y="1136"/>
                  </a:cubicBezTo>
                  <a:cubicBezTo>
                    <a:pt x="829" y="1075"/>
                    <a:pt x="737" y="952"/>
                    <a:pt x="768" y="891"/>
                  </a:cubicBezTo>
                  <a:cubicBezTo>
                    <a:pt x="799" y="829"/>
                    <a:pt x="737" y="737"/>
                    <a:pt x="737" y="676"/>
                  </a:cubicBezTo>
                  <a:cubicBezTo>
                    <a:pt x="768" y="553"/>
                    <a:pt x="799" y="430"/>
                    <a:pt x="799" y="338"/>
                  </a:cubicBezTo>
                  <a:cubicBezTo>
                    <a:pt x="799" y="215"/>
                    <a:pt x="799" y="92"/>
                    <a:pt x="79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9889;p98"/>
            <p:cNvSpPr/>
            <p:nvPr/>
          </p:nvSpPr>
          <p:spPr>
            <a:xfrm rot="6299887">
              <a:off x="7330720" y="-847280"/>
              <a:ext cx="31688" cy="61009"/>
            </a:xfrm>
            <a:custGeom>
              <a:avLst/>
              <a:gdLst/>
              <a:ahLst/>
              <a:cxnLst/>
              <a:rect l="l" t="t" r="r" b="b"/>
              <a:pathLst>
                <a:path w="830" h="1598" extrusionOk="0">
                  <a:moveTo>
                    <a:pt x="830" y="1"/>
                  </a:moveTo>
                  <a:lnTo>
                    <a:pt x="799" y="62"/>
                  </a:lnTo>
                  <a:cubicBezTo>
                    <a:pt x="769" y="124"/>
                    <a:pt x="738" y="216"/>
                    <a:pt x="738" y="277"/>
                  </a:cubicBezTo>
                  <a:cubicBezTo>
                    <a:pt x="707" y="308"/>
                    <a:pt x="707" y="339"/>
                    <a:pt x="676" y="400"/>
                  </a:cubicBezTo>
                  <a:cubicBezTo>
                    <a:pt x="646" y="431"/>
                    <a:pt x="646" y="431"/>
                    <a:pt x="615" y="523"/>
                  </a:cubicBezTo>
                  <a:cubicBezTo>
                    <a:pt x="584" y="615"/>
                    <a:pt x="523" y="738"/>
                    <a:pt x="461" y="830"/>
                  </a:cubicBezTo>
                  <a:cubicBezTo>
                    <a:pt x="431" y="922"/>
                    <a:pt x="339" y="1076"/>
                    <a:pt x="308" y="1106"/>
                  </a:cubicBezTo>
                  <a:cubicBezTo>
                    <a:pt x="277" y="1137"/>
                    <a:pt x="247" y="1198"/>
                    <a:pt x="216" y="1229"/>
                  </a:cubicBezTo>
                  <a:lnTo>
                    <a:pt x="154" y="1352"/>
                  </a:lnTo>
                  <a:cubicBezTo>
                    <a:pt x="124" y="1413"/>
                    <a:pt x="62" y="1475"/>
                    <a:pt x="32" y="1536"/>
                  </a:cubicBezTo>
                  <a:lnTo>
                    <a:pt x="1" y="1598"/>
                  </a:lnTo>
                  <a:lnTo>
                    <a:pt x="62" y="1536"/>
                  </a:lnTo>
                  <a:cubicBezTo>
                    <a:pt x="124" y="1505"/>
                    <a:pt x="185" y="1475"/>
                    <a:pt x="216" y="1413"/>
                  </a:cubicBezTo>
                  <a:cubicBezTo>
                    <a:pt x="277" y="1383"/>
                    <a:pt x="308" y="1352"/>
                    <a:pt x="339" y="1321"/>
                  </a:cubicBezTo>
                  <a:cubicBezTo>
                    <a:pt x="369" y="1291"/>
                    <a:pt x="400" y="1229"/>
                    <a:pt x="431" y="1198"/>
                  </a:cubicBezTo>
                  <a:cubicBezTo>
                    <a:pt x="461" y="1137"/>
                    <a:pt x="492" y="1106"/>
                    <a:pt x="523" y="1045"/>
                  </a:cubicBezTo>
                  <a:lnTo>
                    <a:pt x="615" y="891"/>
                  </a:lnTo>
                  <a:cubicBezTo>
                    <a:pt x="646" y="861"/>
                    <a:pt x="676" y="799"/>
                    <a:pt x="707" y="738"/>
                  </a:cubicBezTo>
                  <a:cubicBezTo>
                    <a:pt x="707" y="707"/>
                    <a:pt x="769" y="646"/>
                    <a:pt x="769" y="584"/>
                  </a:cubicBezTo>
                  <a:cubicBezTo>
                    <a:pt x="799" y="492"/>
                    <a:pt x="799" y="400"/>
                    <a:pt x="830" y="277"/>
                  </a:cubicBezTo>
                  <a:cubicBezTo>
                    <a:pt x="830" y="216"/>
                    <a:pt x="830" y="154"/>
                    <a:pt x="830" y="93"/>
                  </a:cubicBezTo>
                  <a:lnTo>
                    <a:pt x="83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9890;p98"/>
            <p:cNvSpPr/>
            <p:nvPr/>
          </p:nvSpPr>
          <p:spPr>
            <a:xfrm rot="6299887">
              <a:off x="7336593" y="-981934"/>
              <a:ext cx="301339" cy="182453"/>
            </a:xfrm>
            <a:custGeom>
              <a:avLst/>
              <a:gdLst/>
              <a:ahLst/>
              <a:cxnLst/>
              <a:rect l="l" t="t" r="r" b="b"/>
              <a:pathLst>
                <a:path w="7893" h="4779" extrusionOk="0">
                  <a:moveTo>
                    <a:pt x="2720" y="1"/>
                  </a:moveTo>
                  <a:cubicBezTo>
                    <a:pt x="2543" y="1"/>
                    <a:pt x="2363" y="15"/>
                    <a:pt x="2181" y="44"/>
                  </a:cubicBezTo>
                  <a:cubicBezTo>
                    <a:pt x="1137" y="198"/>
                    <a:pt x="185" y="842"/>
                    <a:pt x="1" y="1825"/>
                  </a:cubicBezTo>
                  <a:lnTo>
                    <a:pt x="1" y="1948"/>
                  </a:lnTo>
                  <a:cubicBezTo>
                    <a:pt x="62" y="2132"/>
                    <a:pt x="124" y="2316"/>
                    <a:pt x="216" y="2500"/>
                  </a:cubicBezTo>
                  <a:cubicBezTo>
                    <a:pt x="738" y="3483"/>
                    <a:pt x="1720" y="4097"/>
                    <a:pt x="2734" y="4496"/>
                  </a:cubicBezTo>
                  <a:cubicBezTo>
                    <a:pt x="3325" y="4684"/>
                    <a:pt x="3916" y="4778"/>
                    <a:pt x="4527" y="4778"/>
                  </a:cubicBezTo>
                  <a:cubicBezTo>
                    <a:pt x="4615" y="4778"/>
                    <a:pt x="4703" y="4777"/>
                    <a:pt x="4791" y="4773"/>
                  </a:cubicBezTo>
                  <a:cubicBezTo>
                    <a:pt x="5835" y="4773"/>
                    <a:pt x="7094" y="4619"/>
                    <a:pt x="7861" y="3913"/>
                  </a:cubicBezTo>
                  <a:cubicBezTo>
                    <a:pt x="7892" y="3882"/>
                    <a:pt x="7892" y="3852"/>
                    <a:pt x="7892" y="3821"/>
                  </a:cubicBezTo>
                  <a:cubicBezTo>
                    <a:pt x="7647" y="3330"/>
                    <a:pt x="7309" y="2869"/>
                    <a:pt x="6940" y="2470"/>
                  </a:cubicBezTo>
                  <a:cubicBezTo>
                    <a:pt x="5885" y="1248"/>
                    <a:pt x="4403" y="1"/>
                    <a:pt x="272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9891;p98"/>
            <p:cNvSpPr/>
            <p:nvPr/>
          </p:nvSpPr>
          <p:spPr>
            <a:xfrm rot="6299887">
              <a:off x="7360040" y="-913003"/>
              <a:ext cx="175886" cy="148513"/>
            </a:xfrm>
            <a:custGeom>
              <a:avLst/>
              <a:gdLst/>
              <a:ahLst/>
              <a:cxnLst/>
              <a:rect l="l" t="t" r="r" b="b"/>
              <a:pathLst>
                <a:path w="4607" h="3890" extrusionOk="0">
                  <a:moveTo>
                    <a:pt x="2222" y="1"/>
                  </a:moveTo>
                  <a:cubicBezTo>
                    <a:pt x="2208" y="1"/>
                    <a:pt x="2195" y="1"/>
                    <a:pt x="2181" y="2"/>
                  </a:cubicBezTo>
                  <a:cubicBezTo>
                    <a:pt x="1659" y="63"/>
                    <a:pt x="1352" y="585"/>
                    <a:pt x="1536" y="1077"/>
                  </a:cubicBezTo>
                  <a:cubicBezTo>
                    <a:pt x="1407" y="969"/>
                    <a:pt x="1187" y="846"/>
                    <a:pt x="993" y="846"/>
                  </a:cubicBezTo>
                  <a:cubicBezTo>
                    <a:pt x="910" y="846"/>
                    <a:pt x="833" y="868"/>
                    <a:pt x="769" y="923"/>
                  </a:cubicBezTo>
                  <a:cubicBezTo>
                    <a:pt x="492" y="1138"/>
                    <a:pt x="707" y="1568"/>
                    <a:pt x="738" y="1814"/>
                  </a:cubicBezTo>
                  <a:cubicBezTo>
                    <a:pt x="584" y="1844"/>
                    <a:pt x="185" y="1875"/>
                    <a:pt x="124" y="2090"/>
                  </a:cubicBezTo>
                  <a:cubicBezTo>
                    <a:pt x="32" y="2305"/>
                    <a:pt x="216" y="2397"/>
                    <a:pt x="431" y="2397"/>
                  </a:cubicBezTo>
                  <a:cubicBezTo>
                    <a:pt x="154" y="2397"/>
                    <a:pt x="1" y="2673"/>
                    <a:pt x="93" y="2919"/>
                  </a:cubicBezTo>
                  <a:cubicBezTo>
                    <a:pt x="216" y="3410"/>
                    <a:pt x="1168" y="3748"/>
                    <a:pt x="1598" y="3840"/>
                  </a:cubicBezTo>
                  <a:cubicBezTo>
                    <a:pt x="1739" y="3874"/>
                    <a:pt x="1882" y="3890"/>
                    <a:pt x="2027" y="3890"/>
                  </a:cubicBezTo>
                  <a:cubicBezTo>
                    <a:pt x="2922" y="3890"/>
                    <a:pt x="3867" y="3310"/>
                    <a:pt x="4607" y="3073"/>
                  </a:cubicBezTo>
                  <a:lnTo>
                    <a:pt x="4515" y="2244"/>
                  </a:lnTo>
                  <a:cubicBezTo>
                    <a:pt x="4023" y="1752"/>
                    <a:pt x="3655" y="1200"/>
                    <a:pt x="3225" y="678"/>
                  </a:cubicBezTo>
                  <a:cubicBezTo>
                    <a:pt x="2958" y="440"/>
                    <a:pt x="2632" y="1"/>
                    <a:pt x="2222"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9892;p98"/>
            <p:cNvSpPr/>
            <p:nvPr/>
          </p:nvSpPr>
          <p:spPr>
            <a:xfrm rot="6299887">
              <a:off x="7282145" y="-980103"/>
              <a:ext cx="304852" cy="144466"/>
            </a:xfrm>
            <a:custGeom>
              <a:avLst/>
              <a:gdLst/>
              <a:ahLst/>
              <a:cxnLst/>
              <a:rect l="l" t="t" r="r" b="b"/>
              <a:pathLst>
                <a:path w="7985" h="3784" extrusionOk="0">
                  <a:moveTo>
                    <a:pt x="93" y="1"/>
                  </a:moveTo>
                  <a:lnTo>
                    <a:pt x="93" y="1"/>
                  </a:lnTo>
                  <a:cubicBezTo>
                    <a:pt x="1" y="738"/>
                    <a:pt x="185" y="1475"/>
                    <a:pt x="646" y="2058"/>
                  </a:cubicBezTo>
                  <a:cubicBezTo>
                    <a:pt x="1229" y="2764"/>
                    <a:pt x="1997" y="3286"/>
                    <a:pt x="2857" y="3563"/>
                  </a:cubicBezTo>
                  <a:cubicBezTo>
                    <a:pt x="3330" y="3715"/>
                    <a:pt x="3813" y="3783"/>
                    <a:pt x="4299" y="3783"/>
                  </a:cubicBezTo>
                  <a:cubicBezTo>
                    <a:pt x="4697" y="3783"/>
                    <a:pt x="5097" y="3738"/>
                    <a:pt x="5497" y="3655"/>
                  </a:cubicBezTo>
                  <a:cubicBezTo>
                    <a:pt x="6265" y="3440"/>
                    <a:pt x="7708" y="2734"/>
                    <a:pt x="7984" y="1966"/>
                  </a:cubicBezTo>
                  <a:lnTo>
                    <a:pt x="7984" y="1966"/>
                  </a:lnTo>
                  <a:cubicBezTo>
                    <a:pt x="7217" y="2672"/>
                    <a:pt x="5958" y="2826"/>
                    <a:pt x="4914" y="2826"/>
                  </a:cubicBezTo>
                  <a:cubicBezTo>
                    <a:pt x="4826" y="2830"/>
                    <a:pt x="4737" y="2831"/>
                    <a:pt x="4649" y="2831"/>
                  </a:cubicBezTo>
                  <a:cubicBezTo>
                    <a:pt x="4032" y="2831"/>
                    <a:pt x="3417" y="2737"/>
                    <a:pt x="2826" y="2549"/>
                  </a:cubicBezTo>
                  <a:cubicBezTo>
                    <a:pt x="1813" y="2150"/>
                    <a:pt x="830" y="1536"/>
                    <a:pt x="308" y="553"/>
                  </a:cubicBezTo>
                  <a:cubicBezTo>
                    <a:pt x="247" y="369"/>
                    <a:pt x="154" y="185"/>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9893;p98"/>
            <p:cNvSpPr/>
            <p:nvPr/>
          </p:nvSpPr>
          <p:spPr>
            <a:xfrm rot="6299887">
              <a:off x="7340172" y="-822877"/>
              <a:ext cx="121941" cy="30542"/>
            </a:xfrm>
            <a:custGeom>
              <a:avLst/>
              <a:gdLst/>
              <a:ahLst/>
              <a:cxnLst/>
              <a:rect l="l" t="t" r="r" b="b"/>
              <a:pathLst>
                <a:path w="3194" h="800" extrusionOk="0">
                  <a:moveTo>
                    <a:pt x="3194" y="1"/>
                  </a:moveTo>
                  <a:lnTo>
                    <a:pt x="3071" y="32"/>
                  </a:lnTo>
                  <a:cubicBezTo>
                    <a:pt x="2979" y="62"/>
                    <a:pt x="2856" y="124"/>
                    <a:pt x="2703" y="185"/>
                  </a:cubicBezTo>
                  <a:cubicBezTo>
                    <a:pt x="2549" y="216"/>
                    <a:pt x="2396" y="277"/>
                    <a:pt x="2211" y="339"/>
                  </a:cubicBezTo>
                  <a:lnTo>
                    <a:pt x="1904" y="431"/>
                  </a:lnTo>
                  <a:lnTo>
                    <a:pt x="1628" y="523"/>
                  </a:lnTo>
                  <a:cubicBezTo>
                    <a:pt x="1505" y="523"/>
                    <a:pt x="1413" y="584"/>
                    <a:pt x="1321" y="584"/>
                  </a:cubicBezTo>
                  <a:lnTo>
                    <a:pt x="1045" y="646"/>
                  </a:lnTo>
                  <a:cubicBezTo>
                    <a:pt x="922" y="676"/>
                    <a:pt x="830" y="676"/>
                    <a:pt x="768" y="676"/>
                  </a:cubicBezTo>
                  <a:lnTo>
                    <a:pt x="492" y="676"/>
                  </a:lnTo>
                  <a:cubicBezTo>
                    <a:pt x="461" y="692"/>
                    <a:pt x="430" y="699"/>
                    <a:pt x="400" y="699"/>
                  </a:cubicBezTo>
                  <a:cubicBezTo>
                    <a:pt x="369" y="699"/>
                    <a:pt x="338" y="692"/>
                    <a:pt x="308" y="676"/>
                  </a:cubicBezTo>
                  <a:cubicBezTo>
                    <a:pt x="277" y="692"/>
                    <a:pt x="246" y="699"/>
                    <a:pt x="215" y="699"/>
                  </a:cubicBezTo>
                  <a:cubicBezTo>
                    <a:pt x="185" y="699"/>
                    <a:pt x="154" y="692"/>
                    <a:pt x="123" y="676"/>
                  </a:cubicBezTo>
                  <a:lnTo>
                    <a:pt x="1" y="676"/>
                  </a:lnTo>
                  <a:cubicBezTo>
                    <a:pt x="31" y="676"/>
                    <a:pt x="93" y="707"/>
                    <a:pt x="123" y="707"/>
                  </a:cubicBezTo>
                  <a:cubicBezTo>
                    <a:pt x="185" y="738"/>
                    <a:pt x="215" y="738"/>
                    <a:pt x="277" y="769"/>
                  </a:cubicBezTo>
                  <a:cubicBezTo>
                    <a:pt x="338" y="769"/>
                    <a:pt x="400" y="799"/>
                    <a:pt x="492" y="799"/>
                  </a:cubicBezTo>
                  <a:lnTo>
                    <a:pt x="1045" y="799"/>
                  </a:lnTo>
                  <a:cubicBezTo>
                    <a:pt x="1137" y="799"/>
                    <a:pt x="1259" y="769"/>
                    <a:pt x="1352" y="769"/>
                  </a:cubicBezTo>
                  <a:cubicBezTo>
                    <a:pt x="1444" y="738"/>
                    <a:pt x="1567" y="707"/>
                    <a:pt x="1659" y="676"/>
                  </a:cubicBezTo>
                  <a:cubicBezTo>
                    <a:pt x="1874" y="615"/>
                    <a:pt x="2058" y="554"/>
                    <a:pt x="2242" y="492"/>
                  </a:cubicBezTo>
                  <a:cubicBezTo>
                    <a:pt x="2426" y="400"/>
                    <a:pt x="2611" y="339"/>
                    <a:pt x="2733" y="277"/>
                  </a:cubicBezTo>
                  <a:cubicBezTo>
                    <a:pt x="2887" y="185"/>
                    <a:pt x="3040" y="93"/>
                    <a:pt x="31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9894;p98"/>
            <p:cNvSpPr/>
            <p:nvPr/>
          </p:nvSpPr>
          <p:spPr>
            <a:xfrm rot="6299887">
              <a:off x="7358283" y="-809853"/>
              <a:ext cx="94987" cy="10614"/>
            </a:xfrm>
            <a:custGeom>
              <a:avLst/>
              <a:gdLst/>
              <a:ahLst/>
              <a:cxnLst/>
              <a:rect l="l" t="t" r="r" b="b"/>
              <a:pathLst>
                <a:path w="2488" h="278" extrusionOk="0">
                  <a:moveTo>
                    <a:pt x="2365" y="1"/>
                  </a:moveTo>
                  <a:cubicBezTo>
                    <a:pt x="2304" y="1"/>
                    <a:pt x="2212" y="31"/>
                    <a:pt x="2089" y="31"/>
                  </a:cubicBezTo>
                  <a:lnTo>
                    <a:pt x="1690" y="31"/>
                  </a:lnTo>
                  <a:cubicBezTo>
                    <a:pt x="1567" y="62"/>
                    <a:pt x="1382" y="62"/>
                    <a:pt x="1229" y="62"/>
                  </a:cubicBezTo>
                  <a:lnTo>
                    <a:pt x="1" y="62"/>
                  </a:lnTo>
                  <a:cubicBezTo>
                    <a:pt x="31" y="93"/>
                    <a:pt x="62" y="124"/>
                    <a:pt x="93" y="154"/>
                  </a:cubicBezTo>
                  <a:cubicBezTo>
                    <a:pt x="154" y="154"/>
                    <a:pt x="246" y="185"/>
                    <a:pt x="369" y="216"/>
                  </a:cubicBezTo>
                  <a:cubicBezTo>
                    <a:pt x="492" y="216"/>
                    <a:pt x="615" y="277"/>
                    <a:pt x="768" y="277"/>
                  </a:cubicBezTo>
                  <a:lnTo>
                    <a:pt x="1475" y="277"/>
                  </a:lnTo>
                  <a:cubicBezTo>
                    <a:pt x="1567" y="246"/>
                    <a:pt x="1628" y="246"/>
                    <a:pt x="1720" y="246"/>
                  </a:cubicBezTo>
                  <a:cubicBezTo>
                    <a:pt x="1782" y="216"/>
                    <a:pt x="1874" y="185"/>
                    <a:pt x="1935" y="185"/>
                  </a:cubicBezTo>
                  <a:lnTo>
                    <a:pt x="2119" y="154"/>
                  </a:lnTo>
                  <a:cubicBezTo>
                    <a:pt x="2212" y="124"/>
                    <a:pt x="2304" y="93"/>
                    <a:pt x="2396" y="31"/>
                  </a:cubicBezTo>
                  <a:lnTo>
                    <a:pt x="248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9895;p98"/>
            <p:cNvSpPr/>
            <p:nvPr/>
          </p:nvSpPr>
          <p:spPr>
            <a:xfrm rot="6299887">
              <a:off x="7374561" y="-795027"/>
              <a:ext cx="82083" cy="11759"/>
            </a:xfrm>
            <a:custGeom>
              <a:avLst/>
              <a:gdLst/>
              <a:ahLst/>
              <a:cxnLst/>
              <a:rect l="l" t="t" r="r" b="b"/>
              <a:pathLst>
                <a:path w="2150" h="308" extrusionOk="0">
                  <a:moveTo>
                    <a:pt x="0" y="0"/>
                  </a:moveTo>
                  <a:lnTo>
                    <a:pt x="0" y="0"/>
                  </a:lnTo>
                  <a:cubicBezTo>
                    <a:pt x="92" y="31"/>
                    <a:pt x="215" y="62"/>
                    <a:pt x="307" y="92"/>
                  </a:cubicBezTo>
                  <a:lnTo>
                    <a:pt x="461" y="154"/>
                  </a:lnTo>
                  <a:lnTo>
                    <a:pt x="645" y="184"/>
                  </a:lnTo>
                  <a:lnTo>
                    <a:pt x="1044" y="277"/>
                  </a:lnTo>
                  <a:cubicBezTo>
                    <a:pt x="1198" y="307"/>
                    <a:pt x="1320" y="307"/>
                    <a:pt x="1474" y="307"/>
                  </a:cubicBezTo>
                  <a:lnTo>
                    <a:pt x="1812" y="307"/>
                  </a:lnTo>
                  <a:cubicBezTo>
                    <a:pt x="1934" y="277"/>
                    <a:pt x="2057" y="277"/>
                    <a:pt x="2149" y="246"/>
                  </a:cubicBezTo>
                  <a:cubicBezTo>
                    <a:pt x="2149" y="246"/>
                    <a:pt x="2027" y="215"/>
                    <a:pt x="1812" y="215"/>
                  </a:cubicBezTo>
                  <a:lnTo>
                    <a:pt x="1658" y="215"/>
                  </a:lnTo>
                  <a:lnTo>
                    <a:pt x="1474" y="184"/>
                  </a:lnTo>
                  <a:cubicBezTo>
                    <a:pt x="1351" y="154"/>
                    <a:pt x="1228" y="123"/>
                    <a:pt x="1075" y="123"/>
                  </a:cubicBezTo>
                  <a:lnTo>
                    <a:pt x="706" y="62"/>
                  </a:lnTo>
                  <a:lnTo>
                    <a:pt x="522" y="62"/>
                  </a:lnTo>
                  <a:lnTo>
                    <a:pt x="368" y="31"/>
                  </a:lnTo>
                  <a:cubicBezTo>
                    <a:pt x="154" y="0"/>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9896;p98"/>
            <p:cNvSpPr/>
            <p:nvPr/>
          </p:nvSpPr>
          <p:spPr>
            <a:xfrm rot="6299887">
              <a:off x="7440497" y="-867243"/>
              <a:ext cx="168823" cy="277860"/>
            </a:xfrm>
            <a:custGeom>
              <a:avLst/>
              <a:gdLst/>
              <a:ahLst/>
              <a:cxnLst/>
              <a:rect l="l" t="t" r="r" b="b"/>
              <a:pathLst>
                <a:path w="4422" h="7278" extrusionOk="0">
                  <a:moveTo>
                    <a:pt x="2242" y="0"/>
                  </a:moveTo>
                  <a:cubicBezTo>
                    <a:pt x="2058" y="61"/>
                    <a:pt x="1873" y="123"/>
                    <a:pt x="1689" y="246"/>
                  </a:cubicBezTo>
                  <a:cubicBezTo>
                    <a:pt x="983" y="737"/>
                    <a:pt x="492" y="1474"/>
                    <a:pt x="277" y="2334"/>
                  </a:cubicBezTo>
                  <a:cubicBezTo>
                    <a:pt x="0" y="3316"/>
                    <a:pt x="123" y="4360"/>
                    <a:pt x="584" y="5251"/>
                  </a:cubicBezTo>
                  <a:cubicBezTo>
                    <a:pt x="768" y="5619"/>
                    <a:pt x="983" y="5957"/>
                    <a:pt x="1228" y="6295"/>
                  </a:cubicBezTo>
                  <a:cubicBezTo>
                    <a:pt x="1505" y="6694"/>
                    <a:pt x="1873" y="7001"/>
                    <a:pt x="2272" y="7277"/>
                  </a:cubicBezTo>
                  <a:lnTo>
                    <a:pt x="2518" y="6940"/>
                  </a:lnTo>
                  <a:cubicBezTo>
                    <a:pt x="2794" y="6510"/>
                    <a:pt x="3040" y="6049"/>
                    <a:pt x="3286" y="5558"/>
                  </a:cubicBezTo>
                  <a:cubicBezTo>
                    <a:pt x="3931" y="4145"/>
                    <a:pt x="4422" y="2057"/>
                    <a:pt x="3378" y="676"/>
                  </a:cubicBezTo>
                  <a:cubicBezTo>
                    <a:pt x="3102" y="338"/>
                    <a:pt x="2702" y="92"/>
                    <a:pt x="224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9897;p98"/>
            <p:cNvSpPr/>
            <p:nvPr/>
          </p:nvSpPr>
          <p:spPr>
            <a:xfrm rot="6299887">
              <a:off x="7385383" y="-825688"/>
              <a:ext cx="138128" cy="154850"/>
            </a:xfrm>
            <a:custGeom>
              <a:avLst/>
              <a:gdLst/>
              <a:ahLst/>
              <a:cxnLst/>
              <a:rect l="l" t="t" r="r" b="b"/>
              <a:pathLst>
                <a:path w="3618" h="4056" extrusionOk="0">
                  <a:moveTo>
                    <a:pt x="1969" y="0"/>
                  </a:moveTo>
                  <a:cubicBezTo>
                    <a:pt x="1880" y="0"/>
                    <a:pt x="1799" y="60"/>
                    <a:pt x="1744" y="217"/>
                  </a:cubicBezTo>
                  <a:cubicBezTo>
                    <a:pt x="1609" y="71"/>
                    <a:pt x="1449" y="3"/>
                    <a:pt x="1301" y="3"/>
                  </a:cubicBezTo>
                  <a:cubicBezTo>
                    <a:pt x="1013" y="3"/>
                    <a:pt x="772" y="262"/>
                    <a:pt x="853" y="708"/>
                  </a:cubicBezTo>
                  <a:cubicBezTo>
                    <a:pt x="766" y="556"/>
                    <a:pt x="672" y="494"/>
                    <a:pt x="580" y="494"/>
                  </a:cubicBezTo>
                  <a:cubicBezTo>
                    <a:pt x="282" y="494"/>
                    <a:pt x="1" y="1133"/>
                    <a:pt x="24" y="1415"/>
                  </a:cubicBezTo>
                  <a:cubicBezTo>
                    <a:pt x="86" y="2582"/>
                    <a:pt x="1130" y="3318"/>
                    <a:pt x="1928" y="4055"/>
                  </a:cubicBezTo>
                  <a:cubicBezTo>
                    <a:pt x="1836" y="3963"/>
                    <a:pt x="2665" y="2858"/>
                    <a:pt x="2757" y="2735"/>
                  </a:cubicBezTo>
                  <a:cubicBezTo>
                    <a:pt x="3126" y="2060"/>
                    <a:pt x="3617" y="1507"/>
                    <a:pt x="3279" y="708"/>
                  </a:cubicBezTo>
                  <a:cubicBezTo>
                    <a:pt x="3198" y="506"/>
                    <a:pt x="2956" y="263"/>
                    <a:pt x="2757" y="263"/>
                  </a:cubicBezTo>
                  <a:cubicBezTo>
                    <a:pt x="2655" y="263"/>
                    <a:pt x="2564" y="327"/>
                    <a:pt x="2512" y="494"/>
                  </a:cubicBezTo>
                  <a:cubicBezTo>
                    <a:pt x="2426" y="322"/>
                    <a:pt x="2175" y="0"/>
                    <a:pt x="196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9898;p98"/>
            <p:cNvSpPr/>
            <p:nvPr/>
          </p:nvSpPr>
          <p:spPr>
            <a:xfrm rot="6299887">
              <a:off x="7477365" y="-927301"/>
              <a:ext cx="126637" cy="280227"/>
            </a:xfrm>
            <a:custGeom>
              <a:avLst/>
              <a:gdLst/>
              <a:ahLst/>
              <a:cxnLst/>
              <a:rect l="l" t="t" r="r" b="b"/>
              <a:pathLst>
                <a:path w="3317" h="7340" extrusionOk="0">
                  <a:moveTo>
                    <a:pt x="2940" y="0"/>
                  </a:moveTo>
                  <a:cubicBezTo>
                    <a:pt x="2685" y="0"/>
                    <a:pt x="2426" y="41"/>
                    <a:pt x="2180" y="123"/>
                  </a:cubicBezTo>
                  <a:cubicBezTo>
                    <a:pt x="706" y="645"/>
                    <a:pt x="0" y="2795"/>
                    <a:pt x="492" y="4207"/>
                  </a:cubicBezTo>
                  <a:cubicBezTo>
                    <a:pt x="921" y="5620"/>
                    <a:pt x="1750" y="6971"/>
                    <a:pt x="3286" y="7339"/>
                  </a:cubicBezTo>
                  <a:lnTo>
                    <a:pt x="3316" y="7308"/>
                  </a:lnTo>
                  <a:cubicBezTo>
                    <a:pt x="2917" y="7032"/>
                    <a:pt x="2549" y="6725"/>
                    <a:pt x="2272" y="6326"/>
                  </a:cubicBezTo>
                  <a:cubicBezTo>
                    <a:pt x="2027" y="5988"/>
                    <a:pt x="1812" y="5650"/>
                    <a:pt x="1628" y="5282"/>
                  </a:cubicBezTo>
                  <a:cubicBezTo>
                    <a:pt x="1167" y="4391"/>
                    <a:pt x="1044" y="3347"/>
                    <a:pt x="1321" y="2365"/>
                  </a:cubicBezTo>
                  <a:cubicBezTo>
                    <a:pt x="1536" y="1505"/>
                    <a:pt x="2027" y="768"/>
                    <a:pt x="2733" y="277"/>
                  </a:cubicBezTo>
                  <a:cubicBezTo>
                    <a:pt x="2917" y="154"/>
                    <a:pt x="3102" y="92"/>
                    <a:pt x="3316" y="31"/>
                  </a:cubicBezTo>
                  <a:cubicBezTo>
                    <a:pt x="3194" y="11"/>
                    <a:pt x="3067" y="0"/>
                    <a:pt x="2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9899;p98"/>
            <p:cNvSpPr/>
            <p:nvPr/>
          </p:nvSpPr>
          <p:spPr>
            <a:xfrm rot="6299887">
              <a:off x="7422015" y="-836496"/>
              <a:ext cx="62154" cy="118428"/>
            </a:xfrm>
            <a:custGeom>
              <a:avLst/>
              <a:gdLst/>
              <a:ahLst/>
              <a:cxnLst/>
              <a:rect l="l" t="t" r="r" b="b"/>
              <a:pathLst>
                <a:path w="1628" h="3102" extrusionOk="0">
                  <a:moveTo>
                    <a:pt x="0" y="0"/>
                  </a:moveTo>
                  <a:cubicBezTo>
                    <a:pt x="0" y="1"/>
                    <a:pt x="31" y="215"/>
                    <a:pt x="123" y="553"/>
                  </a:cubicBezTo>
                  <a:cubicBezTo>
                    <a:pt x="154" y="707"/>
                    <a:pt x="215" y="891"/>
                    <a:pt x="276" y="1106"/>
                  </a:cubicBezTo>
                  <a:cubicBezTo>
                    <a:pt x="338" y="1290"/>
                    <a:pt x="430" y="1505"/>
                    <a:pt x="522" y="1720"/>
                  </a:cubicBezTo>
                  <a:cubicBezTo>
                    <a:pt x="553" y="1812"/>
                    <a:pt x="614" y="1935"/>
                    <a:pt x="676" y="2027"/>
                  </a:cubicBezTo>
                  <a:cubicBezTo>
                    <a:pt x="706" y="2119"/>
                    <a:pt x="768" y="2211"/>
                    <a:pt x="829" y="2303"/>
                  </a:cubicBezTo>
                  <a:cubicBezTo>
                    <a:pt x="891" y="2396"/>
                    <a:pt x="952" y="2488"/>
                    <a:pt x="1013" y="2549"/>
                  </a:cubicBezTo>
                  <a:cubicBezTo>
                    <a:pt x="1044" y="2610"/>
                    <a:pt x="1136" y="2703"/>
                    <a:pt x="1198" y="2764"/>
                  </a:cubicBezTo>
                  <a:cubicBezTo>
                    <a:pt x="1228" y="2825"/>
                    <a:pt x="1290" y="2856"/>
                    <a:pt x="1351" y="2918"/>
                  </a:cubicBezTo>
                  <a:cubicBezTo>
                    <a:pt x="1413" y="2948"/>
                    <a:pt x="1443" y="2979"/>
                    <a:pt x="1505" y="3040"/>
                  </a:cubicBezTo>
                  <a:lnTo>
                    <a:pt x="1627" y="3102"/>
                  </a:lnTo>
                  <a:lnTo>
                    <a:pt x="1535" y="3010"/>
                  </a:lnTo>
                  <a:cubicBezTo>
                    <a:pt x="1474" y="2979"/>
                    <a:pt x="1443" y="2918"/>
                    <a:pt x="1413" y="2887"/>
                  </a:cubicBezTo>
                  <a:cubicBezTo>
                    <a:pt x="1351" y="2825"/>
                    <a:pt x="1320" y="2764"/>
                    <a:pt x="1259" y="2703"/>
                  </a:cubicBezTo>
                  <a:cubicBezTo>
                    <a:pt x="1198" y="2641"/>
                    <a:pt x="1167" y="2549"/>
                    <a:pt x="1105" y="2488"/>
                  </a:cubicBezTo>
                  <a:cubicBezTo>
                    <a:pt x="1075" y="2396"/>
                    <a:pt x="1013" y="2334"/>
                    <a:pt x="952" y="2242"/>
                  </a:cubicBezTo>
                  <a:lnTo>
                    <a:pt x="798" y="1966"/>
                  </a:lnTo>
                  <a:cubicBezTo>
                    <a:pt x="768" y="1843"/>
                    <a:pt x="706" y="1751"/>
                    <a:pt x="676" y="1659"/>
                  </a:cubicBezTo>
                  <a:cubicBezTo>
                    <a:pt x="583" y="1444"/>
                    <a:pt x="491" y="1229"/>
                    <a:pt x="430" y="1044"/>
                  </a:cubicBezTo>
                  <a:cubicBezTo>
                    <a:pt x="338" y="860"/>
                    <a:pt x="276" y="676"/>
                    <a:pt x="215" y="522"/>
                  </a:cubicBezTo>
                  <a:cubicBezTo>
                    <a:pt x="154" y="369"/>
                    <a:pt x="92" y="246"/>
                    <a:pt x="61" y="154"/>
                  </a:cubicBezTo>
                  <a:cubicBezTo>
                    <a:pt x="31" y="62"/>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9900;p98"/>
            <p:cNvSpPr/>
            <p:nvPr/>
          </p:nvSpPr>
          <p:spPr>
            <a:xfrm rot="6299887">
              <a:off x="7440195" y="-827251"/>
              <a:ext cx="39896" cy="124308"/>
            </a:xfrm>
            <a:custGeom>
              <a:avLst/>
              <a:gdLst/>
              <a:ahLst/>
              <a:cxnLst/>
              <a:rect l="l" t="t" r="r" b="b"/>
              <a:pathLst>
                <a:path w="1045" h="3256" extrusionOk="0">
                  <a:moveTo>
                    <a:pt x="31" y="1"/>
                  </a:moveTo>
                  <a:cubicBezTo>
                    <a:pt x="31" y="1"/>
                    <a:pt x="1" y="216"/>
                    <a:pt x="31" y="553"/>
                  </a:cubicBezTo>
                  <a:cubicBezTo>
                    <a:pt x="31" y="707"/>
                    <a:pt x="62" y="891"/>
                    <a:pt x="93" y="1106"/>
                  </a:cubicBezTo>
                  <a:cubicBezTo>
                    <a:pt x="124" y="1321"/>
                    <a:pt x="154" y="1536"/>
                    <a:pt x="216" y="1720"/>
                  </a:cubicBezTo>
                  <a:cubicBezTo>
                    <a:pt x="246" y="1843"/>
                    <a:pt x="277" y="1935"/>
                    <a:pt x="308" y="2027"/>
                  </a:cubicBezTo>
                  <a:cubicBezTo>
                    <a:pt x="339" y="2150"/>
                    <a:pt x="369" y="2242"/>
                    <a:pt x="400" y="2334"/>
                  </a:cubicBezTo>
                  <a:cubicBezTo>
                    <a:pt x="461" y="2426"/>
                    <a:pt x="492" y="2519"/>
                    <a:pt x="523" y="2611"/>
                  </a:cubicBezTo>
                  <a:cubicBezTo>
                    <a:pt x="615" y="2764"/>
                    <a:pt x="707" y="2887"/>
                    <a:pt x="799" y="3010"/>
                  </a:cubicBezTo>
                  <a:cubicBezTo>
                    <a:pt x="861" y="3071"/>
                    <a:pt x="891" y="3102"/>
                    <a:pt x="922" y="3133"/>
                  </a:cubicBezTo>
                  <a:lnTo>
                    <a:pt x="1045" y="3256"/>
                  </a:lnTo>
                  <a:cubicBezTo>
                    <a:pt x="1045" y="3256"/>
                    <a:pt x="1014" y="3163"/>
                    <a:pt x="983" y="3133"/>
                  </a:cubicBezTo>
                  <a:cubicBezTo>
                    <a:pt x="953" y="3071"/>
                    <a:pt x="922" y="3041"/>
                    <a:pt x="891" y="2979"/>
                  </a:cubicBezTo>
                  <a:cubicBezTo>
                    <a:pt x="830" y="2918"/>
                    <a:pt x="799" y="2856"/>
                    <a:pt x="768" y="2795"/>
                  </a:cubicBezTo>
                  <a:cubicBezTo>
                    <a:pt x="738" y="2703"/>
                    <a:pt x="707" y="2641"/>
                    <a:pt x="676" y="2549"/>
                  </a:cubicBezTo>
                  <a:cubicBezTo>
                    <a:pt x="646" y="2457"/>
                    <a:pt x="584" y="2365"/>
                    <a:pt x="553" y="2273"/>
                  </a:cubicBezTo>
                  <a:cubicBezTo>
                    <a:pt x="523" y="2181"/>
                    <a:pt x="523" y="2089"/>
                    <a:pt x="461" y="1997"/>
                  </a:cubicBezTo>
                  <a:cubicBezTo>
                    <a:pt x="431" y="1904"/>
                    <a:pt x="400" y="1782"/>
                    <a:pt x="400" y="1690"/>
                  </a:cubicBezTo>
                  <a:cubicBezTo>
                    <a:pt x="339" y="1475"/>
                    <a:pt x="277" y="1260"/>
                    <a:pt x="246" y="1075"/>
                  </a:cubicBezTo>
                  <a:cubicBezTo>
                    <a:pt x="216" y="860"/>
                    <a:pt x="154" y="676"/>
                    <a:pt x="124" y="523"/>
                  </a:cubicBezTo>
                  <a:cubicBezTo>
                    <a:pt x="93" y="369"/>
                    <a:pt x="93" y="246"/>
                    <a:pt x="62" y="154"/>
                  </a:cubicBezTo>
                  <a:cubicBezTo>
                    <a:pt x="31" y="62"/>
                    <a:pt x="31" y="1"/>
                    <a:pt x="3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9901;p98"/>
            <p:cNvSpPr/>
            <p:nvPr/>
          </p:nvSpPr>
          <p:spPr>
            <a:xfrm rot="6299887">
              <a:off x="7430132" y="-803146"/>
              <a:ext cx="23518" cy="80899"/>
            </a:xfrm>
            <a:custGeom>
              <a:avLst/>
              <a:gdLst/>
              <a:ahLst/>
              <a:cxnLst/>
              <a:rect l="l" t="t" r="r" b="b"/>
              <a:pathLst>
                <a:path w="616" h="2119" extrusionOk="0">
                  <a:moveTo>
                    <a:pt x="339" y="0"/>
                  </a:moveTo>
                  <a:cubicBezTo>
                    <a:pt x="308" y="31"/>
                    <a:pt x="308" y="61"/>
                    <a:pt x="308" y="92"/>
                  </a:cubicBezTo>
                  <a:cubicBezTo>
                    <a:pt x="277" y="184"/>
                    <a:pt x="247" y="276"/>
                    <a:pt x="247" y="338"/>
                  </a:cubicBezTo>
                  <a:cubicBezTo>
                    <a:pt x="247" y="399"/>
                    <a:pt x="185" y="461"/>
                    <a:pt x="185" y="522"/>
                  </a:cubicBezTo>
                  <a:cubicBezTo>
                    <a:pt x="185" y="583"/>
                    <a:pt x="124" y="645"/>
                    <a:pt x="124" y="706"/>
                  </a:cubicBezTo>
                  <a:cubicBezTo>
                    <a:pt x="124" y="768"/>
                    <a:pt x="1" y="860"/>
                    <a:pt x="1" y="921"/>
                  </a:cubicBezTo>
                  <a:cubicBezTo>
                    <a:pt x="32" y="983"/>
                    <a:pt x="32" y="1075"/>
                    <a:pt x="32" y="1136"/>
                  </a:cubicBezTo>
                  <a:cubicBezTo>
                    <a:pt x="62" y="1290"/>
                    <a:pt x="216" y="1382"/>
                    <a:pt x="277" y="1505"/>
                  </a:cubicBezTo>
                  <a:cubicBezTo>
                    <a:pt x="308" y="1627"/>
                    <a:pt x="462" y="1720"/>
                    <a:pt x="492" y="1812"/>
                  </a:cubicBezTo>
                  <a:cubicBezTo>
                    <a:pt x="554" y="1996"/>
                    <a:pt x="615" y="2119"/>
                    <a:pt x="615" y="2119"/>
                  </a:cubicBezTo>
                  <a:cubicBezTo>
                    <a:pt x="615" y="2027"/>
                    <a:pt x="584" y="1904"/>
                    <a:pt x="584" y="1781"/>
                  </a:cubicBezTo>
                  <a:cubicBezTo>
                    <a:pt x="554" y="1597"/>
                    <a:pt x="523" y="1320"/>
                    <a:pt x="462" y="1075"/>
                  </a:cubicBezTo>
                  <a:cubicBezTo>
                    <a:pt x="431" y="921"/>
                    <a:pt x="431" y="737"/>
                    <a:pt x="400" y="676"/>
                  </a:cubicBezTo>
                  <a:cubicBezTo>
                    <a:pt x="369" y="614"/>
                    <a:pt x="400" y="553"/>
                    <a:pt x="369" y="491"/>
                  </a:cubicBezTo>
                  <a:cubicBezTo>
                    <a:pt x="369" y="461"/>
                    <a:pt x="369" y="461"/>
                    <a:pt x="369" y="338"/>
                  </a:cubicBezTo>
                  <a:cubicBezTo>
                    <a:pt x="339" y="246"/>
                    <a:pt x="339" y="154"/>
                    <a:pt x="339" y="92"/>
                  </a:cubicBezTo>
                  <a:lnTo>
                    <a:pt x="339"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9902;p98"/>
            <p:cNvSpPr/>
            <p:nvPr/>
          </p:nvSpPr>
          <p:spPr>
            <a:xfrm rot="6299887">
              <a:off x="7438567" y="-773765"/>
              <a:ext cx="11759" cy="57496"/>
            </a:xfrm>
            <a:custGeom>
              <a:avLst/>
              <a:gdLst/>
              <a:ahLst/>
              <a:cxnLst/>
              <a:rect l="l" t="t" r="r" b="b"/>
              <a:pathLst>
                <a:path w="308" h="1506" extrusionOk="0">
                  <a:moveTo>
                    <a:pt x="307" y="1"/>
                  </a:moveTo>
                  <a:cubicBezTo>
                    <a:pt x="277" y="93"/>
                    <a:pt x="215" y="154"/>
                    <a:pt x="185" y="216"/>
                  </a:cubicBezTo>
                  <a:cubicBezTo>
                    <a:pt x="154" y="308"/>
                    <a:pt x="123" y="369"/>
                    <a:pt x="123" y="461"/>
                  </a:cubicBezTo>
                  <a:cubicBezTo>
                    <a:pt x="92" y="554"/>
                    <a:pt x="62" y="646"/>
                    <a:pt x="31" y="738"/>
                  </a:cubicBezTo>
                  <a:cubicBezTo>
                    <a:pt x="0" y="922"/>
                    <a:pt x="0" y="1106"/>
                    <a:pt x="0" y="1260"/>
                  </a:cubicBezTo>
                  <a:cubicBezTo>
                    <a:pt x="0" y="1352"/>
                    <a:pt x="31" y="1444"/>
                    <a:pt x="31" y="1505"/>
                  </a:cubicBezTo>
                  <a:cubicBezTo>
                    <a:pt x="62" y="1444"/>
                    <a:pt x="92" y="1352"/>
                    <a:pt x="123" y="1290"/>
                  </a:cubicBezTo>
                  <a:cubicBezTo>
                    <a:pt x="154" y="1198"/>
                    <a:pt x="185" y="1137"/>
                    <a:pt x="185" y="1045"/>
                  </a:cubicBezTo>
                  <a:cubicBezTo>
                    <a:pt x="215" y="953"/>
                    <a:pt x="215" y="861"/>
                    <a:pt x="246" y="768"/>
                  </a:cubicBezTo>
                  <a:cubicBezTo>
                    <a:pt x="277" y="676"/>
                    <a:pt x="277" y="523"/>
                    <a:pt x="277" y="492"/>
                  </a:cubicBezTo>
                  <a:cubicBezTo>
                    <a:pt x="307" y="461"/>
                    <a:pt x="307" y="400"/>
                    <a:pt x="307" y="369"/>
                  </a:cubicBezTo>
                  <a:lnTo>
                    <a:pt x="307" y="246"/>
                  </a:lnTo>
                  <a:cubicBezTo>
                    <a:pt x="307" y="185"/>
                    <a:pt x="307" y="93"/>
                    <a:pt x="30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9903;p98"/>
            <p:cNvSpPr/>
            <p:nvPr/>
          </p:nvSpPr>
          <p:spPr>
            <a:xfrm rot="6299887">
              <a:off x="7297784" y="-713402"/>
              <a:ext cx="259115" cy="178788"/>
            </a:xfrm>
            <a:custGeom>
              <a:avLst/>
              <a:gdLst/>
              <a:ahLst/>
              <a:cxnLst/>
              <a:rect l="l" t="t" r="r" b="b"/>
              <a:pathLst>
                <a:path w="6787" h="4683" extrusionOk="0">
                  <a:moveTo>
                    <a:pt x="4726" y="1"/>
                  </a:moveTo>
                  <a:cubicBezTo>
                    <a:pt x="4511" y="1"/>
                    <a:pt x="4297" y="15"/>
                    <a:pt x="4085" y="42"/>
                  </a:cubicBezTo>
                  <a:cubicBezTo>
                    <a:pt x="2887" y="288"/>
                    <a:pt x="1874" y="1056"/>
                    <a:pt x="1291" y="2130"/>
                  </a:cubicBezTo>
                  <a:cubicBezTo>
                    <a:pt x="1137" y="2407"/>
                    <a:pt x="584" y="3819"/>
                    <a:pt x="1" y="4341"/>
                  </a:cubicBezTo>
                  <a:lnTo>
                    <a:pt x="1659" y="4618"/>
                  </a:lnTo>
                  <a:cubicBezTo>
                    <a:pt x="2000" y="4659"/>
                    <a:pt x="2328" y="4683"/>
                    <a:pt x="2642" y="4683"/>
                  </a:cubicBezTo>
                  <a:cubicBezTo>
                    <a:pt x="3941" y="4683"/>
                    <a:pt x="5025" y="4287"/>
                    <a:pt x="5989" y="3174"/>
                  </a:cubicBezTo>
                  <a:cubicBezTo>
                    <a:pt x="6787" y="2253"/>
                    <a:pt x="6787" y="1209"/>
                    <a:pt x="6204" y="227"/>
                  </a:cubicBezTo>
                  <a:cubicBezTo>
                    <a:pt x="5731" y="76"/>
                    <a:pt x="5228" y="1"/>
                    <a:pt x="472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9904;p98"/>
            <p:cNvSpPr/>
            <p:nvPr/>
          </p:nvSpPr>
          <p:spPr>
            <a:xfrm rot="6299887">
              <a:off x="7326192" y="-736156"/>
              <a:ext cx="165349" cy="117321"/>
            </a:xfrm>
            <a:custGeom>
              <a:avLst/>
              <a:gdLst/>
              <a:ahLst/>
              <a:cxnLst/>
              <a:rect l="l" t="t" r="r" b="b"/>
              <a:pathLst>
                <a:path w="4331" h="3073" extrusionOk="0">
                  <a:moveTo>
                    <a:pt x="2832" y="0"/>
                  </a:moveTo>
                  <a:cubicBezTo>
                    <a:pt x="2563" y="0"/>
                    <a:pt x="2290" y="111"/>
                    <a:pt x="2181" y="342"/>
                  </a:cubicBezTo>
                  <a:cubicBezTo>
                    <a:pt x="2181" y="125"/>
                    <a:pt x="2084" y="48"/>
                    <a:pt x="1952" y="48"/>
                  </a:cubicBezTo>
                  <a:cubicBezTo>
                    <a:pt x="1728" y="48"/>
                    <a:pt x="1406" y="268"/>
                    <a:pt x="1291" y="403"/>
                  </a:cubicBezTo>
                  <a:cubicBezTo>
                    <a:pt x="707" y="1109"/>
                    <a:pt x="861" y="2276"/>
                    <a:pt x="1" y="2706"/>
                  </a:cubicBezTo>
                  <a:lnTo>
                    <a:pt x="523" y="2737"/>
                  </a:lnTo>
                  <a:cubicBezTo>
                    <a:pt x="1192" y="2840"/>
                    <a:pt x="1668" y="3072"/>
                    <a:pt x="2256" y="3072"/>
                  </a:cubicBezTo>
                  <a:cubicBezTo>
                    <a:pt x="2369" y="3072"/>
                    <a:pt x="2487" y="3064"/>
                    <a:pt x="2611" y="3044"/>
                  </a:cubicBezTo>
                  <a:cubicBezTo>
                    <a:pt x="3072" y="2921"/>
                    <a:pt x="3501" y="2706"/>
                    <a:pt x="3870" y="2399"/>
                  </a:cubicBezTo>
                  <a:cubicBezTo>
                    <a:pt x="4331" y="2061"/>
                    <a:pt x="4054" y="1785"/>
                    <a:pt x="3624" y="1631"/>
                  </a:cubicBezTo>
                  <a:cubicBezTo>
                    <a:pt x="4331" y="1355"/>
                    <a:pt x="4177" y="833"/>
                    <a:pt x="3440" y="741"/>
                  </a:cubicBezTo>
                  <a:cubicBezTo>
                    <a:pt x="3644" y="259"/>
                    <a:pt x="3243" y="0"/>
                    <a:pt x="2832"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9905;p98"/>
            <p:cNvSpPr/>
            <p:nvPr/>
          </p:nvSpPr>
          <p:spPr>
            <a:xfrm rot="6299887">
              <a:off x="7330548" y="-726128"/>
              <a:ext cx="239186" cy="191005"/>
            </a:xfrm>
            <a:custGeom>
              <a:avLst/>
              <a:gdLst/>
              <a:ahLst/>
              <a:cxnLst/>
              <a:rect l="l" t="t" r="r" b="b"/>
              <a:pathLst>
                <a:path w="6265" h="5003" extrusionOk="0">
                  <a:moveTo>
                    <a:pt x="4367" y="1"/>
                  </a:moveTo>
                  <a:cubicBezTo>
                    <a:pt x="3647" y="1"/>
                    <a:pt x="2905" y="221"/>
                    <a:pt x="2426" y="550"/>
                  </a:cubicBezTo>
                  <a:cubicBezTo>
                    <a:pt x="1659" y="1103"/>
                    <a:pt x="1352" y="1870"/>
                    <a:pt x="983" y="2669"/>
                  </a:cubicBezTo>
                  <a:cubicBezTo>
                    <a:pt x="768" y="3129"/>
                    <a:pt x="584" y="3590"/>
                    <a:pt x="400" y="4081"/>
                  </a:cubicBezTo>
                  <a:cubicBezTo>
                    <a:pt x="308" y="4419"/>
                    <a:pt x="185" y="4726"/>
                    <a:pt x="1" y="5002"/>
                  </a:cubicBezTo>
                  <a:lnTo>
                    <a:pt x="62" y="5002"/>
                  </a:lnTo>
                  <a:cubicBezTo>
                    <a:pt x="645" y="4511"/>
                    <a:pt x="1229" y="3099"/>
                    <a:pt x="1352" y="2792"/>
                  </a:cubicBezTo>
                  <a:cubicBezTo>
                    <a:pt x="1935" y="1717"/>
                    <a:pt x="2979" y="949"/>
                    <a:pt x="4177" y="734"/>
                  </a:cubicBezTo>
                  <a:cubicBezTo>
                    <a:pt x="4420" y="703"/>
                    <a:pt x="4664" y="685"/>
                    <a:pt x="4907" y="685"/>
                  </a:cubicBezTo>
                  <a:cubicBezTo>
                    <a:pt x="5367" y="685"/>
                    <a:pt x="5822" y="747"/>
                    <a:pt x="6265" y="888"/>
                  </a:cubicBezTo>
                  <a:lnTo>
                    <a:pt x="6234" y="857"/>
                  </a:lnTo>
                  <a:cubicBezTo>
                    <a:pt x="5856" y="244"/>
                    <a:pt x="5124" y="1"/>
                    <a:pt x="4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9906;p98"/>
            <p:cNvSpPr/>
            <p:nvPr/>
          </p:nvSpPr>
          <p:spPr>
            <a:xfrm rot="6299887">
              <a:off x="7359542" y="-732840"/>
              <a:ext cx="134845" cy="100981"/>
            </a:xfrm>
            <a:custGeom>
              <a:avLst/>
              <a:gdLst/>
              <a:ahLst/>
              <a:cxnLst/>
              <a:rect l="l" t="t" r="r" b="b"/>
              <a:pathLst>
                <a:path w="3532" h="2645" extrusionOk="0">
                  <a:moveTo>
                    <a:pt x="3317" y="0"/>
                  </a:moveTo>
                  <a:cubicBezTo>
                    <a:pt x="3225" y="31"/>
                    <a:pt x="3163" y="31"/>
                    <a:pt x="3071" y="62"/>
                  </a:cubicBezTo>
                  <a:cubicBezTo>
                    <a:pt x="2979" y="62"/>
                    <a:pt x="2887" y="92"/>
                    <a:pt x="2795" y="154"/>
                  </a:cubicBezTo>
                  <a:cubicBezTo>
                    <a:pt x="2580" y="246"/>
                    <a:pt x="2365" y="369"/>
                    <a:pt x="2150" y="522"/>
                  </a:cubicBezTo>
                  <a:cubicBezTo>
                    <a:pt x="2058" y="614"/>
                    <a:pt x="1935" y="706"/>
                    <a:pt x="1812" y="768"/>
                  </a:cubicBezTo>
                  <a:cubicBezTo>
                    <a:pt x="1720" y="891"/>
                    <a:pt x="1597" y="983"/>
                    <a:pt x="1505" y="1075"/>
                  </a:cubicBezTo>
                  <a:cubicBezTo>
                    <a:pt x="1321" y="1290"/>
                    <a:pt x="1137" y="1535"/>
                    <a:pt x="983" y="1720"/>
                  </a:cubicBezTo>
                  <a:cubicBezTo>
                    <a:pt x="891" y="1842"/>
                    <a:pt x="799" y="1935"/>
                    <a:pt x="737" y="2027"/>
                  </a:cubicBezTo>
                  <a:cubicBezTo>
                    <a:pt x="645" y="2119"/>
                    <a:pt x="584" y="2211"/>
                    <a:pt x="492" y="2272"/>
                  </a:cubicBezTo>
                  <a:lnTo>
                    <a:pt x="277" y="2457"/>
                  </a:lnTo>
                  <a:cubicBezTo>
                    <a:pt x="215" y="2518"/>
                    <a:pt x="154" y="2549"/>
                    <a:pt x="93" y="2579"/>
                  </a:cubicBezTo>
                  <a:cubicBezTo>
                    <a:pt x="84" y="2579"/>
                    <a:pt x="78" y="2582"/>
                    <a:pt x="73" y="2585"/>
                  </a:cubicBezTo>
                  <a:lnTo>
                    <a:pt x="73" y="2585"/>
                  </a:lnTo>
                  <a:cubicBezTo>
                    <a:pt x="69" y="2552"/>
                    <a:pt x="62" y="2518"/>
                    <a:pt x="62" y="2518"/>
                  </a:cubicBezTo>
                  <a:cubicBezTo>
                    <a:pt x="62" y="2487"/>
                    <a:pt x="62" y="2426"/>
                    <a:pt x="31" y="2395"/>
                  </a:cubicBezTo>
                  <a:lnTo>
                    <a:pt x="31" y="2395"/>
                  </a:lnTo>
                  <a:cubicBezTo>
                    <a:pt x="31" y="2457"/>
                    <a:pt x="31" y="2518"/>
                    <a:pt x="62" y="2579"/>
                  </a:cubicBezTo>
                  <a:cubicBezTo>
                    <a:pt x="62" y="2579"/>
                    <a:pt x="65" y="2583"/>
                    <a:pt x="70" y="2588"/>
                  </a:cubicBezTo>
                  <a:lnTo>
                    <a:pt x="70" y="2588"/>
                  </a:lnTo>
                  <a:cubicBezTo>
                    <a:pt x="71" y="2587"/>
                    <a:pt x="72" y="2586"/>
                    <a:pt x="73" y="2585"/>
                  </a:cubicBezTo>
                  <a:lnTo>
                    <a:pt x="73" y="2585"/>
                  </a:lnTo>
                  <a:cubicBezTo>
                    <a:pt x="73" y="2587"/>
                    <a:pt x="73" y="2590"/>
                    <a:pt x="74" y="2592"/>
                  </a:cubicBezTo>
                  <a:lnTo>
                    <a:pt x="74" y="2592"/>
                  </a:lnTo>
                  <a:cubicBezTo>
                    <a:pt x="72" y="2590"/>
                    <a:pt x="71" y="2589"/>
                    <a:pt x="70" y="2588"/>
                  </a:cubicBezTo>
                  <a:lnTo>
                    <a:pt x="70" y="2588"/>
                  </a:lnTo>
                  <a:cubicBezTo>
                    <a:pt x="58" y="2597"/>
                    <a:pt x="52" y="2610"/>
                    <a:pt x="31" y="2610"/>
                  </a:cubicBezTo>
                  <a:cubicBezTo>
                    <a:pt x="45" y="2610"/>
                    <a:pt x="60" y="2604"/>
                    <a:pt x="74" y="2596"/>
                  </a:cubicBezTo>
                  <a:lnTo>
                    <a:pt x="74" y="2596"/>
                  </a:lnTo>
                  <a:cubicBezTo>
                    <a:pt x="75" y="2603"/>
                    <a:pt x="75" y="2610"/>
                    <a:pt x="75" y="2616"/>
                  </a:cubicBezTo>
                  <a:lnTo>
                    <a:pt x="75" y="2616"/>
                  </a:lnTo>
                  <a:cubicBezTo>
                    <a:pt x="72" y="2615"/>
                    <a:pt x="67" y="2613"/>
                    <a:pt x="62" y="2610"/>
                  </a:cubicBezTo>
                  <a:cubicBezTo>
                    <a:pt x="47" y="2610"/>
                    <a:pt x="39" y="2612"/>
                    <a:pt x="36" y="2615"/>
                  </a:cubicBezTo>
                  <a:lnTo>
                    <a:pt x="36" y="2615"/>
                  </a:lnTo>
                  <a:cubicBezTo>
                    <a:pt x="31" y="2610"/>
                    <a:pt x="31" y="2610"/>
                    <a:pt x="31" y="2610"/>
                  </a:cubicBezTo>
                  <a:cubicBezTo>
                    <a:pt x="31" y="2641"/>
                    <a:pt x="0" y="2641"/>
                    <a:pt x="31" y="2641"/>
                  </a:cubicBezTo>
                  <a:cubicBezTo>
                    <a:pt x="54" y="2641"/>
                    <a:pt x="25" y="2623"/>
                    <a:pt x="36" y="2615"/>
                  </a:cubicBezTo>
                  <a:lnTo>
                    <a:pt x="36" y="2615"/>
                  </a:lnTo>
                  <a:cubicBezTo>
                    <a:pt x="40" y="2619"/>
                    <a:pt x="47" y="2626"/>
                    <a:pt x="62" y="2641"/>
                  </a:cubicBezTo>
                  <a:cubicBezTo>
                    <a:pt x="65" y="2644"/>
                    <a:pt x="67" y="2645"/>
                    <a:pt x="69" y="2645"/>
                  </a:cubicBezTo>
                  <a:cubicBezTo>
                    <a:pt x="75" y="2645"/>
                    <a:pt x="76" y="2633"/>
                    <a:pt x="75" y="2616"/>
                  </a:cubicBezTo>
                  <a:lnTo>
                    <a:pt x="75" y="2616"/>
                  </a:lnTo>
                  <a:cubicBezTo>
                    <a:pt x="80" y="2618"/>
                    <a:pt x="83" y="2619"/>
                    <a:pt x="85" y="2619"/>
                  </a:cubicBezTo>
                  <a:cubicBezTo>
                    <a:pt x="94" y="2619"/>
                    <a:pt x="86" y="2606"/>
                    <a:pt x="76" y="2595"/>
                  </a:cubicBezTo>
                  <a:lnTo>
                    <a:pt x="76" y="2595"/>
                  </a:lnTo>
                  <a:cubicBezTo>
                    <a:pt x="92" y="2587"/>
                    <a:pt x="108" y="2579"/>
                    <a:pt x="123" y="2579"/>
                  </a:cubicBezTo>
                  <a:cubicBezTo>
                    <a:pt x="185" y="2549"/>
                    <a:pt x="246" y="2518"/>
                    <a:pt x="308" y="2487"/>
                  </a:cubicBezTo>
                  <a:cubicBezTo>
                    <a:pt x="400" y="2426"/>
                    <a:pt x="492" y="2364"/>
                    <a:pt x="553" y="2303"/>
                  </a:cubicBezTo>
                  <a:cubicBezTo>
                    <a:pt x="737" y="2150"/>
                    <a:pt x="922" y="1965"/>
                    <a:pt x="1106" y="1781"/>
                  </a:cubicBezTo>
                  <a:cubicBezTo>
                    <a:pt x="1259" y="1597"/>
                    <a:pt x="1444" y="1382"/>
                    <a:pt x="1628" y="1167"/>
                  </a:cubicBezTo>
                  <a:cubicBezTo>
                    <a:pt x="1720" y="1075"/>
                    <a:pt x="1843" y="952"/>
                    <a:pt x="1935" y="891"/>
                  </a:cubicBezTo>
                  <a:cubicBezTo>
                    <a:pt x="2058" y="798"/>
                    <a:pt x="2150" y="706"/>
                    <a:pt x="2242" y="614"/>
                  </a:cubicBezTo>
                  <a:cubicBezTo>
                    <a:pt x="2426" y="461"/>
                    <a:pt x="2641" y="338"/>
                    <a:pt x="2856" y="246"/>
                  </a:cubicBezTo>
                  <a:cubicBezTo>
                    <a:pt x="2918" y="215"/>
                    <a:pt x="3010" y="184"/>
                    <a:pt x="3102" y="154"/>
                  </a:cubicBezTo>
                  <a:lnTo>
                    <a:pt x="3317" y="154"/>
                  </a:lnTo>
                  <a:cubicBezTo>
                    <a:pt x="3326" y="149"/>
                    <a:pt x="3334" y="147"/>
                    <a:pt x="3343" y="147"/>
                  </a:cubicBezTo>
                  <a:cubicBezTo>
                    <a:pt x="3395" y="147"/>
                    <a:pt x="3444" y="215"/>
                    <a:pt x="3470" y="215"/>
                  </a:cubicBezTo>
                  <a:lnTo>
                    <a:pt x="3532" y="215"/>
                  </a:lnTo>
                  <a:cubicBezTo>
                    <a:pt x="3532" y="215"/>
                    <a:pt x="3501" y="123"/>
                    <a:pt x="3470" y="123"/>
                  </a:cubicBezTo>
                  <a:cubicBezTo>
                    <a:pt x="3440" y="123"/>
                    <a:pt x="3378" y="0"/>
                    <a:pt x="331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9907;p98"/>
            <p:cNvSpPr/>
            <p:nvPr/>
          </p:nvSpPr>
          <p:spPr>
            <a:xfrm rot="6299887">
              <a:off x="7359542" y="-723457"/>
              <a:ext cx="85633" cy="39896"/>
            </a:xfrm>
            <a:custGeom>
              <a:avLst/>
              <a:gdLst/>
              <a:ahLst/>
              <a:cxnLst/>
              <a:rect l="l" t="t" r="r" b="b"/>
              <a:pathLst>
                <a:path w="2243" h="1045" extrusionOk="0">
                  <a:moveTo>
                    <a:pt x="1843" y="0"/>
                  </a:moveTo>
                  <a:cubicBezTo>
                    <a:pt x="1690" y="31"/>
                    <a:pt x="1567" y="92"/>
                    <a:pt x="1444" y="154"/>
                  </a:cubicBezTo>
                  <a:cubicBezTo>
                    <a:pt x="1383" y="184"/>
                    <a:pt x="1321" y="215"/>
                    <a:pt x="1260" y="246"/>
                  </a:cubicBezTo>
                  <a:lnTo>
                    <a:pt x="1045" y="369"/>
                  </a:lnTo>
                  <a:lnTo>
                    <a:pt x="646" y="614"/>
                  </a:lnTo>
                  <a:cubicBezTo>
                    <a:pt x="523" y="676"/>
                    <a:pt x="431" y="768"/>
                    <a:pt x="339" y="829"/>
                  </a:cubicBezTo>
                  <a:cubicBezTo>
                    <a:pt x="216" y="891"/>
                    <a:pt x="154" y="952"/>
                    <a:pt x="93" y="983"/>
                  </a:cubicBezTo>
                  <a:lnTo>
                    <a:pt x="1" y="1044"/>
                  </a:lnTo>
                  <a:lnTo>
                    <a:pt x="93" y="1044"/>
                  </a:lnTo>
                  <a:cubicBezTo>
                    <a:pt x="154" y="1013"/>
                    <a:pt x="246" y="1013"/>
                    <a:pt x="369" y="952"/>
                  </a:cubicBezTo>
                  <a:cubicBezTo>
                    <a:pt x="492" y="891"/>
                    <a:pt x="646" y="860"/>
                    <a:pt x="738" y="768"/>
                  </a:cubicBezTo>
                  <a:cubicBezTo>
                    <a:pt x="861" y="706"/>
                    <a:pt x="1014" y="614"/>
                    <a:pt x="1137" y="553"/>
                  </a:cubicBezTo>
                  <a:cubicBezTo>
                    <a:pt x="1260" y="461"/>
                    <a:pt x="1413" y="399"/>
                    <a:pt x="1505" y="307"/>
                  </a:cubicBezTo>
                  <a:cubicBezTo>
                    <a:pt x="1567" y="276"/>
                    <a:pt x="1628" y="246"/>
                    <a:pt x="1720" y="215"/>
                  </a:cubicBezTo>
                  <a:lnTo>
                    <a:pt x="1874" y="154"/>
                  </a:lnTo>
                  <a:cubicBezTo>
                    <a:pt x="1905" y="123"/>
                    <a:pt x="1966" y="92"/>
                    <a:pt x="2027" y="62"/>
                  </a:cubicBezTo>
                  <a:cubicBezTo>
                    <a:pt x="2058" y="31"/>
                    <a:pt x="2089" y="31"/>
                    <a:pt x="2120" y="31"/>
                  </a:cubicBezTo>
                  <a:cubicBezTo>
                    <a:pt x="2150" y="31"/>
                    <a:pt x="2181" y="0"/>
                    <a:pt x="224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9908;p98"/>
            <p:cNvSpPr/>
            <p:nvPr/>
          </p:nvSpPr>
          <p:spPr>
            <a:xfrm rot="6299887">
              <a:off x="7350455" y="-712881"/>
              <a:ext cx="89146" cy="28175"/>
            </a:xfrm>
            <a:custGeom>
              <a:avLst/>
              <a:gdLst/>
              <a:ahLst/>
              <a:cxnLst/>
              <a:rect l="l" t="t" r="r" b="b"/>
              <a:pathLst>
                <a:path w="2335" h="738" extrusionOk="0">
                  <a:moveTo>
                    <a:pt x="2334" y="0"/>
                  </a:moveTo>
                  <a:cubicBezTo>
                    <a:pt x="2212" y="0"/>
                    <a:pt x="2089" y="31"/>
                    <a:pt x="1966" y="31"/>
                  </a:cubicBezTo>
                  <a:cubicBezTo>
                    <a:pt x="1690" y="92"/>
                    <a:pt x="1413" y="154"/>
                    <a:pt x="1137" y="246"/>
                  </a:cubicBezTo>
                  <a:cubicBezTo>
                    <a:pt x="983" y="277"/>
                    <a:pt x="830" y="338"/>
                    <a:pt x="707" y="399"/>
                  </a:cubicBezTo>
                  <a:cubicBezTo>
                    <a:pt x="584" y="430"/>
                    <a:pt x="461" y="491"/>
                    <a:pt x="338" y="553"/>
                  </a:cubicBezTo>
                  <a:cubicBezTo>
                    <a:pt x="123" y="645"/>
                    <a:pt x="1" y="737"/>
                    <a:pt x="1" y="737"/>
                  </a:cubicBezTo>
                  <a:cubicBezTo>
                    <a:pt x="1" y="737"/>
                    <a:pt x="154" y="737"/>
                    <a:pt x="369" y="645"/>
                  </a:cubicBezTo>
                  <a:lnTo>
                    <a:pt x="553" y="584"/>
                  </a:lnTo>
                  <a:cubicBezTo>
                    <a:pt x="615" y="553"/>
                    <a:pt x="676" y="522"/>
                    <a:pt x="738" y="522"/>
                  </a:cubicBezTo>
                  <a:cubicBezTo>
                    <a:pt x="891" y="491"/>
                    <a:pt x="1014" y="430"/>
                    <a:pt x="1168" y="399"/>
                  </a:cubicBezTo>
                  <a:cubicBezTo>
                    <a:pt x="1321" y="369"/>
                    <a:pt x="1475" y="307"/>
                    <a:pt x="1597" y="277"/>
                  </a:cubicBezTo>
                  <a:lnTo>
                    <a:pt x="1997" y="154"/>
                  </a:lnTo>
                  <a:cubicBezTo>
                    <a:pt x="2212" y="62"/>
                    <a:pt x="2334" y="0"/>
                    <a:pt x="233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9909;p98"/>
            <p:cNvSpPr/>
            <p:nvPr/>
          </p:nvSpPr>
          <p:spPr>
            <a:xfrm rot="6299887">
              <a:off x="7156371" y="-811968"/>
              <a:ext cx="205169" cy="227465"/>
            </a:xfrm>
            <a:custGeom>
              <a:avLst/>
              <a:gdLst/>
              <a:ahLst/>
              <a:cxnLst/>
              <a:rect l="l" t="t" r="r" b="b"/>
              <a:pathLst>
                <a:path w="5374" h="5958" extrusionOk="0">
                  <a:moveTo>
                    <a:pt x="277" y="0"/>
                  </a:moveTo>
                  <a:lnTo>
                    <a:pt x="0" y="62"/>
                  </a:lnTo>
                  <a:cubicBezTo>
                    <a:pt x="522" y="1014"/>
                    <a:pt x="522" y="1321"/>
                    <a:pt x="645" y="2334"/>
                  </a:cubicBezTo>
                  <a:cubicBezTo>
                    <a:pt x="676" y="2672"/>
                    <a:pt x="553" y="3378"/>
                    <a:pt x="645" y="3716"/>
                  </a:cubicBezTo>
                  <a:cubicBezTo>
                    <a:pt x="676" y="3961"/>
                    <a:pt x="768" y="4238"/>
                    <a:pt x="891" y="4483"/>
                  </a:cubicBezTo>
                  <a:cubicBezTo>
                    <a:pt x="1321" y="5497"/>
                    <a:pt x="2702" y="5927"/>
                    <a:pt x="3685" y="5957"/>
                  </a:cubicBezTo>
                  <a:cubicBezTo>
                    <a:pt x="3931" y="5957"/>
                    <a:pt x="4176" y="5957"/>
                    <a:pt x="4422" y="5896"/>
                  </a:cubicBezTo>
                  <a:cubicBezTo>
                    <a:pt x="5036" y="4790"/>
                    <a:pt x="5374" y="3624"/>
                    <a:pt x="4514" y="2426"/>
                  </a:cubicBezTo>
                  <a:cubicBezTo>
                    <a:pt x="4084" y="1750"/>
                    <a:pt x="3470" y="1198"/>
                    <a:pt x="2733" y="860"/>
                  </a:cubicBezTo>
                  <a:cubicBezTo>
                    <a:pt x="2242" y="614"/>
                    <a:pt x="1075" y="31"/>
                    <a:pt x="27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9910;p98"/>
            <p:cNvSpPr/>
            <p:nvPr/>
          </p:nvSpPr>
          <p:spPr>
            <a:xfrm rot="6299887">
              <a:off x="7398225" y="-787474"/>
              <a:ext cx="5918" cy="4696"/>
            </a:xfrm>
            <a:custGeom>
              <a:avLst/>
              <a:gdLst/>
              <a:ahLst/>
              <a:cxnLst/>
              <a:rect l="l" t="t" r="r" b="b"/>
              <a:pathLst>
                <a:path w="155" h="123" extrusionOk="0">
                  <a:moveTo>
                    <a:pt x="1" y="0"/>
                  </a:moveTo>
                  <a:lnTo>
                    <a:pt x="62" y="123"/>
                  </a:lnTo>
                  <a:cubicBezTo>
                    <a:pt x="93" y="92"/>
                    <a:pt x="123" y="92"/>
                    <a:pt x="154" y="62"/>
                  </a:cubicBezTo>
                  <a:cubicBezTo>
                    <a:pt x="93" y="62"/>
                    <a:pt x="62" y="31"/>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9911;p98"/>
            <p:cNvSpPr/>
            <p:nvPr/>
          </p:nvSpPr>
          <p:spPr>
            <a:xfrm rot="6299887">
              <a:off x="7229473" y="-788347"/>
              <a:ext cx="150192" cy="147749"/>
            </a:xfrm>
            <a:custGeom>
              <a:avLst/>
              <a:gdLst/>
              <a:ahLst/>
              <a:cxnLst/>
              <a:rect l="l" t="t" r="r" b="b"/>
              <a:pathLst>
                <a:path w="3934" h="3870" extrusionOk="0">
                  <a:moveTo>
                    <a:pt x="277" y="0"/>
                  </a:moveTo>
                  <a:lnTo>
                    <a:pt x="0" y="62"/>
                  </a:lnTo>
                  <a:cubicBezTo>
                    <a:pt x="522" y="1014"/>
                    <a:pt x="492" y="1321"/>
                    <a:pt x="645" y="2334"/>
                  </a:cubicBezTo>
                  <a:cubicBezTo>
                    <a:pt x="645" y="2518"/>
                    <a:pt x="645" y="2733"/>
                    <a:pt x="645" y="2917"/>
                  </a:cubicBezTo>
                  <a:cubicBezTo>
                    <a:pt x="676" y="3102"/>
                    <a:pt x="768" y="3255"/>
                    <a:pt x="921" y="3347"/>
                  </a:cubicBezTo>
                  <a:cubicBezTo>
                    <a:pt x="983" y="3384"/>
                    <a:pt x="1036" y="3400"/>
                    <a:pt x="1083" y="3400"/>
                  </a:cubicBezTo>
                  <a:cubicBezTo>
                    <a:pt x="1268" y="3400"/>
                    <a:pt x="1352" y="3150"/>
                    <a:pt x="1474" y="2979"/>
                  </a:cubicBezTo>
                  <a:cubicBezTo>
                    <a:pt x="1628" y="3224"/>
                    <a:pt x="1843" y="3869"/>
                    <a:pt x="2211" y="3869"/>
                  </a:cubicBezTo>
                  <a:cubicBezTo>
                    <a:pt x="2549" y="3869"/>
                    <a:pt x="2549" y="3317"/>
                    <a:pt x="2580" y="3071"/>
                  </a:cubicBezTo>
                  <a:cubicBezTo>
                    <a:pt x="2744" y="3094"/>
                    <a:pt x="3052" y="3244"/>
                    <a:pt x="3284" y="3244"/>
                  </a:cubicBezTo>
                  <a:cubicBezTo>
                    <a:pt x="3356" y="3244"/>
                    <a:pt x="3420" y="3230"/>
                    <a:pt x="3470" y="3194"/>
                  </a:cubicBezTo>
                  <a:cubicBezTo>
                    <a:pt x="3654" y="3071"/>
                    <a:pt x="3439" y="2764"/>
                    <a:pt x="3347" y="2549"/>
                  </a:cubicBezTo>
                  <a:lnTo>
                    <a:pt x="3347" y="2549"/>
                  </a:lnTo>
                  <a:cubicBezTo>
                    <a:pt x="3438" y="2570"/>
                    <a:pt x="3520" y="2581"/>
                    <a:pt x="3590" y="2581"/>
                  </a:cubicBezTo>
                  <a:cubicBezTo>
                    <a:pt x="3827" y="2581"/>
                    <a:pt x="3933" y="2451"/>
                    <a:pt x="3839" y="2119"/>
                  </a:cubicBezTo>
                  <a:cubicBezTo>
                    <a:pt x="3746" y="1781"/>
                    <a:pt x="3593" y="1474"/>
                    <a:pt x="3378" y="1228"/>
                  </a:cubicBezTo>
                  <a:cubicBezTo>
                    <a:pt x="3163" y="1075"/>
                    <a:pt x="2948" y="952"/>
                    <a:pt x="2733" y="829"/>
                  </a:cubicBezTo>
                  <a:cubicBezTo>
                    <a:pt x="2211" y="614"/>
                    <a:pt x="1075" y="31"/>
                    <a:pt x="277"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9912;p98"/>
            <p:cNvSpPr/>
            <p:nvPr/>
          </p:nvSpPr>
          <p:spPr>
            <a:xfrm rot="6299887">
              <a:off x="7141355" y="-789993"/>
              <a:ext cx="228648" cy="227885"/>
            </a:xfrm>
            <a:custGeom>
              <a:avLst/>
              <a:gdLst/>
              <a:ahLst/>
              <a:cxnLst/>
              <a:rect l="l" t="t" r="r" b="b"/>
              <a:pathLst>
                <a:path w="5989" h="5969" extrusionOk="0">
                  <a:moveTo>
                    <a:pt x="829" y="0"/>
                  </a:moveTo>
                  <a:cubicBezTo>
                    <a:pt x="552" y="0"/>
                    <a:pt x="275" y="24"/>
                    <a:pt x="1" y="73"/>
                  </a:cubicBezTo>
                  <a:cubicBezTo>
                    <a:pt x="768" y="104"/>
                    <a:pt x="1935" y="687"/>
                    <a:pt x="2457" y="933"/>
                  </a:cubicBezTo>
                  <a:cubicBezTo>
                    <a:pt x="3194" y="1271"/>
                    <a:pt x="3808" y="1823"/>
                    <a:pt x="4238" y="2499"/>
                  </a:cubicBezTo>
                  <a:cubicBezTo>
                    <a:pt x="5098" y="3697"/>
                    <a:pt x="4760" y="4863"/>
                    <a:pt x="4146" y="5969"/>
                  </a:cubicBezTo>
                  <a:cubicBezTo>
                    <a:pt x="5405" y="5723"/>
                    <a:pt x="5988" y="4679"/>
                    <a:pt x="5651" y="3205"/>
                  </a:cubicBezTo>
                  <a:cubicBezTo>
                    <a:pt x="5282" y="1578"/>
                    <a:pt x="4330" y="902"/>
                    <a:pt x="2580" y="319"/>
                  </a:cubicBezTo>
                  <a:cubicBezTo>
                    <a:pt x="2015" y="110"/>
                    <a:pt x="1422" y="0"/>
                    <a:pt x="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9913;p98"/>
            <p:cNvSpPr/>
            <p:nvPr/>
          </p:nvSpPr>
          <p:spPr>
            <a:xfrm rot="6299887">
              <a:off x="7270554" y="-755330"/>
              <a:ext cx="105524" cy="86779"/>
            </a:xfrm>
            <a:custGeom>
              <a:avLst/>
              <a:gdLst/>
              <a:ahLst/>
              <a:cxnLst/>
              <a:rect l="l" t="t" r="r" b="b"/>
              <a:pathLst>
                <a:path w="2764" h="2273" extrusionOk="0">
                  <a:moveTo>
                    <a:pt x="0" y="0"/>
                  </a:moveTo>
                  <a:lnTo>
                    <a:pt x="123" y="62"/>
                  </a:lnTo>
                  <a:cubicBezTo>
                    <a:pt x="215" y="123"/>
                    <a:pt x="369" y="185"/>
                    <a:pt x="492" y="277"/>
                  </a:cubicBezTo>
                  <a:lnTo>
                    <a:pt x="737" y="399"/>
                  </a:lnTo>
                  <a:cubicBezTo>
                    <a:pt x="799" y="461"/>
                    <a:pt x="891" y="522"/>
                    <a:pt x="983" y="584"/>
                  </a:cubicBezTo>
                  <a:cubicBezTo>
                    <a:pt x="1075" y="645"/>
                    <a:pt x="1167" y="707"/>
                    <a:pt x="1259" y="768"/>
                  </a:cubicBezTo>
                  <a:lnTo>
                    <a:pt x="1505" y="983"/>
                  </a:lnTo>
                  <a:lnTo>
                    <a:pt x="1751" y="1198"/>
                  </a:lnTo>
                  <a:cubicBezTo>
                    <a:pt x="1843" y="1259"/>
                    <a:pt x="1935" y="1321"/>
                    <a:pt x="1996" y="1413"/>
                  </a:cubicBezTo>
                  <a:cubicBezTo>
                    <a:pt x="2058" y="1474"/>
                    <a:pt x="2150" y="1536"/>
                    <a:pt x="2211" y="1628"/>
                  </a:cubicBezTo>
                  <a:lnTo>
                    <a:pt x="2395" y="1812"/>
                  </a:lnTo>
                  <a:cubicBezTo>
                    <a:pt x="2518" y="1935"/>
                    <a:pt x="2580" y="2058"/>
                    <a:pt x="2641" y="2150"/>
                  </a:cubicBezTo>
                  <a:lnTo>
                    <a:pt x="2764" y="2273"/>
                  </a:lnTo>
                  <a:lnTo>
                    <a:pt x="2672" y="2119"/>
                  </a:lnTo>
                  <a:lnTo>
                    <a:pt x="2610" y="1965"/>
                  </a:lnTo>
                  <a:cubicBezTo>
                    <a:pt x="2549" y="1904"/>
                    <a:pt x="2518" y="1812"/>
                    <a:pt x="2487" y="1751"/>
                  </a:cubicBezTo>
                  <a:lnTo>
                    <a:pt x="2303" y="1536"/>
                  </a:lnTo>
                  <a:cubicBezTo>
                    <a:pt x="2242" y="1443"/>
                    <a:pt x="2180" y="1382"/>
                    <a:pt x="2119" y="1290"/>
                  </a:cubicBezTo>
                  <a:cubicBezTo>
                    <a:pt x="2027" y="1229"/>
                    <a:pt x="1965" y="1136"/>
                    <a:pt x="1873" y="1075"/>
                  </a:cubicBezTo>
                  <a:lnTo>
                    <a:pt x="1628" y="829"/>
                  </a:lnTo>
                  <a:lnTo>
                    <a:pt x="1351" y="614"/>
                  </a:lnTo>
                  <a:cubicBezTo>
                    <a:pt x="1259" y="553"/>
                    <a:pt x="1167" y="492"/>
                    <a:pt x="1075" y="461"/>
                  </a:cubicBezTo>
                  <a:cubicBezTo>
                    <a:pt x="983" y="399"/>
                    <a:pt x="891" y="338"/>
                    <a:pt x="799" y="307"/>
                  </a:cubicBezTo>
                  <a:lnTo>
                    <a:pt x="553" y="185"/>
                  </a:lnTo>
                  <a:cubicBezTo>
                    <a:pt x="461" y="154"/>
                    <a:pt x="399" y="123"/>
                    <a:pt x="338" y="92"/>
                  </a:cubicBezTo>
                  <a:lnTo>
                    <a:pt x="154" y="31"/>
                  </a:lnTo>
                  <a:lnTo>
                    <a:pt x="0"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9914;p98"/>
            <p:cNvSpPr/>
            <p:nvPr/>
          </p:nvSpPr>
          <p:spPr>
            <a:xfrm rot="6299887">
              <a:off x="7256489" y="-800176"/>
              <a:ext cx="104379" cy="140724"/>
            </a:xfrm>
            <a:custGeom>
              <a:avLst/>
              <a:gdLst/>
              <a:ahLst/>
              <a:cxnLst/>
              <a:rect l="l" t="t" r="r" b="b"/>
              <a:pathLst>
                <a:path w="2734" h="3686" extrusionOk="0">
                  <a:moveTo>
                    <a:pt x="0" y="0"/>
                  </a:moveTo>
                  <a:lnTo>
                    <a:pt x="154" y="154"/>
                  </a:lnTo>
                  <a:cubicBezTo>
                    <a:pt x="246" y="215"/>
                    <a:pt x="369" y="369"/>
                    <a:pt x="522" y="492"/>
                  </a:cubicBezTo>
                  <a:cubicBezTo>
                    <a:pt x="707" y="645"/>
                    <a:pt x="860" y="829"/>
                    <a:pt x="1075" y="1044"/>
                  </a:cubicBezTo>
                  <a:lnTo>
                    <a:pt x="1352" y="1351"/>
                  </a:lnTo>
                  <a:cubicBezTo>
                    <a:pt x="1444" y="1444"/>
                    <a:pt x="1536" y="1566"/>
                    <a:pt x="1628" y="1689"/>
                  </a:cubicBezTo>
                  <a:cubicBezTo>
                    <a:pt x="1689" y="1781"/>
                    <a:pt x="1781" y="1904"/>
                    <a:pt x="1874" y="2027"/>
                  </a:cubicBezTo>
                  <a:cubicBezTo>
                    <a:pt x="1966" y="2150"/>
                    <a:pt x="2027" y="2273"/>
                    <a:pt x="2119" y="2365"/>
                  </a:cubicBezTo>
                  <a:cubicBezTo>
                    <a:pt x="2181" y="2488"/>
                    <a:pt x="2273" y="2580"/>
                    <a:pt x="2303" y="2702"/>
                  </a:cubicBezTo>
                  <a:cubicBezTo>
                    <a:pt x="2365" y="2825"/>
                    <a:pt x="2426" y="2917"/>
                    <a:pt x="2488" y="3010"/>
                  </a:cubicBezTo>
                  <a:cubicBezTo>
                    <a:pt x="2518" y="3102"/>
                    <a:pt x="2580" y="3225"/>
                    <a:pt x="2611" y="3286"/>
                  </a:cubicBezTo>
                  <a:cubicBezTo>
                    <a:pt x="2641" y="3378"/>
                    <a:pt x="2672" y="3439"/>
                    <a:pt x="2672" y="3501"/>
                  </a:cubicBezTo>
                  <a:lnTo>
                    <a:pt x="2733" y="3685"/>
                  </a:lnTo>
                  <a:cubicBezTo>
                    <a:pt x="2733" y="3685"/>
                    <a:pt x="2733" y="3624"/>
                    <a:pt x="2703" y="3501"/>
                  </a:cubicBezTo>
                  <a:cubicBezTo>
                    <a:pt x="2703" y="3439"/>
                    <a:pt x="2672" y="3347"/>
                    <a:pt x="2672" y="3255"/>
                  </a:cubicBezTo>
                  <a:cubicBezTo>
                    <a:pt x="2641" y="3194"/>
                    <a:pt x="2611" y="3102"/>
                    <a:pt x="2580" y="2979"/>
                  </a:cubicBezTo>
                  <a:cubicBezTo>
                    <a:pt x="2549" y="2887"/>
                    <a:pt x="2488" y="2764"/>
                    <a:pt x="2426" y="2641"/>
                  </a:cubicBezTo>
                  <a:cubicBezTo>
                    <a:pt x="2365" y="2549"/>
                    <a:pt x="2303" y="2426"/>
                    <a:pt x="2242" y="2303"/>
                  </a:cubicBezTo>
                  <a:cubicBezTo>
                    <a:pt x="2181" y="2150"/>
                    <a:pt x="2089" y="2027"/>
                    <a:pt x="1996" y="1904"/>
                  </a:cubicBezTo>
                  <a:cubicBezTo>
                    <a:pt x="1935" y="1781"/>
                    <a:pt x="1843" y="1658"/>
                    <a:pt x="1751" y="1566"/>
                  </a:cubicBezTo>
                  <a:cubicBezTo>
                    <a:pt x="1659" y="1444"/>
                    <a:pt x="1567" y="1321"/>
                    <a:pt x="1474" y="1229"/>
                  </a:cubicBezTo>
                  <a:cubicBezTo>
                    <a:pt x="1382" y="1106"/>
                    <a:pt x="1259" y="1014"/>
                    <a:pt x="1167" y="922"/>
                  </a:cubicBezTo>
                  <a:cubicBezTo>
                    <a:pt x="1075" y="799"/>
                    <a:pt x="983" y="707"/>
                    <a:pt x="891" y="645"/>
                  </a:cubicBezTo>
                  <a:cubicBezTo>
                    <a:pt x="768" y="553"/>
                    <a:pt x="707" y="461"/>
                    <a:pt x="615" y="400"/>
                  </a:cubicBezTo>
                  <a:cubicBezTo>
                    <a:pt x="522" y="338"/>
                    <a:pt x="430" y="277"/>
                    <a:pt x="369" y="215"/>
                  </a:cubicBezTo>
                  <a:cubicBezTo>
                    <a:pt x="277" y="185"/>
                    <a:pt x="215" y="123"/>
                    <a:pt x="154" y="92"/>
                  </a:cubicBezTo>
                  <a:lnTo>
                    <a:pt x="0"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9915;p98"/>
            <p:cNvSpPr/>
            <p:nvPr/>
          </p:nvSpPr>
          <p:spPr>
            <a:xfrm rot="6299887">
              <a:off x="7296250" y="-797578"/>
              <a:ext cx="66888" cy="105524"/>
            </a:xfrm>
            <a:custGeom>
              <a:avLst/>
              <a:gdLst/>
              <a:ahLst/>
              <a:cxnLst/>
              <a:rect l="l" t="t" r="r" b="b"/>
              <a:pathLst>
                <a:path w="1752" h="2764" extrusionOk="0">
                  <a:moveTo>
                    <a:pt x="1" y="0"/>
                  </a:moveTo>
                  <a:lnTo>
                    <a:pt x="62" y="123"/>
                  </a:lnTo>
                  <a:cubicBezTo>
                    <a:pt x="93" y="154"/>
                    <a:pt x="124" y="215"/>
                    <a:pt x="154" y="246"/>
                  </a:cubicBezTo>
                  <a:cubicBezTo>
                    <a:pt x="216" y="307"/>
                    <a:pt x="246" y="369"/>
                    <a:pt x="277" y="430"/>
                  </a:cubicBezTo>
                  <a:lnTo>
                    <a:pt x="431" y="614"/>
                  </a:lnTo>
                  <a:lnTo>
                    <a:pt x="584" y="860"/>
                  </a:lnTo>
                  <a:cubicBezTo>
                    <a:pt x="707" y="1013"/>
                    <a:pt x="830" y="1198"/>
                    <a:pt x="922" y="1351"/>
                  </a:cubicBezTo>
                  <a:cubicBezTo>
                    <a:pt x="983" y="1443"/>
                    <a:pt x="1045" y="1535"/>
                    <a:pt x="1106" y="1597"/>
                  </a:cubicBezTo>
                  <a:cubicBezTo>
                    <a:pt x="1168" y="1689"/>
                    <a:pt x="1198" y="1781"/>
                    <a:pt x="1260" y="1873"/>
                  </a:cubicBezTo>
                  <a:cubicBezTo>
                    <a:pt x="1321" y="1935"/>
                    <a:pt x="1352" y="2027"/>
                    <a:pt x="1413" y="2088"/>
                  </a:cubicBezTo>
                  <a:cubicBezTo>
                    <a:pt x="1444" y="2180"/>
                    <a:pt x="1475" y="2242"/>
                    <a:pt x="1505" y="2303"/>
                  </a:cubicBezTo>
                  <a:cubicBezTo>
                    <a:pt x="1567" y="2395"/>
                    <a:pt x="1598" y="2426"/>
                    <a:pt x="1628" y="2487"/>
                  </a:cubicBezTo>
                  <a:cubicBezTo>
                    <a:pt x="1628" y="2549"/>
                    <a:pt x="1659" y="2549"/>
                    <a:pt x="1690" y="2641"/>
                  </a:cubicBezTo>
                  <a:cubicBezTo>
                    <a:pt x="1720" y="2733"/>
                    <a:pt x="1751" y="2764"/>
                    <a:pt x="1751" y="2764"/>
                  </a:cubicBezTo>
                  <a:cubicBezTo>
                    <a:pt x="1751" y="2764"/>
                    <a:pt x="1720" y="2733"/>
                    <a:pt x="1720" y="2641"/>
                  </a:cubicBezTo>
                  <a:lnTo>
                    <a:pt x="1690" y="2487"/>
                  </a:lnTo>
                  <a:cubicBezTo>
                    <a:pt x="1659" y="2395"/>
                    <a:pt x="1659" y="2303"/>
                    <a:pt x="1628" y="2242"/>
                  </a:cubicBezTo>
                  <a:cubicBezTo>
                    <a:pt x="1598" y="2149"/>
                    <a:pt x="1567" y="2088"/>
                    <a:pt x="1536" y="1996"/>
                  </a:cubicBezTo>
                  <a:lnTo>
                    <a:pt x="1413" y="1750"/>
                  </a:lnTo>
                  <a:cubicBezTo>
                    <a:pt x="1352" y="1658"/>
                    <a:pt x="1321" y="1566"/>
                    <a:pt x="1260" y="1474"/>
                  </a:cubicBezTo>
                  <a:cubicBezTo>
                    <a:pt x="1198" y="1413"/>
                    <a:pt x="1137" y="1320"/>
                    <a:pt x="1075" y="1228"/>
                  </a:cubicBezTo>
                  <a:cubicBezTo>
                    <a:pt x="1045" y="1136"/>
                    <a:pt x="983" y="1044"/>
                    <a:pt x="922" y="983"/>
                  </a:cubicBezTo>
                  <a:cubicBezTo>
                    <a:pt x="861" y="891"/>
                    <a:pt x="799" y="798"/>
                    <a:pt x="738" y="737"/>
                  </a:cubicBezTo>
                  <a:cubicBezTo>
                    <a:pt x="615" y="614"/>
                    <a:pt x="492" y="461"/>
                    <a:pt x="369" y="338"/>
                  </a:cubicBezTo>
                  <a:cubicBezTo>
                    <a:pt x="308" y="246"/>
                    <a:pt x="216" y="154"/>
                    <a:pt x="93" y="92"/>
                  </a:cubicBez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9916;p98"/>
            <p:cNvSpPr/>
            <p:nvPr/>
          </p:nvSpPr>
          <p:spPr>
            <a:xfrm rot="6299887">
              <a:off x="7319620" y="-803790"/>
              <a:ext cx="38751" cy="93803"/>
            </a:xfrm>
            <a:custGeom>
              <a:avLst/>
              <a:gdLst/>
              <a:ahLst/>
              <a:cxnLst/>
              <a:rect l="l" t="t" r="r" b="b"/>
              <a:pathLst>
                <a:path w="1015" h="2457" extrusionOk="0">
                  <a:moveTo>
                    <a:pt x="1" y="0"/>
                  </a:moveTo>
                  <a:lnTo>
                    <a:pt x="31" y="92"/>
                  </a:lnTo>
                  <a:cubicBezTo>
                    <a:pt x="62" y="154"/>
                    <a:pt x="62" y="184"/>
                    <a:pt x="93" y="215"/>
                  </a:cubicBezTo>
                  <a:lnTo>
                    <a:pt x="154" y="369"/>
                  </a:lnTo>
                  <a:cubicBezTo>
                    <a:pt x="216" y="491"/>
                    <a:pt x="246" y="614"/>
                    <a:pt x="308" y="768"/>
                  </a:cubicBezTo>
                  <a:lnTo>
                    <a:pt x="492" y="1228"/>
                  </a:lnTo>
                  <a:lnTo>
                    <a:pt x="676" y="1658"/>
                  </a:lnTo>
                  <a:cubicBezTo>
                    <a:pt x="738" y="1812"/>
                    <a:pt x="799" y="1935"/>
                    <a:pt x="861" y="2057"/>
                  </a:cubicBezTo>
                  <a:cubicBezTo>
                    <a:pt x="891" y="2180"/>
                    <a:pt x="953" y="2272"/>
                    <a:pt x="983" y="2334"/>
                  </a:cubicBezTo>
                  <a:cubicBezTo>
                    <a:pt x="1014" y="2395"/>
                    <a:pt x="1014" y="2457"/>
                    <a:pt x="1014" y="2457"/>
                  </a:cubicBezTo>
                  <a:lnTo>
                    <a:pt x="1014" y="2334"/>
                  </a:lnTo>
                  <a:cubicBezTo>
                    <a:pt x="1014" y="2211"/>
                    <a:pt x="983" y="2119"/>
                    <a:pt x="953" y="2027"/>
                  </a:cubicBezTo>
                  <a:cubicBezTo>
                    <a:pt x="922" y="1904"/>
                    <a:pt x="891" y="1750"/>
                    <a:pt x="861" y="1627"/>
                  </a:cubicBezTo>
                  <a:cubicBezTo>
                    <a:pt x="799" y="1474"/>
                    <a:pt x="738" y="1320"/>
                    <a:pt x="676" y="1167"/>
                  </a:cubicBezTo>
                  <a:cubicBezTo>
                    <a:pt x="615" y="1013"/>
                    <a:pt x="553" y="829"/>
                    <a:pt x="461" y="706"/>
                  </a:cubicBezTo>
                  <a:lnTo>
                    <a:pt x="369" y="491"/>
                  </a:lnTo>
                  <a:cubicBezTo>
                    <a:pt x="339" y="430"/>
                    <a:pt x="277" y="369"/>
                    <a:pt x="246" y="338"/>
                  </a:cubicBezTo>
                  <a:cubicBezTo>
                    <a:pt x="216" y="246"/>
                    <a:pt x="154" y="154"/>
                    <a:pt x="93" y="92"/>
                  </a:cubicBez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1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1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4" grpId="0"/>
      <p:bldP spid="6114" grpId="1"/>
      <p:bldP spid="6115" grpId="0" build="p"/>
      <p:bldP spid="6115"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p:nvPr>
            <p:ph type="body" idx="1"/>
          </p:nvPr>
        </p:nvSpPr>
        <p:spPr>
          <a:xfrm>
            <a:off x="1045845" y="1651635"/>
            <a:ext cx="7091045" cy="2774315"/>
          </a:xfrm>
        </p:spPr>
        <p:txBody>
          <a:bodyPr/>
          <a:p>
            <a:pPr marL="152400" indent="0">
              <a:buNone/>
            </a:pPr>
            <a:r>
              <a:rPr lang="en-US" sz="1300">
                <a:latin typeface="Times New Roman" panose="02020603050405020304" charset="0"/>
                <a:cs typeface="Times New Roman" panose="02020603050405020304" charset="0"/>
              </a:rPr>
              <a:t>4 .Trong số các ứng dụng giao hàng, Grab (sử dụng bởi 72% người trả lời), Now/ShopeeFood (66%) và Baemin (54%) là 3 ứng dụng phổ biến nhất. Trong khi Grab vẫn là ứng dụng được nhiều người sử dụng nhất thì Baemin có tốc độ gia tăng thị phần khá tốt, từ 46% ở năm trước lên thành 54%.</a:t>
            </a:r>
            <a:endParaRPr lang="en-US" sz="1300">
              <a:latin typeface="Times New Roman" panose="02020603050405020304" charset="0"/>
              <a:cs typeface="Times New Roman" panose="02020603050405020304" charset="0"/>
            </a:endParaRPr>
          </a:p>
          <a:p>
            <a:pPr marL="152400" indent="0">
              <a:buNone/>
            </a:pPr>
            <a:endParaRPr lang="en-US" sz="1300">
              <a:latin typeface="Times New Roman" panose="02020603050405020304" charset="0"/>
              <a:cs typeface="Times New Roman" panose="02020603050405020304" charset="0"/>
            </a:endParaRPr>
          </a:p>
          <a:p>
            <a:pPr marL="152400" indent="0">
              <a:buNone/>
            </a:pPr>
            <a:r>
              <a:rPr lang="en-US" sz="1300">
                <a:latin typeface="Times New Roman" panose="02020603050405020304" charset="0"/>
                <a:cs typeface="Times New Roman" panose="02020603050405020304" charset="0"/>
              </a:rPr>
              <a:t>5. Không chỉ tỷ lệ sử dụng các app đặt đồ ăn tăng mà tần suất đặt hàng cũng có xu hướng gia tăng. </a:t>
            </a:r>
            <a:endParaRPr lang="en-US" sz="1300">
              <a:latin typeface="Times New Roman" panose="02020603050405020304" charset="0"/>
              <a:cs typeface="Times New Roman" panose="02020603050405020304" charset="0"/>
            </a:endParaRPr>
          </a:p>
          <a:p>
            <a:pPr marL="152400" indent="0">
              <a:buNone/>
            </a:pPr>
            <a:endParaRPr lang="en-US" sz="1300">
              <a:latin typeface="Times New Roman" panose="02020603050405020304" charset="0"/>
              <a:cs typeface="Times New Roman" panose="02020603050405020304" charset="0"/>
            </a:endParaRPr>
          </a:p>
          <a:p>
            <a:pPr marL="152400" indent="0">
              <a:buNone/>
            </a:pPr>
            <a:r>
              <a:rPr lang="en-US" sz="1300">
                <a:latin typeface="Times New Roman" panose="02020603050405020304" charset="0"/>
                <a:cs typeface="Times New Roman" panose="02020603050405020304" charset="0"/>
              </a:rPr>
              <a:t>6. Việc tăng tần suất đặt hàng một phần đến từ việc khuyến mãi thường xuyên của các app/các nền tảng đặt đồ ăn trực tuyến nhằm khuyến khích khách hàng đặt online nhiều hơn</a:t>
            </a:r>
            <a:endParaRPr lang="en-US" sz="1300">
              <a:latin typeface="Times New Roman" panose="02020603050405020304" charset="0"/>
              <a:cs typeface="Times New Roman" panose="02020603050405020304" charset="0"/>
            </a:endParaRPr>
          </a:p>
          <a:p>
            <a:pPr marL="152400" indent="0">
              <a:buNone/>
            </a:pPr>
            <a:endParaRPr lang="en-US" sz="1300">
              <a:latin typeface="Times New Roman" panose="02020603050405020304" charset="0"/>
              <a:cs typeface="Times New Roman" panose="02020603050405020304" charset="0"/>
            </a:endParaRPr>
          </a:p>
          <a:p>
            <a:pPr marL="152400" indent="0">
              <a:buNone/>
            </a:pPr>
            <a:r>
              <a:rPr lang="en-US" sz="1300">
                <a:latin typeface="Times New Roman" panose="02020603050405020304" charset="0"/>
                <a:cs typeface="Times New Roman" panose="02020603050405020304" charset="0"/>
              </a:rPr>
              <a:t>==&gt; Từ các lý do trên thì chúng tôi quyết định xây dựng một ứng dụng đặt hàng có tên là </a:t>
            </a:r>
            <a:r>
              <a:rPr lang="en-US" sz="1300" b="1">
                <a:latin typeface="Times New Roman" panose="02020603050405020304" charset="0"/>
                <a:cs typeface="Times New Roman" panose="02020603050405020304" charset="0"/>
              </a:rPr>
              <a:t>Foods Shop </a:t>
            </a:r>
            <a:r>
              <a:rPr lang="en-US" sz="1300">
                <a:latin typeface="Times New Roman" panose="02020603050405020304" charset="0"/>
                <a:cs typeface="Times New Roman" panose="02020603050405020304" charset="0"/>
              </a:rPr>
              <a:t>bao gồm các chức năng giúp người dùng đặt hàng nhanh chóng và tăng tương tác giữa người dùng với các cửa hàng và ngược lại .</a:t>
            </a:r>
            <a:endParaRPr lang="en-US" sz="1300">
              <a:latin typeface="Times New Roman" panose="02020603050405020304" charset="0"/>
              <a:cs typeface="Times New Roman" panose="02020603050405020304" charset="0"/>
            </a:endParaRPr>
          </a:p>
        </p:txBody>
      </p:sp>
      <p:sp>
        <p:nvSpPr>
          <p:cNvPr id="3" name="Title 2"/>
          <p:cNvSpPr/>
          <p:nvPr>
            <p:ph type="title"/>
          </p:nvPr>
        </p:nvSpPr>
        <p:spPr/>
        <p:txBody>
          <a:bodyPr/>
          <a:p>
            <a:r>
              <a:rPr lang="en-US" altLang="en-GB">
                <a:sym typeface="+mn-ea"/>
              </a:rPr>
              <a:t>NGUYÊN NHÂN VÀ Ý TƯỞNG THIẾT KẾ ĐỂ TÀI</a:t>
            </a:r>
            <a:br>
              <a:rPr lang="en-US" altLang="en-GB"/>
            </a:br>
            <a:endParaRPr lang="en-US"/>
          </a:p>
        </p:txBody>
      </p:sp>
      <p:grpSp>
        <p:nvGrpSpPr>
          <p:cNvPr id="9878" name="Google Shape;9878;p98"/>
          <p:cNvGrpSpPr/>
          <p:nvPr/>
        </p:nvGrpSpPr>
        <p:grpSpPr>
          <a:xfrm>
            <a:off x="7488908" y="3364137"/>
            <a:ext cx="2127901" cy="2000808"/>
            <a:chOff x="7116033" y="-2084691"/>
            <a:chExt cx="2127901" cy="2000808"/>
          </a:xfrm>
        </p:grpSpPr>
        <p:sp>
          <p:nvSpPr>
            <p:cNvPr id="9879" name="Google Shape;9879;p98"/>
            <p:cNvSpPr/>
            <p:nvPr/>
          </p:nvSpPr>
          <p:spPr>
            <a:xfrm rot="7436263">
              <a:off x="7510085" y="-1747264"/>
              <a:ext cx="1519371" cy="1325956"/>
            </a:xfrm>
            <a:custGeom>
              <a:avLst/>
              <a:gdLst/>
              <a:ahLst/>
              <a:cxnLst/>
              <a:rect l="l" t="t" r="r" b="b"/>
              <a:pathLst>
                <a:path w="39796" h="34730" extrusionOk="0">
                  <a:moveTo>
                    <a:pt x="30623" y="1"/>
                  </a:moveTo>
                  <a:cubicBezTo>
                    <a:pt x="30620" y="1"/>
                    <a:pt x="30617" y="1"/>
                    <a:pt x="30615" y="1"/>
                  </a:cubicBezTo>
                  <a:cubicBezTo>
                    <a:pt x="29908" y="3379"/>
                    <a:pt x="29202" y="6357"/>
                    <a:pt x="29386" y="9827"/>
                  </a:cubicBezTo>
                  <a:cubicBezTo>
                    <a:pt x="29509" y="12468"/>
                    <a:pt x="29141" y="15538"/>
                    <a:pt x="29847" y="18025"/>
                  </a:cubicBezTo>
                  <a:cubicBezTo>
                    <a:pt x="29509" y="17872"/>
                    <a:pt x="29172" y="17718"/>
                    <a:pt x="28834" y="17534"/>
                  </a:cubicBezTo>
                  <a:cubicBezTo>
                    <a:pt x="28496" y="17381"/>
                    <a:pt x="28158" y="17227"/>
                    <a:pt x="27820" y="17073"/>
                  </a:cubicBezTo>
                  <a:cubicBezTo>
                    <a:pt x="29448" y="11331"/>
                    <a:pt x="25180" y="4607"/>
                    <a:pt x="22355" y="93"/>
                  </a:cubicBezTo>
                  <a:lnTo>
                    <a:pt x="22355" y="93"/>
                  </a:lnTo>
                  <a:cubicBezTo>
                    <a:pt x="22754" y="2826"/>
                    <a:pt x="23767" y="5589"/>
                    <a:pt x="24289" y="8353"/>
                  </a:cubicBezTo>
                  <a:cubicBezTo>
                    <a:pt x="24781" y="10994"/>
                    <a:pt x="25425" y="14249"/>
                    <a:pt x="26899" y="16674"/>
                  </a:cubicBezTo>
                  <a:lnTo>
                    <a:pt x="25855" y="16214"/>
                  </a:lnTo>
                  <a:lnTo>
                    <a:pt x="25241" y="15968"/>
                  </a:lnTo>
                  <a:cubicBezTo>
                    <a:pt x="25241" y="13819"/>
                    <a:pt x="23583" y="10717"/>
                    <a:pt x="22508" y="9090"/>
                  </a:cubicBezTo>
                  <a:cubicBezTo>
                    <a:pt x="20850" y="6388"/>
                    <a:pt x="18517" y="3256"/>
                    <a:pt x="15999" y="1413"/>
                  </a:cubicBezTo>
                  <a:lnTo>
                    <a:pt x="15999" y="1413"/>
                  </a:lnTo>
                  <a:cubicBezTo>
                    <a:pt x="17503" y="4576"/>
                    <a:pt x="18977" y="7770"/>
                    <a:pt x="20942" y="10595"/>
                  </a:cubicBezTo>
                  <a:cubicBezTo>
                    <a:pt x="22232" y="12468"/>
                    <a:pt x="23644" y="14095"/>
                    <a:pt x="24996" y="15876"/>
                  </a:cubicBezTo>
                  <a:cubicBezTo>
                    <a:pt x="24811" y="15784"/>
                    <a:pt x="24596" y="15692"/>
                    <a:pt x="24351" y="15600"/>
                  </a:cubicBezTo>
                  <a:lnTo>
                    <a:pt x="22846" y="15078"/>
                  </a:lnTo>
                  <a:cubicBezTo>
                    <a:pt x="22478" y="14955"/>
                    <a:pt x="22140" y="14832"/>
                    <a:pt x="21771" y="14771"/>
                  </a:cubicBezTo>
                  <a:cubicBezTo>
                    <a:pt x="20543" y="13020"/>
                    <a:pt x="19683" y="11024"/>
                    <a:pt x="18025" y="9520"/>
                  </a:cubicBezTo>
                  <a:cubicBezTo>
                    <a:pt x="16029" y="7708"/>
                    <a:pt x="12682" y="5804"/>
                    <a:pt x="10103" y="5160"/>
                  </a:cubicBezTo>
                  <a:lnTo>
                    <a:pt x="10103" y="5160"/>
                  </a:lnTo>
                  <a:cubicBezTo>
                    <a:pt x="12805" y="9182"/>
                    <a:pt x="17534" y="12130"/>
                    <a:pt x="21587" y="14740"/>
                  </a:cubicBezTo>
                  <a:lnTo>
                    <a:pt x="21280" y="14648"/>
                  </a:lnTo>
                  <a:lnTo>
                    <a:pt x="20512" y="14463"/>
                  </a:lnTo>
                  <a:lnTo>
                    <a:pt x="19745" y="14310"/>
                  </a:lnTo>
                  <a:cubicBezTo>
                    <a:pt x="18762" y="14126"/>
                    <a:pt x="17841" y="13972"/>
                    <a:pt x="16951" y="13819"/>
                  </a:cubicBezTo>
                  <a:cubicBezTo>
                    <a:pt x="15320" y="10025"/>
                    <a:pt x="10715" y="7576"/>
                    <a:pt x="6669" y="7576"/>
                  </a:cubicBezTo>
                  <a:cubicBezTo>
                    <a:pt x="6523" y="7576"/>
                    <a:pt x="6378" y="7579"/>
                    <a:pt x="6234" y="7585"/>
                  </a:cubicBezTo>
                  <a:cubicBezTo>
                    <a:pt x="9673" y="9612"/>
                    <a:pt x="13880" y="11117"/>
                    <a:pt x="16766" y="13788"/>
                  </a:cubicBezTo>
                  <a:cubicBezTo>
                    <a:pt x="15907" y="13634"/>
                    <a:pt x="15077" y="13481"/>
                    <a:pt x="14310" y="13358"/>
                  </a:cubicBezTo>
                  <a:cubicBezTo>
                    <a:pt x="13788" y="13266"/>
                    <a:pt x="13297" y="13174"/>
                    <a:pt x="12836" y="13112"/>
                  </a:cubicBezTo>
                  <a:cubicBezTo>
                    <a:pt x="11577" y="12191"/>
                    <a:pt x="10994" y="10595"/>
                    <a:pt x="9151" y="10042"/>
                  </a:cubicBezTo>
                  <a:cubicBezTo>
                    <a:pt x="8706" y="9939"/>
                    <a:pt x="8277" y="9894"/>
                    <a:pt x="7859" y="9894"/>
                  </a:cubicBezTo>
                  <a:cubicBezTo>
                    <a:pt x="6289" y="9894"/>
                    <a:pt x="4876" y="10528"/>
                    <a:pt x="3348" y="11086"/>
                  </a:cubicBezTo>
                  <a:cubicBezTo>
                    <a:pt x="5374" y="11516"/>
                    <a:pt x="7585" y="11239"/>
                    <a:pt x="9612" y="11761"/>
                  </a:cubicBezTo>
                  <a:cubicBezTo>
                    <a:pt x="10594" y="12130"/>
                    <a:pt x="11577" y="12560"/>
                    <a:pt x="12498" y="13082"/>
                  </a:cubicBezTo>
                  <a:cubicBezTo>
                    <a:pt x="12375" y="13082"/>
                    <a:pt x="12222" y="13051"/>
                    <a:pt x="12099" y="13020"/>
                  </a:cubicBezTo>
                  <a:cubicBezTo>
                    <a:pt x="11823" y="12990"/>
                    <a:pt x="11485" y="12959"/>
                    <a:pt x="11178" y="12959"/>
                  </a:cubicBezTo>
                  <a:lnTo>
                    <a:pt x="10533" y="12959"/>
                  </a:lnTo>
                  <a:cubicBezTo>
                    <a:pt x="9868" y="12641"/>
                    <a:pt x="9000" y="12491"/>
                    <a:pt x="8043" y="12491"/>
                  </a:cubicBezTo>
                  <a:cubicBezTo>
                    <a:pt x="5112" y="12491"/>
                    <a:pt x="1343" y="13899"/>
                    <a:pt x="1" y="16214"/>
                  </a:cubicBezTo>
                  <a:cubicBezTo>
                    <a:pt x="3471" y="14433"/>
                    <a:pt x="7370" y="14433"/>
                    <a:pt x="10871" y="13174"/>
                  </a:cubicBezTo>
                  <a:lnTo>
                    <a:pt x="11178" y="13205"/>
                  </a:lnTo>
                  <a:cubicBezTo>
                    <a:pt x="11454" y="13235"/>
                    <a:pt x="11761" y="13266"/>
                    <a:pt x="12099" y="13327"/>
                  </a:cubicBezTo>
                  <a:cubicBezTo>
                    <a:pt x="12398" y="13387"/>
                    <a:pt x="12726" y="13447"/>
                    <a:pt x="13083" y="13535"/>
                  </a:cubicBezTo>
                  <a:lnTo>
                    <a:pt x="13083" y="13535"/>
                  </a:lnTo>
                  <a:cubicBezTo>
                    <a:pt x="12745" y="13509"/>
                    <a:pt x="12407" y="13496"/>
                    <a:pt x="12068" y="13496"/>
                  </a:cubicBezTo>
                  <a:cubicBezTo>
                    <a:pt x="11700" y="13496"/>
                    <a:pt x="11331" y="13512"/>
                    <a:pt x="10963" y="13542"/>
                  </a:cubicBezTo>
                  <a:cubicBezTo>
                    <a:pt x="9765" y="13727"/>
                    <a:pt x="8660" y="14402"/>
                    <a:pt x="7585" y="14955"/>
                  </a:cubicBezTo>
                  <a:cubicBezTo>
                    <a:pt x="5313" y="16122"/>
                    <a:pt x="2580" y="17780"/>
                    <a:pt x="1567" y="20267"/>
                  </a:cubicBezTo>
                  <a:cubicBezTo>
                    <a:pt x="4085" y="18854"/>
                    <a:pt x="6265" y="16859"/>
                    <a:pt x="9028" y="15661"/>
                  </a:cubicBezTo>
                  <a:cubicBezTo>
                    <a:pt x="10564" y="15016"/>
                    <a:pt x="12253" y="14494"/>
                    <a:pt x="13634" y="13727"/>
                  </a:cubicBezTo>
                  <a:lnTo>
                    <a:pt x="13696" y="13634"/>
                  </a:lnTo>
                  <a:lnTo>
                    <a:pt x="14218" y="13757"/>
                  </a:lnTo>
                  <a:cubicBezTo>
                    <a:pt x="14955" y="13941"/>
                    <a:pt x="15722" y="14126"/>
                    <a:pt x="16551" y="14279"/>
                  </a:cubicBezTo>
                  <a:cubicBezTo>
                    <a:pt x="14832" y="15016"/>
                    <a:pt x="12560" y="15661"/>
                    <a:pt x="10748" y="16459"/>
                  </a:cubicBezTo>
                  <a:cubicBezTo>
                    <a:pt x="7493" y="17995"/>
                    <a:pt x="5835" y="20144"/>
                    <a:pt x="3593" y="22815"/>
                  </a:cubicBezTo>
                  <a:cubicBezTo>
                    <a:pt x="5988" y="21004"/>
                    <a:pt x="8353" y="19192"/>
                    <a:pt x="11024" y="17718"/>
                  </a:cubicBezTo>
                  <a:cubicBezTo>
                    <a:pt x="12867" y="16797"/>
                    <a:pt x="15385" y="15876"/>
                    <a:pt x="16951" y="14371"/>
                  </a:cubicBezTo>
                  <a:cubicBezTo>
                    <a:pt x="17810" y="14556"/>
                    <a:pt x="18701" y="14771"/>
                    <a:pt x="19622" y="14955"/>
                  </a:cubicBezTo>
                  <a:cubicBezTo>
                    <a:pt x="19868" y="15016"/>
                    <a:pt x="20113" y="15047"/>
                    <a:pt x="20359" y="15108"/>
                  </a:cubicBezTo>
                  <a:lnTo>
                    <a:pt x="21096" y="15323"/>
                  </a:lnTo>
                  <a:cubicBezTo>
                    <a:pt x="21311" y="15385"/>
                    <a:pt x="21556" y="15446"/>
                    <a:pt x="21802" y="15507"/>
                  </a:cubicBezTo>
                  <a:cubicBezTo>
                    <a:pt x="15784" y="17043"/>
                    <a:pt x="8906" y="19131"/>
                    <a:pt x="6664" y="25671"/>
                  </a:cubicBezTo>
                  <a:cubicBezTo>
                    <a:pt x="8998" y="23276"/>
                    <a:pt x="12253" y="21249"/>
                    <a:pt x="15139" y="19438"/>
                  </a:cubicBezTo>
                  <a:cubicBezTo>
                    <a:pt x="17135" y="18148"/>
                    <a:pt x="20359" y="17227"/>
                    <a:pt x="22078" y="15600"/>
                  </a:cubicBezTo>
                  <a:cubicBezTo>
                    <a:pt x="22263" y="15630"/>
                    <a:pt x="22416" y="15692"/>
                    <a:pt x="22570" y="15753"/>
                  </a:cubicBezTo>
                  <a:lnTo>
                    <a:pt x="24074" y="16306"/>
                  </a:lnTo>
                  <a:cubicBezTo>
                    <a:pt x="24228" y="16367"/>
                    <a:pt x="24412" y="16429"/>
                    <a:pt x="24566" y="16490"/>
                  </a:cubicBezTo>
                  <a:cubicBezTo>
                    <a:pt x="22017" y="17411"/>
                    <a:pt x="19561" y="18025"/>
                    <a:pt x="17350" y="19745"/>
                  </a:cubicBezTo>
                  <a:cubicBezTo>
                    <a:pt x="16060" y="20727"/>
                    <a:pt x="14955" y="21956"/>
                    <a:pt x="14126" y="23368"/>
                  </a:cubicBezTo>
                  <a:cubicBezTo>
                    <a:pt x="13327" y="24689"/>
                    <a:pt x="11700" y="27636"/>
                    <a:pt x="11915" y="29172"/>
                  </a:cubicBezTo>
                  <a:cubicBezTo>
                    <a:pt x="13972" y="26255"/>
                    <a:pt x="16091" y="23215"/>
                    <a:pt x="18885" y="20912"/>
                  </a:cubicBezTo>
                  <a:cubicBezTo>
                    <a:pt x="20758" y="19315"/>
                    <a:pt x="23061" y="18117"/>
                    <a:pt x="24842" y="16613"/>
                  </a:cubicBezTo>
                  <a:lnTo>
                    <a:pt x="25579" y="16920"/>
                  </a:lnTo>
                  <a:cubicBezTo>
                    <a:pt x="26224" y="17196"/>
                    <a:pt x="26869" y="17442"/>
                    <a:pt x="27483" y="17749"/>
                  </a:cubicBezTo>
                  <a:cubicBezTo>
                    <a:pt x="25487" y="19192"/>
                    <a:pt x="23215" y="20236"/>
                    <a:pt x="21341" y="22109"/>
                  </a:cubicBezTo>
                  <a:cubicBezTo>
                    <a:pt x="19039" y="24381"/>
                    <a:pt x="16920" y="28036"/>
                    <a:pt x="17135" y="31413"/>
                  </a:cubicBezTo>
                  <a:cubicBezTo>
                    <a:pt x="18885" y="28343"/>
                    <a:pt x="21065" y="25518"/>
                    <a:pt x="23337" y="22723"/>
                  </a:cubicBezTo>
                  <a:cubicBezTo>
                    <a:pt x="24596" y="21157"/>
                    <a:pt x="26347" y="19407"/>
                    <a:pt x="27513" y="17749"/>
                  </a:cubicBezTo>
                  <a:cubicBezTo>
                    <a:pt x="27851" y="17872"/>
                    <a:pt x="28189" y="18025"/>
                    <a:pt x="28496" y="18179"/>
                  </a:cubicBezTo>
                  <a:lnTo>
                    <a:pt x="29601" y="18670"/>
                  </a:lnTo>
                  <a:cubicBezTo>
                    <a:pt x="29202" y="19346"/>
                    <a:pt x="28158" y="20175"/>
                    <a:pt x="27575" y="20912"/>
                  </a:cubicBezTo>
                  <a:cubicBezTo>
                    <a:pt x="26838" y="21986"/>
                    <a:pt x="26285" y="23215"/>
                    <a:pt x="25917" y="24474"/>
                  </a:cubicBezTo>
                  <a:cubicBezTo>
                    <a:pt x="24903" y="27821"/>
                    <a:pt x="24351" y="31260"/>
                    <a:pt x="24259" y="34729"/>
                  </a:cubicBezTo>
                  <a:cubicBezTo>
                    <a:pt x="25671" y="31597"/>
                    <a:pt x="27329" y="28772"/>
                    <a:pt x="28312" y="25456"/>
                  </a:cubicBezTo>
                  <a:cubicBezTo>
                    <a:pt x="29018" y="23184"/>
                    <a:pt x="29202" y="20912"/>
                    <a:pt x="29663" y="18701"/>
                  </a:cubicBezTo>
                  <a:cubicBezTo>
                    <a:pt x="30216" y="18977"/>
                    <a:pt x="30768" y="19254"/>
                    <a:pt x="31290" y="19530"/>
                  </a:cubicBezTo>
                  <a:lnTo>
                    <a:pt x="31659" y="19745"/>
                  </a:lnTo>
                  <a:cubicBezTo>
                    <a:pt x="30062" y="23307"/>
                    <a:pt x="29386" y="30001"/>
                    <a:pt x="31567" y="33256"/>
                  </a:cubicBezTo>
                  <a:cubicBezTo>
                    <a:pt x="32488" y="29049"/>
                    <a:pt x="33870" y="23952"/>
                    <a:pt x="31843" y="19837"/>
                  </a:cubicBezTo>
                  <a:lnTo>
                    <a:pt x="31843" y="19837"/>
                  </a:lnTo>
                  <a:cubicBezTo>
                    <a:pt x="32089" y="19991"/>
                    <a:pt x="32334" y="20113"/>
                    <a:pt x="32549" y="20236"/>
                  </a:cubicBezTo>
                  <a:cubicBezTo>
                    <a:pt x="32948" y="20482"/>
                    <a:pt x="33348" y="20727"/>
                    <a:pt x="33747" y="21004"/>
                  </a:cubicBezTo>
                  <a:lnTo>
                    <a:pt x="34299" y="21403"/>
                  </a:lnTo>
                  <a:lnTo>
                    <a:pt x="34576" y="21587"/>
                  </a:lnTo>
                  <a:lnTo>
                    <a:pt x="34852" y="21771"/>
                  </a:lnTo>
                  <a:lnTo>
                    <a:pt x="35896" y="22508"/>
                  </a:lnTo>
                  <a:cubicBezTo>
                    <a:pt x="36541" y="22969"/>
                    <a:pt x="37155" y="23399"/>
                    <a:pt x="37646" y="23798"/>
                  </a:cubicBezTo>
                  <a:cubicBezTo>
                    <a:pt x="37892" y="23982"/>
                    <a:pt x="38107" y="24197"/>
                    <a:pt x="38353" y="24381"/>
                  </a:cubicBezTo>
                  <a:cubicBezTo>
                    <a:pt x="38537" y="24566"/>
                    <a:pt x="38721" y="24750"/>
                    <a:pt x="38905" y="24934"/>
                  </a:cubicBezTo>
                  <a:lnTo>
                    <a:pt x="39304" y="25395"/>
                  </a:lnTo>
                  <a:cubicBezTo>
                    <a:pt x="39427" y="25548"/>
                    <a:pt x="39489" y="25671"/>
                    <a:pt x="39581" y="25794"/>
                  </a:cubicBezTo>
                  <a:lnTo>
                    <a:pt x="39796" y="26101"/>
                  </a:lnTo>
                  <a:lnTo>
                    <a:pt x="39642" y="25763"/>
                  </a:lnTo>
                  <a:cubicBezTo>
                    <a:pt x="39581" y="25640"/>
                    <a:pt x="39519" y="25518"/>
                    <a:pt x="39427" y="25364"/>
                  </a:cubicBezTo>
                  <a:lnTo>
                    <a:pt x="39028" y="24842"/>
                  </a:lnTo>
                  <a:cubicBezTo>
                    <a:pt x="38875" y="24627"/>
                    <a:pt x="38690" y="24443"/>
                    <a:pt x="38506" y="24228"/>
                  </a:cubicBezTo>
                  <a:cubicBezTo>
                    <a:pt x="38322" y="24013"/>
                    <a:pt x="38107" y="23798"/>
                    <a:pt x="37892" y="23583"/>
                  </a:cubicBezTo>
                  <a:cubicBezTo>
                    <a:pt x="37401" y="23123"/>
                    <a:pt x="36817" y="22631"/>
                    <a:pt x="36203" y="22140"/>
                  </a:cubicBezTo>
                  <a:lnTo>
                    <a:pt x="35190" y="21372"/>
                  </a:lnTo>
                  <a:lnTo>
                    <a:pt x="34944" y="21157"/>
                  </a:lnTo>
                  <a:lnTo>
                    <a:pt x="34668" y="20973"/>
                  </a:lnTo>
                  <a:lnTo>
                    <a:pt x="34115" y="20543"/>
                  </a:lnTo>
                  <a:cubicBezTo>
                    <a:pt x="33747" y="20267"/>
                    <a:pt x="33348" y="19991"/>
                    <a:pt x="32918" y="19745"/>
                  </a:cubicBezTo>
                  <a:cubicBezTo>
                    <a:pt x="32672" y="19561"/>
                    <a:pt x="32396" y="19407"/>
                    <a:pt x="32150" y="19254"/>
                  </a:cubicBezTo>
                  <a:cubicBezTo>
                    <a:pt x="35436" y="16091"/>
                    <a:pt x="37953" y="10226"/>
                    <a:pt x="37646" y="5774"/>
                  </a:cubicBezTo>
                  <a:lnTo>
                    <a:pt x="37646" y="5774"/>
                  </a:lnTo>
                  <a:cubicBezTo>
                    <a:pt x="36357" y="8015"/>
                    <a:pt x="34760" y="10195"/>
                    <a:pt x="33562" y="12683"/>
                  </a:cubicBezTo>
                  <a:cubicBezTo>
                    <a:pt x="32518" y="14801"/>
                    <a:pt x="32334" y="16859"/>
                    <a:pt x="32027" y="19192"/>
                  </a:cubicBezTo>
                  <a:lnTo>
                    <a:pt x="31628" y="18977"/>
                  </a:lnTo>
                  <a:cubicBezTo>
                    <a:pt x="31198" y="18701"/>
                    <a:pt x="30738" y="18486"/>
                    <a:pt x="30277" y="18240"/>
                  </a:cubicBezTo>
                  <a:lnTo>
                    <a:pt x="29939" y="18087"/>
                  </a:lnTo>
                  <a:cubicBezTo>
                    <a:pt x="31137" y="14740"/>
                    <a:pt x="32580" y="11884"/>
                    <a:pt x="32304" y="8107"/>
                  </a:cubicBezTo>
                  <a:cubicBezTo>
                    <a:pt x="32304" y="7404"/>
                    <a:pt x="31268" y="1"/>
                    <a:pt x="30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0" name="Google Shape;9880;p98"/>
            <p:cNvSpPr/>
            <p:nvPr/>
          </p:nvSpPr>
          <p:spPr>
            <a:xfrm rot="6299887">
              <a:off x="7443546" y="-988897"/>
              <a:ext cx="444316" cy="702247"/>
            </a:xfrm>
            <a:custGeom>
              <a:avLst/>
              <a:gdLst/>
              <a:ahLst/>
              <a:cxnLst/>
              <a:rect l="l" t="t" r="r" b="b"/>
              <a:pathLst>
                <a:path w="11638" h="18394" extrusionOk="0">
                  <a:moveTo>
                    <a:pt x="8229" y="0"/>
                  </a:moveTo>
                  <a:lnTo>
                    <a:pt x="8229" y="0"/>
                  </a:lnTo>
                  <a:cubicBezTo>
                    <a:pt x="3838" y="3286"/>
                    <a:pt x="0" y="12375"/>
                    <a:pt x="3746" y="18393"/>
                  </a:cubicBezTo>
                  <a:cubicBezTo>
                    <a:pt x="10256" y="14248"/>
                    <a:pt x="11638" y="6694"/>
                    <a:pt x="8229"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1" name="Google Shape;9881;p98"/>
            <p:cNvSpPr/>
            <p:nvPr/>
          </p:nvSpPr>
          <p:spPr>
            <a:xfrm rot="6299887">
              <a:off x="7473180" y="-1063717"/>
              <a:ext cx="236857" cy="820637"/>
            </a:xfrm>
            <a:custGeom>
              <a:avLst/>
              <a:gdLst/>
              <a:ahLst/>
              <a:cxnLst/>
              <a:rect l="l" t="t" r="r" b="b"/>
              <a:pathLst>
                <a:path w="6204" h="21495" extrusionOk="0">
                  <a:moveTo>
                    <a:pt x="5037" y="0"/>
                  </a:moveTo>
                  <a:cubicBezTo>
                    <a:pt x="5037" y="0"/>
                    <a:pt x="4975" y="338"/>
                    <a:pt x="4883" y="921"/>
                  </a:cubicBezTo>
                  <a:cubicBezTo>
                    <a:pt x="4853" y="1228"/>
                    <a:pt x="4791" y="1597"/>
                    <a:pt x="4699" y="1996"/>
                  </a:cubicBezTo>
                  <a:cubicBezTo>
                    <a:pt x="4638" y="2426"/>
                    <a:pt x="4545" y="2887"/>
                    <a:pt x="4453" y="3378"/>
                  </a:cubicBezTo>
                  <a:cubicBezTo>
                    <a:pt x="4361" y="3808"/>
                    <a:pt x="4269" y="4238"/>
                    <a:pt x="4177" y="4698"/>
                  </a:cubicBezTo>
                  <a:cubicBezTo>
                    <a:pt x="3901" y="4207"/>
                    <a:pt x="3563" y="3777"/>
                    <a:pt x="3225" y="3347"/>
                  </a:cubicBezTo>
                  <a:lnTo>
                    <a:pt x="3225" y="3347"/>
                  </a:lnTo>
                  <a:cubicBezTo>
                    <a:pt x="3501" y="3961"/>
                    <a:pt x="3778" y="4545"/>
                    <a:pt x="4146" y="5128"/>
                  </a:cubicBezTo>
                  <a:cubicBezTo>
                    <a:pt x="3993" y="5681"/>
                    <a:pt x="3870" y="6264"/>
                    <a:pt x="3716" y="6878"/>
                  </a:cubicBezTo>
                  <a:cubicBezTo>
                    <a:pt x="3686" y="7093"/>
                    <a:pt x="3624" y="7308"/>
                    <a:pt x="3563" y="7554"/>
                  </a:cubicBezTo>
                  <a:lnTo>
                    <a:pt x="3471" y="7585"/>
                  </a:lnTo>
                  <a:cubicBezTo>
                    <a:pt x="3133" y="6909"/>
                    <a:pt x="2795" y="6233"/>
                    <a:pt x="2396" y="5589"/>
                  </a:cubicBezTo>
                  <a:lnTo>
                    <a:pt x="2396" y="5589"/>
                  </a:lnTo>
                  <a:cubicBezTo>
                    <a:pt x="2642" y="6356"/>
                    <a:pt x="2918" y="7093"/>
                    <a:pt x="3256" y="7830"/>
                  </a:cubicBezTo>
                  <a:cubicBezTo>
                    <a:pt x="3278" y="7875"/>
                    <a:pt x="3317" y="7904"/>
                    <a:pt x="3373" y="7904"/>
                  </a:cubicBezTo>
                  <a:cubicBezTo>
                    <a:pt x="3393" y="7904"/>
                    <a:pt x="3415" y="7900"/>
                    <a:pt x="3440" y="7892"/>
                  </a:cubicBezTo>
                  <a:lnTo>
                    <a:pt x="3501" y="7861"/>
                  </a:lnTo>
                  <a:lnTo>
                    <a:pt x="3501" y="7861"/>
                  </a:lnTo>
                  <a:cubicBezTo>
                    <a:pt x="3440" y="8199"/>
                    <a:pt x="3348" y="8506"/>
                    <a:pt x="3256" y="8813"/>
                  </a:cubicBezTo>
                  <a:cubicBezTo>
                    <a:pt x="3164" y="9212"/>
                    <a:pt x="3072" y="9580"/>
                    <a:pt x="2979" y="9980"/>
                  </a:cubicBezTo>
                  <a:cubicBezTo>
                    <a:pt x="2887" y="9826"/>
                    <a:pt x="2826" y="9673"/>
                    <a:pt x="2734" y="9550"/>
                  </a:cubicBezTo>
                  <a:cubicBezTo>
                    <a:pt x="2642" y="9335"/>
                    <a:pt x="2519" y="9120"/>
                    <a:pt x="2427" y="8936"/>
                  </a:cubicBezTo>
                  <a:cubicBezTo>
                    <a:pt x="2304" y="8721"/>
                    <a:pt x="2181" y="8506"/>
                    <a:pt x="2028" y="8321"/>
                  </a:cubicBezTo>
                  <a:cubicBezTo>
                    <a:pt x="1966" y="8229"/>
                    <a:pt x="1874" y="8137"/>
                    <a:pt x="1813" y="8045"/>
                  </a:cubicBezTo>
                  <a:cubicBezTo>
                    <a:pt x="1720" y="7953"/>
                    <a:pt x="1628" y="7892"/>
                    <a:pt x="1536" y="7830"/>
                  </a:cubicBezTo>
                  <a:lnTo>
                    <a:pt x="1536" y="7830"/>
                  </a:lnTo>
                  <a:lnTo>
                    <a:pt x="1751" y="8107"/>
                  </a:lnTo>
                  <a:cubicBezTo>
                    <a:pt x="1813" y="8199"/>
                    <a:pt x="1874" y="8291"/>
                    <a:pt x="1935" y="8414"/>
                  </a:cubicBezTo>
                  <a:cubicBezTo>
                    <a:pt x="1966" y="8506"/>
                    <a:pt x="2028" y="8598"/>
                    <a:pt x="2089" y="8690"/>
                  </a:cubicBezTo>
                  <a:lnTo>
                    <a:pt x="2242" y="9028"/>
                  </a:lnTo>
                  <a:cubicBezTo>
                    <a:pt x="2304" y="9243"/>
                    <a:pt x="2396" y="9458"/>
                    <a:pt x="2519" y="9642"/>
                  </a:cubicBezTo>
                  <a:cubicBezTo>
                    <a:pt x="2611" y="9857"/>
                    <a:pt x="2703" y="10072"/>
                    <a:pt x="2826" y="10287"/>
                  </a:cubicBezTo>
                  <a:cubicBezTo>
                    <a:pt x="2857" y="10317"/>
                    <a:pt x="2857" y="10317"/>
                    <a:pt x="2887" y="10348"/>
                  </a:cubicBezTo>
                  <a:cubicBezTo>
                    <a:pt x="2857" y="10502"/>
                    <a:pt x="2795" y="10655"/>
                    <a:pt x="2764" y="10809"/>
                  </a:cubicBezTo>
                  <a:cubicBezTo>
                    <a:pt x="2672" y="11146"/>
                    <a:pt x="2580" y="11515"/>
                    <a:pt x="2488" y="11883"/>
                  </a:cubicBezTo>
                  <a:cubicBezTo>
                    <a:pt x="2089" y="11300"/>
                    <a:pt x="1659" y="10717"/>
                    <a:pt x="1168" y="10164"/>
                  </a:cubicBezTo>
                  <a:lnTo>
                    <a:pt x="1168" y="10164"/>
                  </a:lnTo>
                  <a:cubicBezTo>
                    <a:pt x="1536" y="10870"/>
                    <a:pt x="1966" y="11576"/>
                    <a:pt x="2396" y="12252"/>
                  </a:cubicBezTo>
                  <a:cubicBezTo>
                    <a:pt x="2181" y="13081"/>
                    <a:pt x="1966" y="13941"/>
                    <a:pt x="1751" y="14739"/>
                  </a:cubicBezTo>
                  <a:lnTo>
                    <a:pt x="1751" y="14770"/>
                  </a:lnTo>
                  <a:cubicBezTo>
                    <a:pt x="1628" y="14401"/>
                    <a:pt x="1506" y="14063"/>
                    <a:pt x="1352" y="13726"/>
                  </a:cubicBezTo>
                  <a:cubicBezTo>
                    <a:pt x="1168" y="13296"/>
                    <a:pt x="984" y="12897"/>
                    <a:pt x="738" y="12497"/>
                  </a:cubicBezTo>
                  <a:lnTo>
                    <a:pt x="738" y="12497"/>
                  </a:lnTo>
                  <a:cubicBezTo>
                    <a:pt x="861" y="12958"/>
                    <a:pt x="1014" y="13388"/>
                    <a:pt x="1168" y="13787"/>
                  </a:cubicBezTo>
                  <a:cubicBezTo>
                    <a:pt x="1321" y="14217"/>
                    <a:pt x="1444" y="14647"/>
                    <a:pt x="1567" y="15077"/>
                  </a:cubicBezTo>
                  <a:cubicBezTo>
                    <a:pt x="1598" y="15107"/>
                    <a:pt x="1628" y="15138"/>
                    <a:pt x="1659" y="15138"/>
                  </a:cubicBezTo>
                  <a:cubicBezTo>
                    <a:pt x="1352" y="16244"/>
                    <a:pt x="1106" y="17257"/>
                    <a:pt x="861" y="18147"/>
                  </a:cubicBezTo>
                  <a:cubicBezTo>
                    <a:pt x="339" y="20143"/>
                    <a:pt x="1" y="21494"/>
                    <a:pt x="1" y="21494"/>
                  </a:cubicBezTo>
                  <a:cubicBezTo>
                    <a:pt x="1" y="21494"/>
                    <a:pt x="431" y="20174"/>
                    <a:pt x="1014" y="18178"/>
                  </a:cubicBezTo>
                  <a:cubicBezTo>
                    <a:pt x="1291" y="17288"/>
                    <a:pt x="1598" y="16213"/>
                    <a:pt x="1935" y="15077"/>
                  </a:cubicBezTo>
                  <a:cubicBezTo>
                    <a:pt x="2365" y="14923"/>
                    <a:pt x="2795" y="14739"/>
                    <a:pt x="3225" y="14555"/>
                  </a:cubicBezTo>
                  <a:lnTo>
                    <a:pt x="3931" y="14217"/>
                  </a:lnTo>
                  <a:cubicBezTo>
                    <a:pt x="4177" y="14094"/>
                    <a:pt x="4392" y="13941"/>
                    <a:pt x="4638" y="13787"/>
                  </a:cubicBezTo>
                  <a:lnTo>
                    <a:pt x="4638" y="13787"/>
                  </a:lnTo>
                  <a:cubicBezTo>
                    <a:pt x="4361" y="13879"/>
                    <a:pt x="4146" y="14002"/>
                    <a:pt x="3901" y="14094"/>
                  </a:cubicBezTo>
                  <a:cubicBezTo>
                    <a:pt x="3655" y="14186"/>
                    <a:pt x="3379" y="14248"/>
                    <a:pt x="3133" y="14340"/>
                  </a:cubicBezTo>
                  <a:cubicBezTo>
                    <a:pt x="2764" y="14463"/>
                    <a:pt x="2396" y="14585"/>
                    <a:pt x="2028" y="14739"/>
                  </a:cubicBezTo>
                  <a:cubicBezTo>
                    <a:pt x="2242" y="14033"/>
                    <a:pt x="2427" y="13265"/>
                    <a:pt x="2642" y="12528"/>
                  </a:cubicBezTo>
                  <a:lnTo>
                    <a:pt x="2734" y="12528"/>
                  </a:lnTo>
                  <a:lnTo>
                    <a:pt x="3409" y="12190"/>
                  </a:lnTo>
                  <a:cubicBezTo>
                    <a:pt x="3624" y="12068"/>
                    <a:pt x="3839" y="11945"/>
                    <a:pt x="4054" y="11822"/>
                  </a:cubicBezTo>
                  <a:cubicBezTo>
                    <a:pt x="4269" y="11668"/>
                    <a:pt x="4484" y="11546"/>
                    <a:pt x="4699" y="11423"/>
                  </a:cubicBezTo>
                  <a:cubicBezTo>
                    <a:pt x="4883" y="11300"/>
                    <a:pt x="5098" y="11177"/>
                    <a:pt x="5313" y="11054"/>
                  </a:cubicBezTo>
                  <a:lnTo>
                    <a:pt x="5313" y="11054"/>
                  </a:lnTo>
                  <a:cubicBezTo>
                    <a:pt x="5098" y="11116"/>
                    <a:pt x="4853" y="11208"/>
                    <a:pt x="4607" y="11300"/>
                  </a:cubicBezTo>
                  <a:cubicBezTo>
                    <a:pt x="4392" y="11392"/>
                    <a:pt x="4177" y="11515"/>
                    <a:pt x="3931" y="11638"/>
                  </a:cubicBezTo>
                  <a:cubicBezTo>
                    <a:pt x="3716" y="11730"/>
                    <a:pt x="3501" y="11853"/>
                    <a:pt x="3287" y="11975"/>
                  </a:cubicBezTo>
                  <a:lnTo>
                    <a:pt x="2734" y="12221"/>
                  </a:lnTo>
                  <a:cubicBezTo>
                    <a:pt x="2857" y="11791"/>
                    <a:pt x="2979" y="11331"/>
                    <a:pt x="3072" y="10901"/>
                  </a:cubicBezTo>
                  <a:cubicBezTo>
                    <a:pt x="3133" y="10686"/>
                    <a:pt x="3194" y="10502"/>
                    <a:pt x="3225" y="10287"/>
                  </a:cubicBezTo>
                  <a:lnTo>
                    <a:pt x="3809" y="10010"/>
                  </a:lnTo>
                  <a:cubicBezTo>
                    <a:pt x="4054" y="9887"/>
                    <a:pt x="4300" y="9734"/>
                    <a:pt x="4515" y="9580"/>
                  </a:cubicBezTo>
                  <a:cubicBezTo>
                    <a:pt x="4975" y="9273"/>
                    <a:pt x="5467" y="8997"/>
                    <a:pt x="5897" y="8659"/>
                  </a:cubicBezTo>
                  <a:lnTo>
                    <a:pt x="5897" y="8659"/>
                  </a:lnTo>
                  <a:cubicBezTo>
                    <a:pt x="5651" y="8782"/>
                    <a:pt x="5405" y="8905"/>
                    <a:pt x="5129" y="8997"/>
                  </a:cubicBezTo>
                  <a:lnTo>
                    <a:pt x="4392" y="9396"/>
                  </a:lnTo>
                  <a:lnTo>
                    <a:pt x="3655" y="9765"/>
                  </a:lnTo>
                  <a:lnTo>
                    <a:pt x="3317" y="9949"/>
                  </a:lnTo>
                  <a:cubicBezTo>
                    <a:pt x="3409" y="9580"/>
                    <a:pt x="3471" y="9243"/>
                    <a:pt x="3563" y="8905"/>
                  </a:cubicBezTo>
                  <a:cubicBezTo>
                    <a:pt x="3655" y="8567"/>
                    <a:pt x="3747" y="8168"/>
                    <a:pt x="3809" y="7799"/>
                  </a:cubicBezTo>
                  <a:cubicBezTo>
                    <a:pt x="3931" y="7769"/>
                    <a:pt x="4023" y="7738"/>
                    <a:pt x="4146" y="7677"/>
                  </a:cubicBezTo>
                  <a:cubicBezTo>
                    <a:pt x="4361" y="7585"/>
                    <a:pt x="4576" y="7492"/>
                    <a:pt x="4791" y="7400"/>
                  </a:cubicBezTo>
                  <a:cubicBezTo>
                    <a:pt x="5037" y="7277"/>
                    <a:pt x="5221" y="7155"/>
                    <a:pt x="5436" y="7001"/>
                  </a:cubicBezTo>
                  <a:cubicBezTo>
                    <a:pt x="5620" y="6878"/>
                    <a:pt x="5804" y="6694"/>
                    <a:pt x="5989" y="6541"/>
                  </a:cubicBezTo>
                  <a:lnTo>
                    <a:pt x="5989" y="6541"/>
                  </a:lnTo>
                  <a:cubicBezTo>
                    <a:pt x="5743" y="6663"/>
                    <a:pt x="5559" y="6755"/>
                    <a:pt x="5344" y="6878"/>
                  </a:cubicBezTo>
                  <a:cubicBezTo>
                    <a:pt x="5129" y="6970"/>
                    <a:pt x="4914" y="7063"/>
                    <a:pt x="4699" y="7155"/>
                  </a:cubicBezTo>
                  <a:cubicBezTo>
                    <a:pt x="4484" y="7277"/>
                    <a:pt x="4269" y="7339"/>
                    <a:pt x="4054" y="7400"/>
                  </a:cubicBezTo>
                  <a:lnTo>
                    <a:pt x="3901" y="7462"/>
                  </a:lnTo>
                  <a:cubicBezTo>
                    <a:pt x="3931" y="7277"/>
                    <a:pt x="3962" y="7124"/>
                    <a:pt x="3993" y="6940"/>
                  </a:cubicBezTo>
                  <a:cubicBezTo>
                    <a:pt x="4116" y="6418"/>
                    <a:pt x="4208" y="5896"/>
                    <a:pt x="4300" y="5404"/>
                  </a:cubicBezTo>
                  <a:lnTo>
                    <a:pt x="4300" y="5435"/>
                  </a:lnTo>
                  <a:cubicBezTo>
                    <a:pt x="4331" y="5466"/>
                    <a:pt x="4369" y="5481"/>
                    <a:pt x="4403" y="5481"/>
                  </a:cubicBezTo>
                  <a:cubicBezTo>
                    <a:pt x="4438" y="5481"/>
                    <a:pt x="4469" y="5466"/>
                    <a:pt x="4484" y="5435"/>
                  </a:cubicBezTo>
                  <a:cubicBezTo>
                    <a:pt x="4791" y="5189"/>
                    <a:pt x="5067" y="4944"/>
                    <a:pt x="5344" y="4698"/>
                  </a:cubicBezTo>
                  <a:cubicBezTo>
                    <a:pt x="5651" y="4453"/>
                    <a:pt x="5927" y="4207"/>
                    <a:pt x="6204" y="3961"/>
                  </a:cubicBezTo>
                  <a:lnTo>
                    <a:pt x="6204" y="3961"/>
                  </a:lnTo>
                  <a:cubicBezTo>
                    <a:pt x="5866" y="4145"/>
                    <a:pt x="5528" y="4299"/>
                    <a:pt x="5221" y="4514"/>
                  </a:cubicBezTo>
                  <a:cubicBezTo>
                    <a:pt x="4945" y="4698"/>
                    <a:pt x="4699" y="4882"/>
                    <a:pt x="4453" y="5097"/>
                  </a:cubicBezTo>
                  <a:cubicBezTo>
                    <a:pt x="4423" y="5067"/>
                    <a:pt x="4392" y="5005"/>
                    <a:pt x="4361" y="4944"/>
                  </a:cubicBezTo>
                  <a:cubicBezTo>
                    <a:pt x="4453" y="4422"/>
                    <a:pt x="4515" y="3900"/>
                    <a:pt x="4607" y="3409"/>
                  </a:cubicBezTo>
                  <a:cubicBezTo>
                    <a:pt x="4699" y="2948"/>
                    <a:pt x="4791" y="2426"/>
                    <a:pt x="4822" y="2027"/>
                  </a:cubicBezTo>
                  <a:cubicBezTo>
                    <a:pt x="4853" y="1597"/>
                    <a:pt x="4914" y="1228"/>
                    <a:pt x="4945" y="921"/>
                  </a:cubicBezTo>
                  <a:cubicBezTo>
                    <a:pt x="5006" y="338"/>
                    <a:pt x="5037" y="0"/>
                    <a:pt x="5037"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2" name="Google Shape;9882;p98"/>
            <p:cNvSpPr/>
            <p:nvPr/>
          </p:nvSpPr>
          <p:spPr>
            <a:xfrm rot="6299887">
              <a:off x="7518141" y="-1089050"/>
              <a:ext cx="431450" cy="525216"/>
            </a:xfrm>
            <a:custGeom>
              <a:avLst/>
              <a:gdLst/>
              <a:ahLst/>
              <a:cxnLst/>
              <a:rect l="l" t="t" r="r" b="b"/>
              <a:pathLst>
                <a:path w="11301" h="13757" extrusionOk="0">
                  <a:moveTo>
                    <a:pt x="1" y="0"/>
                  </a:moveTo>
                  <a:lnTo>
                    <a:pt x="246" y="614"/>
                  </a:lnTo>
                  <a:cubicBezTo>
                    <a:pt x="1075" y="3286"/>
                    <a:pt x="123" y="6510"/>
                    <a:pt x="1321" y="8966"/>
                  </a:cubicBezTo>
                  <a:cubicBezTo>
                    <a:pt x="2795" y="12313"/>
                    <a:pt x="6572" y="13204"/>
                    <a:pt x="9765" y="13757"/>
                  </a:cubicBezTo>
                  <a:cubicBezTo>
                    <a:pt x="9980" y="10625"/>
                    <a:pt x="11300" y="7523"/>
                    <a:pt x="8813" y="4852"/>
                  </a:cubicBezTo>
                  <a:cubicBezTo>
                    <a:pt x="6694" y="2303"/>
                    <a:pt x="2979" y="2150"/>
                    <a:pt x="369" y="246"/>
                  </a:cubicBezTo>
                  <a:lnTo>
                    <a:pt x="1"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3" name="Google Shape;9883;p98"/>
            <p:cNvSpPr/>
            <p:nvPr/>
          </p:nvSpPr>
          <p:spPr>
            <a:xfrm rot="6299887">
              <a:off x="7529003" y="-1044761"/>
              <a:ext cx="303668" cy="402168"/>
            </a:xfrm>
            <a:custGeom>
              <a:avLst/>
              <a:gdLst/>
              <a:ahLst/>
              <a:cxnLst/>
              <a:rect l="l" t="t" r="r" b="b"/>
              <a:pathLst>
                <a:path w="7954" h="10534" extrusionOk="0">
                  <a:moveTo>
                    <a:pt x="0" y="1"/>
                  </a:moveTo>
                  <a:lnTo>
                    <a:pt x="307" y="462"/>
                  </a:lnTo>
                  <a:cubicBezTo>
                    <a:pt x="492" y="769"/>
                    <a:pt x="768" y="1198"/>
                    <a:pt x="1136" y="1720"/>
                  </a:cubicBezTo>
                  <a:cubicBezTo>
                    <a:pt x="1474" y="2212"/>
                    <a:pt x="1904" y="2826"/>
                    <a:pt x="2334" y="3471"/>
                  </a:cubicBezTo>
                  <a:cubicBezTo>
                    <a:pt x="2518" y="3716"/>
                    <a:pt x="2702" y="3993"/>
                    <a:pt x="2887" y="4269"/>
                  </a:cubicBezTo>
                  <a:lnTo>
                    <a:pt x="2610" y="4177"/>
                  </a:lnTo>
                  <a:lnTo>
                    <a:pt x="2211" y="4085"/>
                  </a:lnTo>
                  <a:cubicBezTo>
                    <a:pt x="2088" y="4023"/>
                    <a:pt x="1965" y="4023"/>
                    <a:pt x="1843" y="3962"/>
                  </a:cubicBezTo>
                  <a:lnTo>
                    <a:pt x="1443" y="3839"/>
                  </a:lnTo>
                  <a:lnTo>
                    <a:pt x="1075" y="3716"/>
                  </a:lnTo>
                  <a:cubicBezTo>
                    <a:pt x="829" y="3624"/>
                    <a:pt x="584" y="3532"/>
                    <a:pt x="307" y="3440"/>
                  </a:cubicBezTo>
                  <a:lnTo>
                    <a:pt x="307" y="3440"/>
                  </a:lnTo>
                  <a:cubicBezTo>
                    <a:pt x="553" y="3594"/>
                    <a:pt x="768" y="3747"/>
                    <a:pt x="983" y="3870"/>
                  </a:cubicBezTo>
                  <a:cubicBezTo>
                    <a:pt x="1106" y="3931"/>
                    <a:pt x="1228" y="3993"/>
                    <a:pt x="1351" y="4054"/>
                  </a:cubicBezTo>
                  <a:lnTo>
                    <a:pt x="1720" y="4208"/>
                  </a:lnTo>
                  <a:cubicBezTo>
                    <a:pt x="1843" y="4269"/>
                    <a:pt x="1996" y="4330"/>
                    <a:pt x="2119" y="4361"/>
                  </a:cubicBezTo>
                  <a:lnTo>
                    <a:pt x="2487" y="4484"/>
                  </a:lnTo>
                  <a:cubicBezTo>
                    <a:pt x="2733" y="4576"/>
                    <a:pt x="2979" y="4638"/>
                    <a:pt x="3224" y="4730"/>
                  </a:cubicBezTo>
                  <a:lnTo>
                    <a:pt x="3746" y="5436"/>
                  </a:lnTo>
                  <a:cubicBezTo>
                    <a:pt x="4023" y="5774"/>
                    <a:pt x="4268" y="6142"/>
                    <a:pt x="4545" y="6480"/>
                  </a:cubicBezTo>
                  <a:lnTo>
                    <a:pt x="4483" y="6480"/>
                  </a:lnTo>
                  <a:cubicBezTo>
                    <a:pt x="4330" y="6449"/>
                    <a:pt x="4176" y="6418"/>
                    <a:pt x="4023" y="6388"/>
                  </a:cubicBezTo>
                  <a:lnTo>
                    <a:pt x="3562" y="6265"/>
                  </a:lnTo>
                  <a:lnTo>
                    <a:pt x="3132" y="6050"/>
                  </a:lnTo>
                  <a:lnTo>
                    <a:pt x="2242" y="5682"/>
                  </a:lnTo>
                  <a:cubicBezTo>
                    <a:pt x="1935" y="5559"/>
                    <a:pt x="1597" y="5436"/>
                    <a:pt x="1290" y="5374"/>
                  </a:cubicBezTo>
                  <a:lnTo>
                    <a:pt x="1290" y="5374"/>
                  </a:lnTo>
                  <a:cubicBezTo>
                    <a:pt x="1443" y="5436"/>
                    <a:pt x="1566" y="5528"/>
                    <a:pt x="1720" y="5589"/>
                  </a:cubicBezTo>
                  <a:cubicBezTo>
                    <a:pt x="1873" y="5682"/>
                    <a:pt x="1996" y="5774"/>
                    <a:pt x="2150" y="5835"/>
                  </a:cubicBezTo>
                  <a:cubicBezTo>
                    <a:pt x="2426" y="6019"/>
                    <a:pt x="2702" y="6173"/>
                    <a:pt x="3009" y="6326"/>
                  </a:cubicBezTo>
                  <a:cubicBezTo>
                    <a:pt x="3163" y="6418"/>
                    <a:pt x="3316" y="6480"/>
                    <a:pt x="3470" y="6541"/>
                  </a:cubicBezTo>
                  <a:cubicBezTo>
                    <a:pt x="3624" y="6603"/>
                    <a:pt x="3777" y="6664"/>
                    <a:pt x="3961" y="6695"/>
                  </a:cubicBezTo>
                  <a:cubicBezTo>
                    <a:pt x="4115" y="6756"/>
                    <a:pt x="4299" y="6787"/>
                    <a:pt x="4453" y="6818"/>
                  </a:cubicBezTo>
                  <a:lnTo>
                    <a:pt x="4882" y="6848"/>
                  </a:lnTo>
                  <a:lnTo>
                    <a:pt x="5251" y="7340"/>
                  </a:lnTo>
                  <a:cubicBezTo>
                    <a:pt x="5712" y="7892"/>
                    <a:pt x="6141" y="8414"/>
                    <a:pt x="6541" y="8906"/>
                  </a:cubicBezTo>
                  <a:cubicBezTo>
                    <a:pt x="6019" y="8721"/>
                    <a:pt x="5497" y="8537"/>
                    <a:pt x="5005" y="8384"/>
                  </a:cubicBezTo>
                  <a:cubicBezTo>
                    <a:pt x="4668" y="8261"/>
                    <a:pt x="4360" y="8169"/>
                    <a:pt x="4023" y="8046"/>
                  </a:cubicBezTo>
                  <a:cubicBezTo>
                    <a:pt x="3716" y="7923"/>
                    <a:pt x="3378" y="7831"/>
                    <a:pt x="3040" y="7739"/>
                  </a:cubicBezTo>
                  <a:lnTo>
                    <a:pt x="3040" y="7739"/>
                  </a:lnTo>
                  <a:cubicBezTo>
                    <a:pt x="3347" y="7923"/>
                    <a:pt x="3654" y="8077"/>
                    <a:pt x="3961" y="8230"/>
                  </a:cubicBezTo>
                  <a:cubicBezTo>
                    <a:pt x="4268" y="8384"/>
                    <a:pt x="4575" y="8537"/>
                    <a:pt x="4882" y="8660"/>
                  </a:cubicBezTo>
                  <a:cubicBezTo>
                    <a:pt x="5527" y="8906"/>
                    <a:pt x="6172" y="9151"/>
                    <a:pt x="6817" y="9366"/>
                  </a:cubicBezTo>
                  <a:lnTo>
                    <a:pt x="6940" y="9366"/>
                  </a:lnTo>
                  <a:cubicBezTo>
                    <a:pt x="7185" y="9673"/>
                    <a:pt x="7400" y="9919"/>
                    <a:pt x="7554" y="10103"/>
                  </a:cubicBezTo>
                  <a:lnTo>
                    <a:pt x="7953" y="10533"/>
                  </a:lnTo>
                  <a:cubicBezTo>
                    <a:pt x="7953" y="10533"/>
                    <a:pt x="7830" y="10380"/>
                    <a:pt x="7646" y="10072"/>
                  </a:cubicBezTo>
                  <a:cubicBezTo>
                    <a:pt x="7492" y="9858"/>
                    <a:pt x="7308" y="9581"/>
                    <a:pt x="7063" y="9243"/>
                  </a:cubicBezTo>
                  <a:cubicBezTo>
                    <a:pt x="7093" y="9090"/>
                    <a:pt x="7124" y="8967"/>
                    <a:pt x="7124" y="8814"/>
                  </a:cubicBezTo>
                  <a:cubicBezTo>
                    <a:pt x="7124" y="8691"/>
                    <a:pt x="7124" y="8537"/>
                    <a:pt x="7124" y="8414"/>
                  </a:cubicBezTo>
                  <a:cubicBezTo>
                    <a:pt x="7124" y="8261"/>
                    <a:pt x="7093" y="8138"/>
                    <a:pt x="7063" y="7984"/>
                  </a:cubicBezTo>
                  <a:lnTo>
                    <a:pt x="6970" y="7616"/>
                  </a:lnTo>
                  <a:cubicBezTo>
                    <a:pt x="6909" y="7340"/>
                    <a:pt x="6817" y="7094"/>
                    <a:pt x="6694" y="6848"/>
                  </a:cubicBezTo>
                  <a:cubicBezTo>
                    <a:pt x="6602" y="6603"/>
                    <a:pt x="6510" y="6357"/>
                    <a:pt x="6387" y="6111"/>
                  </a:cubicBezTo>
                  <a:lnTo>
                    <a:pt x="6387" y="6111"/>
                  </a:lnTo>
                  <a:cubicBezTo>
                    <a:pt x="6418" y="6357"/>
                    <a:pt x="6510" y="6633"/>
                    <a:pt x="6541" y="6879"/>
                  </a:cubicBezTo>
                  <a:cubicBezTo>
                    <a:pt x="6571" y="7002"/>
                    <a:pt x="6602" y="7125"/>
                    <a:pt x="6633" y="7248"/>
                  </a:cubicBezTo>
                  <a:lnTo>
                    <a:pt x="6725" y="7647"/>
                  </a:lnTo>
                  <a:lnTo>
                    <a:pt x="6756" y="8015"/>
                  </a:lnTo>
                  <a:lnTo>
                    <a:pt x="6786" y="8414"/>
                  </a:lnTo>
                  <a:lnTo>
                    <a:pt x="6786" y="8783"/>
                  </a:lnTo>
                  <a:lnTo>
                    <a:pt x="6786" y="8844"/>
                  </a:lnTo>
                  <a:cubicBezTo>
                    <a:pt x="6418" y="8353"/>
                    <a:pt x="6019" y="7739"/>
                    <a:pt x="5558" y="7125"/>
                  </a:cubicBezTo>
                  <a:lnTo>
                    <a:pt x="5159" y="6664"/>
                  </a:lnTo>
                  <a:cubicBezTo>
                    <a:pt x="5128" y="6357"/>
                    <a:pt x="5128" y="6081"/>
                    <a:pt x="5097" y="5774"/>
                  </a:cubicBezTo>
                  <a:cubicBezTo>
                    <a:pt x="5067" y="5497"/>
                    <a:pt x="5067" y="5190"/>
                    <a:pt x="5036" y="4914"/>
                  </a:cubicBezTo>
                  <a:cubicBezTo>
                    <a:pt x="4975" y="4607"/>
                    <a:pt x="4944" y="4330"/>
                    <a:pt x="4882" y="4023"/>
                  </a:cubicBezTo>
                  <a:cubicBezTo>
                    <a:pt x="4882" y="3870"/>
                    <a:pt x="4821" y="3747"/>
                    <a:pt x="4790" y="3594"/>
                  </a:cubicBezTo>
                  <a:cubicBezTo>
                    <a:pt x="4760" y="3440"/>
                    <a:pt x="4698" y="3317"/>
                    <a:pt x="4637" y="3164"/>
                  </a:cubicBezTo>
                  <a:lnTo>
                    <a:pt x="4637" y="3164"/>
                  </a:lnTo>
                  <a:cubicBezTo>
                    <a:pt x="4637" y="3317"/>
                    <a:pt x="4698" y="3471"/>
                    <a:pt x="4698" y="3594"/>
                  </a:cubicBezTo>
                  <a:cubicBezTo>
                    <a:pt x="4698" y="3747"/>
                    <a:pt x="4729" y="3901"/>
                    <a:pt x="4729" y="4054"/>
                  </a:cubicBezTo>
                  <a:cubicBezTo>
                    <a:pt x="4729" y="4330"/>
                    <a:pt x="4729" y="4638"/>
                    <a:pt x="4760" y="4914"/>
                  </a:cubicBezTo>
                  <a:cubicBezTo>
                    <a:pt x="4760" y="5313"/>
                    <a:pt x="4760" y="5743"/>
                    <a:pt x="4790" y="6142"/>
                  </a:cubicBezTo>
                  <a:cubicBezTo>
                    <a:pt x="4545" y="5835"/>
                    <a:pt x="4299" y="5528"/>
                    <a:pt x="4084" y="5221"/>
                  </a:cubicBezTo>
                  <a:cubicBezTo>
                    <a:pt x="3900" y="4975"/>
                    <a:pt x="3716" y="4730"/>
                    <a:pt x="3562" y="4515"/>
                  </a:cubicBezTo>
                  <a:lnTo>
                    <a:pt x="3654" y="4116"/>
                  </a:lnTo>
                  <a:cubicBezTo>
                    <a:pt x="3685" y="3962"/>
                    <a:pt x="3685" y="3808"/>
                    <a:pt x="3716" y="3624"/>
                  </a:cubicBezTo>
                  <a:cubicBezTo>
                    <a:pt x="3746" y="3317"/>
                    <a:pt x="3746" y="2979"/>
                    <a:pt x="3746" y="2672"/>
                  </a:cubicBezTo>
                  <a:cubicBezTo>
                    <a:pt x="3716" y="2335"/>
                    <a:pt x="3685" y="2028"/>
                    <a:pt x="3624" y="1720"/>
                  </a:cubicBezTo>
                  <a:cubicBezTo>
                    <a:pt x="3562" y="1413"/>
                    <a:pt x="3501" y="1076"/>
                    <a:pt x="3439" y="799"/>
                  </a:cubicBezTo>
                  <a:lnTo>
                    <a:pt x="3439" y="799"/>
                  </a:lnTo>
                  <a:cubicBezTo>
                    <a:pt x="3439" y="1413"/>
                    <a:pt x="3470" y="2058"/>
                    <a:pt x="3439" y="2672"/>
                  </a:cubicBezTo>
                  <a:cubicBezTo>
                    <a:pt x="3439" y="2826"/>
                    <a:pt x="3439" y="2979"/>
                    <a:pt x="3409" y="3133"/>
                  </a:cubicBezTo>
                  <a:cubicBezTo>
                    <a:pt x="3378" y="3286"/>
                    <a:pt x="3378" y="3440"/>
                    <a:pt x="3347" y="3594"/>
                  </a:cubicBezTo>
                  <a:cubicBezTo>
                    <a:pt x="3347" y="3747"/>
                    <a:pt x="3316" y="3901"/>
                    <a:pt x="3286" y="4054"/>
                  </a:cubicBezTo>
                  <a:cubicBezTo>
                    <a:pt x="3286" y="4054"/>
                    <a:pt x="3286" y="4085"/>
                    <a:pt x="3255" y="4116"/>
                  </a:cubicBezTo>
                  <a:lnTo>
                    <a:pt x="2610" y="3256"/>
                  </a:lnTo>
                  <a:cubicBezTo>
                    <a:pt x="2150" y="2642"/>
                    <a:pt x="1689" y="2089"/>
                    <a:pt x="1321" y="1567"/>
                  </a:cubicBezTo>
                  <a:cubicBezTo>
                    <a:pt x="921" y="1076"/>
                    <a:pt x="584" y="676"/>
                    <a:pt x="369" y="431"/>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4" name="Google Shape;9884;p98"/>
            <p:cNvSpPr/>
            <p:nvPr/>
          </p:nvSpPr>
          <p:spPr>
            <a:xfrm rot="6299887">
              <a:off x="7210005" y="-1005722"/>
              <a:ext cx="206352" cy="259344"/>
            </a:xfrm>
            <a:custGeom>
              <a:avLst/>
              <a:gdLst/>
              <a:ahLst/>
              <a:cxnLst/>
              <a:rect l="l" t="t" r="r" b="b"/>
              <a:pathLst>
                <a:path w="5405" h="6793" extrusionOk="0">
                  <a:moveTo>
                    <a:pt x="3163" y="1"/>
                  </a:moveTo>
                  <a:cubicBezTo>
                    <a:pt x="2057" y="523"/>
                    <a:pt x="921" y="1014"/>
                    <a:pt x="399" y="2212"/>
                  </a:cubicBezTo>
                  <a:cubicBezTo>
                    <a:pt x="154" y="2826"/>
                    <a:pt x="0" y="3471"/>
                    <a:pt x="31" y="4146"/>
                  </a:cubicBezTo>
                  <a:cubicBezTo>
                    <a:pt x="0" y="5252"/>
                    <a:pt x="583" y="6265"/>
                    <a:pt x="1566" y="6787"/>
                  </a:cubicBezTo>
                  <a:cubicBezTo>
                    <a:pt x="1614" y="6791"/>
                    <a:pt x="1663" y="6793"/>
                    <a:pt x="1712" y="6793"/>
                  </a:cubicBezTo>
                  <a:cubicBezTo>
                    <a:pt x="2834" y="6793"/>
                    <a:pt x="3984" y="5798"/>
                    <a:pt x="4514" y="4945"/>
                  </a:cubicBezTo>
                  <a:cubicBezTo>
                    <a:pt x="5343" y="3563"/>
                    <a:pt x="5404" y="1874"/>
                    <a:pt x="4698" y="431"/>
                  </a:cubicBezTo>
                  <a:cubicBezTo>
                    <a:pt x="4514" y="339"/>
                    <a:pt x="4360" y="308"/>
                    <a:pt x="4176" y="277"/>
                  </a:cubicBezTo>
                  <a:lnTo>
                    <a:pt x="3163" y="1"/>
                  </a:ln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5" name="Google Shape;9885;p98"/>
            <p:cNvSpPr/>
            <p:nvPr/>
          </p:nvSpPr>
          <p:spPr>
            <a:xfrm rot="6299887">
              <a:off x="7259823" y="-936258"/>
              <a:ext cx="181384" cy="170694"/>
            </a:xfrm>
            <a:custGeom>
              <a:avLst/>
              <a:gdLst/>
              <a:ahLst/>
              <a:cxnLst/>
              <a:rect l="l" t="t" r="r" b="b"/>
              <a:pathLst>
                <a:path w="4751" h="4471" extrusionOk="0">
                  <a:moveTo>
                    <a:pt x="3119" y="0"/>
                  </a:moveTo>
                  <a:cubicBezTo>
                    <a:pt x="3051" y="0"/>
                    <a:pt x="2983" y="5"/>
                    <a:pt x="2913" y="16"/>
                  </a:cubicBezTo>
                  <a:cubicBezTo>
                    <a:pt x="2606" y="47"/>
                    <a:pt x="2330" y="170"/>
                    <a:pt x="2054" y="323"/>
                  </a:cubicBezTo>
                  <a:cubicBezTo>
                    <a:pt x="1839" y="508"/>
                    <a:pt x="1746" y="692"/>
                    <a:pt x="1562" y="876"/>
                  </a:cubicBezTo>
                  <a:cubicBezTo>
                    <a:pt x="1102" y="1306"/>
                    <a:pt x="457" y="1490"/>
                    <a:pt x="150" y="2074"/>
                  </a:cubicBezTo>
                  <a:cubicBezTo>
                    <a:pt x="0" y="2323"/>
                    <a:pt x="13" y="2956"/>
                    <a:pt x="302" y="2956"/>
                  </a:cubicBezTo>
                  <a:cubicBezTo>
                    <a:pt x="369" y="2956"/>
                    <a:pt x="451" y="2922"/>
                    <a:pt x="549" y="2841"/>
                  </a:cubicBezTo>
                  <a:lnTo>
                    <a:pt x="549" y="2841"/>
                  </a:lnTo>
                  <a:cubicBezTo>
                    <a:pt x="395" y="3118"/>
                    <a:pt x="242" y="3640"/>
                    <a:pt x="549" y="3824"/>
                  </a:cubicBezTo>
                  <a:cubicBezTo>
                    <a:pt x="634" y="3852"/>
                    <a:pt x="721" y="3866"/>
                    <a:pt x="806" y="3866"/>
                  </a:cubicBezTo>
                  <a:cubicBezTo>
                    <a:pt x="1090" y="3866"/>
                    <a:pt x="1359" y="3715"/>
                    <a:pt x="1501" y="3455"/>
                  </a:cubicBezTo>
                  <a:cubicBezTo>
                    <a:pt x="1519" y="3844"/>
                    <a:pt x="1783" y="4132"/>
                    <a:pt x="2037" y="4132"/>
                  </a:cubicBezTo>
                  <a:cubicBezTo>
                    <a:pt x="2204" y="4132"/>
                    <a:pt x="2367" y="4006"/>
                    <a:pt x="2453" y="3701"/>
                  </a:cubicBezTo>
                  <a:cubicBezTo>
                    <a:pt x="2453" y="3977"/>
                    <a:pt x="2606" y="4469"/>
                    <a:pt x="2883" y="4469"/>
                  </a:cubicBezTo>
                  <a:cubicBezTo>
                    <a:pt x="2896" y="4470"/>
                    <a:pt x="2909" y="4471"/>
                    <a:pt x="2921" y="4471"/>
                  </a:cubicBezTo>
                  <a:cubicBezTo>
                    <a:pt x="3198" y="4471"/>
                    <a:pt x="3286" y="4152"/>
                    <a:pt x="3374" y="3947"/>
                  </a:cubicBezTo>
                  <a:cubicBezTo>
                    <a:pt x="3563" y="4052"/>
                    <a:pt x="3729" y="4098"/>
                    <a:pt x="3873" y="4098"/>
                  </a:cubicBezTo>
                  <a:cubicBezTo>
                    <a:pt x="4528" y="4098"/>
                    <a:pt x="4750" y="3152"/>
                    <a:pt x="4725" y="2473"/>
                  </a:cubicBezTo>
                  <a:cubicBezTo>
                    <a:pt x="4725" y="1889"/>
                    <a:pt x="4571" y="1306"/>
                    <a:pt x="4295" y="753"/>
                  </a:cubicBezTo>
                  <a:cubicBezTo>
                    <a:pt x="4079" y="293"/>
                    <a:pt x="3624" y="0"/>
                    <a:pt x="311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6" name="Google Shape;9886;p98"/>
            <p:cNvSpPr/>
            <p:nvPr/>
          </p:nvSpPr>
          <p:spPr>
            <a:xfrm rot="6299887">
              <a:off x="7210339" y="-972053"/>
              <a:ext cx="159470" cy="254877"/>
            </a:xfrm>
            <a:custGeom>
              <a:avLst/>
              <a:gdLst/>
              <a:ahLst/>
              <a:cxnLst/>
              <a:rect l="l" t="t" r="r" b="b"/>
              <a:pathLst>
                <a:path w="4177" h="6676" extrusionOk="0">
                  <a:moveTo>
                    <a:pt x="3132" y="1"/>
                  </a:moveTo>
                  <a:lnTo>
                    <a:pt x="3132" y="1"/>
                  </a:lnTo>
                  <a:cubicBezTo>
                    <a:pt x="3531" y="799"/>
                    <a:pt x="3715" y="1751"/>
                    <a:pt x="3593" y="2641"/>
                  </a:cubicBezTo>
                  <a:cubicBezTo>
                    <a:pt x="3500" y="3317"/>
                    <a:pt x="3286" y="3931"/>
                    <a:pt x="2948" y="4515"/>
                  </a:cubicBezTo>
                  <a:cubicBezTo>
                    <a:pt x="2411" y="5379"/>
                    <a:pt x="1238" y="6360"/>
                    <a:pt x="102" y="6360"/>
                  </a:cubicBezTo>
                  <a:cubicBezTo>
                    <a:pt x="68" y="6360"/>
                    <a:pt x="34" y="6359"/>
                    <a:pt x="0" y="6357"/>
                  </a:cubicBezTo>
                  <a:lnTo>
                    <a:pt x="0" y="6357"/>
                  </a:lnTo>
                  <a:cubicBezTo>
                    <a:pt x="246" y="6480"/>
                    <a:pt x="491" y="6572"/>
                    <a:pt x="768" y="6633"/>
                  </a:cubicBezTo>
                  <a:cubicBezTo>
                    <a:pt x="898" y="6662"/>
                    <a:pt x="1027" y="6676"/>
                    <a:pt x="1154" y="6676"/>
                  </a:cubicBezTo>
                  <a:cubicBezTo>
                    <a:pt x="2369" y="6676"/>
                    <a:pt x="3390" y="5420"/>
                    <a:pt x="3808" y="4392"/>
                  </a:cubicBezTo>
                  <a:cubicBezTo>
                    <a:pt x="4115" y="3593"/>
                    <a:pt x="4176" y="2703"/>
                    <a:pt x="4022" y="1843"/>
                  </a:cubicBezTo>
                  <a:cubicBezTo>
                    <a:pt x="3992" y="1475"/>
                    <a:pt x="3900" y="1106"/>
                    <a:pt x="3777" y="738"/>
                  </a:cubicBezTo>
                  <a:cubicBezTo>
                    <a:pt x="3654" y="492"/>
                    <a:pt x="3470" y="246"/>
                    <a:pt x="3224" y="62"/>
                  </a:cubicBezTo>
                  <a:lnTo>
                    <a:pt x="3163" y="31"/>
                  </a:lnTo>
                  <a:lnTo>
                    <a:pt x="3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7" name="Google Shape;9887;p98"/>
            <p:cNvSpPr/>
            <p:nvPr/>
          </p:nvSpPr>
          <p:spPr>
            <a:xfrm rot="6299887">
              <a:off x="7313482" y="-876913"/>
              <a:ext cx="37567" cy="145420"/>
            </a:xfrm>
            <a:custGeom>
              <a:avLst/>
              <a:gdLst/>
              <a:ahLst/>
              <a:cxnLst/>
              <a:rect l="l" t="t" r="r" b="b"/>
              <a:pathLst>
                <a:path w="984" h="3809" extrusionOk="0">
                  <a:moveTo>
                    <a:pt x="707" y="1"/>
                  </a:moveTo>
                  <a:lnTo>
                    <a:pt x="768" y="185"/>
                  </a:lnTo>
                  <a:cubicBezTo>
                    <a:pt x="799" y="246"/>
                    <a:pt x="799" y="308"/>
                    <a:pt x="830" y="369"/>
                  </a:cubicBezTo>
                  <a:cubicBezTo>
                    <a:pt x="830" y="461"/>
                    <a:pt x="830" y="554"/>
                    <a:pt x="860" y="615"/>
                  </a:cubicBezTo>
                  <a:cubicBezTo>
                    <a:pt x="860" y="707"/>
                    <a:pt x="860" y="830"/>
                    <a:pt x="860" y="922"/>
                  </a:cubicBezTo>
                  <a:cubicBezTo>
                    <a:pt x="830" y="1014"/>
                    <a:pt x="830" y="1137"/>
                    <a:pt x="830" y="1260"/>
                  </a:cubicBezTo>
                  <a:lnTo>
                    <a:pt x="799" y="1413"/>
                  </a:lnTo>
                  <a:cubicBezTo>
                    <a:pt x="799" y="1475"/>
                    <a:pt x="768" y="1536"/>
                    <a:pt x="768" y="1598"/>
                  </a:cubicBezTo>
                  <a:cubicBezTo>
                    <a:pt x="738" y="1720"/>
                    <a:pt x="738" y="1843"/>
                    <a:pt x="676" y="1966"/>
                  </a:cubicBezTo>
                  <a:cubicBezTo>
                    <a:pt x="645" y="2089"/>
                    <a:pt x="645" y="2212"/>
                    <a:pt x="584" y="2304"/>
                  </a:cubicBezTo>
                  <a:cubicBezTo>
                    <a:pt x="553" y="2427"/>
                    <a:pt x="523" y="2549"/>
                    <a:pt x="492" y="2642"/>
                  </a:cubicBezTo>
                  <a:cubicBezTo>
                    <a:pt x="400" y="2856"/>
                    <a:pt x="338" y="3071"/>
                    <a:pt x="246" y="3256"/>
                  </a:cubicBezTo>
                  <a:cubicBezTo>
                    <a:pt x="216" y="3348"/>
                    <a:pt x="185" y="3409"/>
                    <a:pt x="154" y="3471"/>
                  </a:cubicBezTo>
                  <a:cubicBezTo>
                    <a:pt x="123" y="3563"/>
                    <a:pt x="93" y="3624"/>
                    <a:pt x="62" y="3655"/>
                  </a:cubicBezTo>
                  <a:cubicBezTo>
                    <a:pt x="35" y="3709"/>
                    <a:pt x="32" y="3763"/>
                    <a:pt x="11" y="3796"/>
                  </a:cubicBezTo>
                  <a:lnTo>
                    <a:pt x="11" y="3796"/>
                  </a:lnTo>
                  <a:cubicBezTo>
                    <a:pt x="130" y="3645"/>
                    <a:pt x="249" y="3466"/>
                    <a:pt x="338" y="3286"/>
                  </a:cubicBezTo>
                  <a:lnTo>
                    <a:pt x="492" y="3010"/>
                  </a:lnTo>
                  <a:cubicBezTo>
                    <a:pt x="523" y="2918"/>
                    <a:pt x="584" y="2826"/>
                    <a:pt x="615" y="2703"/>
                  </a:cubicBezTo>
                  <a:cubicBezTo>
                    <a:pt x="676" y="2611"/>
                    <a:pt x="707" y="2488"/>
                    <a:pt x="738" y="2365"/>
                  </a:cubicBezTo>
                  <a:cubicBezTo>
                    <a:pt x="799" y="2242"/>
                    <a:pt x="830" y="2120"/>
                    <a:pt x="860" y="1997"/>
                  </a:cubicBezTo>
                  <a:cubicBezTo>
                    <a:pt x="891" y="1874"/>
                    <a:pt x="922" y="1751"/>
                    <a:pt x="922" y="1628"/>
                  </a:cubicBezTo>
                  <a:cubicBezTo>
                    <a:pt x="953" y="1505"/>
                    <a:pt x="983" y="1352"/>
                    <a:pt x="983" y="1229"/>
                  </a:cubicBezTo>
                  <a:cubicBezTo>
                    <a:pt x="983" y="1106"/>
                    <a:pt x="983" y="1014"/>
                    <a:pt x="983" y="891"/>
                  </a:cubicBezTo>
                  <a:cubicBezTo>
                    <a:pt x="983" y="799"/>
                    <a:pt x="953" y="676"/>
                    <a:pt x="922" y="584"/>
                  </a:cubicBezTo>
                  <a:cubicBezTo>
                    <a:pt x="891" y="431"/>
                    <a:pt x="860" y="277"/>
                    <a:pt x="768" y="154"/>
                  </a:cubicBezTo>
                  <a:cubicBezTo>
                    <a:pt x="738" y="62"/>
                    <a:pt x="707" y="1"/>
                    <a:pt x="707" y="1"/>
                  </a:cubicBezTo>
                  <a:close/>
                  <a:moveTo>
                    <a:pt x="11" y="3796"/>
                  </a:moveTo>
                  <a:lnTo>
                    <a:pt x="11" y="3796"/>
                  </a:lnTo>
                  <a:cubicBezTo>
                    <a:pt x="7" y="3800"/>
                    <a:pt x="4" y="3804"/>
                    <a:pt x="1" y="3808"/>
                  </a:cubicBezTo>
                  <a:cubicBezTo>
                    <a:pt x="4" y="3805"/>
                    <a:pt x="8" y="3800"/>
                    <a:pt x="11" y="379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8" name="Google Shape;9888;p98"/>
            <p:cNvSpPr/>
            <p:nvPr/>
          </p:nvSpPr>
          <p:spPr>
            <a:xfrm rot="6299887">
              <a:off x="7320127" y="-851056"/>
              <a:ext cx="31688" cy="75058"/>
            </a:xfrm>
            <a:custGeom>
              <a:avLst/>
              <a:gdLst/>
              <a:ahLst/>
              <a:cxnLst/>
              <a:rect l="l" t="t" r="r" b="b"/>
              <a:pathLst>
                <a:path w="830" h="1966" extrusionOk="0">
                  <a:moveTo>
                    <a:pt x="799" y="0"/>
                  </a:moveTo>
                  <a:cubicBezTo>
                    <a:pt x="799" y="0"/>
                    <a:pt x="737" y="123"/>
                    <a:pt x="676" y="307"/>
                  </a:cubicBezTo>
                  <a:lnTo>
                    <a:pt x="584" y="645"/>
                  </a:lnTo>
                  <a:cubicBezTo>
                    <a:pt x="522" y="768"/>
                    <a:pt x="492" y="891"/>
                    <a:pt x="461" y="1014"/>
                  </a:cubicBezTo>
                  <a:cubicBezTo>
                    <a:pt x="400" y="1136"/>
                    <a:pt x="369" y="1259"/>
                    <a:pt x="307" y="1382"/>
                  </a:cubicBezTo>
                  <a:cubicBezTo>
                    <a:pt x="277" y="1443"/>
                    <a:pt x="277" y="1474"/>
                    <a:pt x="246" y="1536"/>
                  </a:cubicBezTo>
                  <a:lnTo>
                    <a:pt x="154" y="1689"/>
                  </a:lnTo>
                  <a:cubicBezTo>
                    <a:pt x="154" y="1720"/>
                    <a:pt x="123" y="1751"/>
                    <a:pt x="93" y="1812"/>
                  </a:cubicBezTo>
                  <a:lnTo>
                    <a:pt x="31" y="1873"/>
                  </a:lnTo>
                  <a:lnTo>
                    <a:pt x="0" y="1965"/>
                  </a:lnTo>
                  <a:lnTo>
                    <a:pt x="93" y="1904"/>
                  </a:lnTo>
                  <a:lnTo>
                    <a:pt x="185" y="1843"/>
                  </a:lnTo>
                  <a:cubicBezTo>
                    <a:pt x="215" y="1812"/>
                    <a:pt x="246" y="1781"/>
                    <a:pt x="277" y="1751"/>
                  </a:cubicBezTo>
                  <a:cubicBezTo>
                    <a:pt x="307" y="1720"/>
                    <a:pt x="369" y="1658"/>
                    <a:pt x="400" y="1628"/>
                  </a:cubicBezTo>
                  <a:cubicBezTo>
                    <a:pt x="430" y="1566"/>
                    <a:pt x="522" y="1536"/>
                    <a:pt x="553" y="1474"/>
                  </a:cubicBezTo>
                  <a:cubicBezTo>
                    <a:pt x="584" y="1413"/>
                    <a:pt x="676" y="1382"/>
                    <a:pt x="707" y="1321"/>
                  </a:cubicBezTo>
                  <a:cubicBezTo>
                    <a:pt x="737" y="1259"/>
                    <a:pt x="768" y="1198"/>
                    <a:pt x="799" y="1136"/>
                  </a:cubicBezTo>
                  <a:cubicBezTo>
                    <a:pt x="829" y="1075"/>
                    <a:pt x="737" y="952"/>
                    <a:pt x="768" y="891"/>
                  </a:cubicBezTo>
                  <a:cubicBezTo>
                    <a:pt x="799" y="829"/>
                    <a:pt x="737" y="737"/>
                    <a:pt x="737" y="676"/>
                  </a:cubicBezTo>
                  <a:cubicBezTo>
                    <a:pt x="768" y="553"/>
                    <a:pt x="799" y="430"/>
                    <a:pt x="799" y="338"/>
                  </a:cubicBezTo>
                  <a:cubicBezTo>
                    <a:pt x="799" y="215"/>
                    <a:pt x="799" y="92"/>
                    <a:pt x="79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9" name="Google Shape;9889;p98"/>
            <p:cNvSpPr/>
            <p:nvPr/>
          </p:nvSpPr>
          <p:spPr>
            <a:xfrm rot="6299887">
              <a:off x="7330720" y="-847280"/>
              <a:ext cx="31688" cy="61009"/>
            </a:xfrm>
            <a:custGeom>
              <a:avLst/>
              <a:gdLst/>
              <a:ahLst/>
              <a:cxnLst/>
              <a:rect l="l" t="t" r="r" b="b"/>
              <a:pathLst>
                <a:path w="830" h="1598" extrusionOk="0">
                  <a:moveTo>
                    <a:pt x="830" y="1"/>
                  </a:moveTo>
                  <a:lnTo>
                    <a:pt x="799" y="62"/>
                  </a:lnTo>
                  <a:cubicBezTo>
                    <a:pt x="769" y="124"/>
                    <a:pt x="738" y="216"/>
                    <a:pt x="738" y="277"/>
                  </a:cubicBezTo>
                  <a:cubicBezTo>
                    <a:pt x="707" y="308"/>
                    <a:pt x="707" y="339"/>
                    <a:pt x="676" y="400"/>
                  </a:cubicBezTo>
                  <a:cubicBezTo>
                    <a:pt x="646" y="431"/>
                    <a:pt x="646" y="431"/>
                    <a:pt x="615" y="523"/>
                  </a:cubicBezTo>
                  <a:cubicBezTo>
                    <a:pt x="584" y="615"/>
                    <a:pt x="523" y="738"/>
                    <a:pt x="461" y="830"/>
                  </a:cubicBezTo>
                  <a:cubicBezTo>
                    <a:pt x="431" y="922"/>
                    <a:pt x="339" y="1076"/>
                    <a:pt x="308" y="1106"/>
                  </a:cubicBezTo>
                  <a:cubicBezTo>
                    <a:pt x="277" y="1137"/>
                    <a:pt x="247" y="1198"/>
                    <a:pt x="216" y="1229"/>
                  </a:cubicBezTo>
                  <a:lnTo>
                    <a:pt x="154" y="1352"/>
                  </a:lnTo>
                  <a:cubicBezTo>
                    <a:pt x="124" y="1413"/>
                    <a:pt x="62" y="1475"/>
                    <a:pt x="32" y="1536"/>
                  </a:cubicBezTo>
                  <a:lnTo>
                    <a:pt x="1" y="1598"/>
                  </a:lnTo>
                  <a:lnTo>
                    <a:pt x="62" y="1536"/>
                  </a:lnTo>
                  <a:cubicBezTo>
                    <a:pt x="124" y="1505"/>
                    <a:pt x="185" y="1475"/>
                    <a:pt x="216" y="1413"/>
                  </a:cubicBezTo>
                  <a:cubicBezTo>
                    <a:pt x="277" y="1383"/>
                    <a:pt x="308" y="1352"/>
                    <a:pt x="339" y="1321"/>
                  </a:cubicBezTo>
                  <a:cubicBezTo>
                    <a:pt x="369" y="1291"/>
                    <a:pt x="400" y="1229"/>
                    <a:pt x="431" y="1198"/>
                  </a:cubicBezTo>
                  <a:cubicBezTo>
                    <a:pt x="461" y="1137"/>
                    <a:pt x="492" y="1106"/>
                    <a:pt x="523" y="1045"/>
                  </a:cubicBezTo>
                  <a:lnTo>
                    <a:pt x="615" y="891"/>
                  </a:lnTo>
                  <a:cubicBezTo>
                    <a:pt x="646" y="861"/>
                    <a:pt x="676" y="799"/>
                    <a:pt x="707" y="738"/>
                  </a:cubicBezTo>
                  <a:cubicBezTo>
                    <a:pt x="707" y="707"/>
                    <a:pt x="769" y="646"/>
                    <a:pt x="769" y="584"/>
                  </a:cubicBezTo>
                  <a:cubicBezTo>
                    <a:pt x="799" y="492"/>
                    <a:pt x="799" y="400"/>
                    <a:pt x="830" y="277"/>
                  </a:cubicBezTo>
                  <a:cubicBezTo>
                    <a:pt x="830" y="216"/>
                    <a:pt x="830" y="154"/>
                    <a:pt x="830" y="93"/>
                  </a:cubicBezTo>
                  <a:lnTo>
                    <a:pt x="83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0" name="Google Shape;9890;p98"/>
            <p:cNvSpPr/>
            <p:nvPr/>
          </p:nvSpPr>
          <p:spPr>
            <a:xfrm rot="6299887">
              <a:off x="7336593" y="-981934"/>
              <a:ext cx="301339" cy="182453"/>
            </a:xfrm>
            <a:custGeom>
              <a:avLst/>
              <a:gdLst/>
              <a:ahLst/>
              <a:cxnLst/>
              <a:rect l="l" t="t" r="r" b="b"/>
              <a:pathLst>
                <a:path w="7893" h="4779" extrusionOk="0">
                  <a:moveTo>
                    <a:pt x="2720" y="1"/>
                  </a:moveTo>
                  <a:cubicBezTo>
                    <a:pt x="2543" y="1"/>
                    <a:pt x="2363" y="15"/>
                    <a:pt x="2181" y="44"/>
                  </a:cubicBezTo>
                  <a:cubicBezTo>
                    <a:pt x="1137" y="198"/>
                    <a:pt x="185" y="842"/>
                    <a:pt x="1" y="1825"/>
                  </a:cubicBezTo>
                  <a:lnTo>
                    <a:pt x="1" y="1948"/>
                  </a:lnTo>
                  <a:cubicBezTo>
                    <a:pt x="62" y="2132"/>
                    <a:pt x="124" y="2316"/>
                    <a:pt x="216" y="2500"/>
                  </a:cubicBezTo>
                  <a:cubicBezTo>
                    <a:pt x="738" y="3483"/>
                    <a:pt x="1720" y="4097"/>
                    <a:pt x="2734" y="4496"/>
                  </a:cubicBezTo>
                  <a:cubicBezTo>
                    <a:pt x="3325" y="4684"/>
                    <a:pt x="3916" y="4778"/>
                    <a:pt x="4527" y="4778"/>
                  </a:cubicBezTo>
                  <a:cubicBezTo>
                    <a:pt x="4615" y="4778"/>
                    <a:pt x="4703" y="4777"/>
                    <a:pt x="4791" y="4773"/>
                  </a:cubicBezTo>
                  <a:cubicBezTo>
                    <a:pt x="5835" y="4773"/>
                    <a:pt x="7094" y="4619"/>
                    <a:pt x="7861" y="3913"/>
                  </a:cubicBezTo>
                  <a:cubicBezTo>
                    <a:pt x="7892" y="3882"/>
                    <a:pt x="7892" y="3852"/>
                    <a:pt x="7892" y="3821"/>
                  </a:cubicBezTo>
                  <a:cubicBezTo>
                    <a:pt x="7647" y="3330"/>
                    <a:pt x="7309" y="2869"/>
                    <a:pt x="6940" y="2470"/>
                  </a:cubicBezTo>
                  <a:cubicBezTo>
                    <a:pt x="5885" y="1248"/>
                    <a:pt x="4403" y="1"/>
                    <a:pt x="272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1" name="Google Shape;9891;p98"/>
            <p:cNvSpPr/>
            <p:nvPr/>
          </p:nvSpPr>
          <p:spPr>
            <a:xfrm rot="6299887">
              <a:off x="7360040" y="-913003"/>
              <a:ext cx="175886" cy="148513"/>
            </a:xfrm>
            <a:custGeom>
              <a:avLst/>
              <a:gdLst/>
              <a:ahLst/>
              <a:cxnLst/>
              <a:rect l="l" t="t" r="r" b="b"/>
              <a:pathLst>
                <a:path w="4607" h="3890" extrusionOk="0">
                  <a:moveTo>
                    <a:pt x="2222" y="1"/>
                  </a:moveTo>
                  <a:cubicBezTo>
                    <a:pt x="2208" y="1"/>
                    <a:pt x="2195" y="1"/>
                    <a:pt x="2181" y="2"/>
                  </a:cubicBezTo>
                  <a:cubicBezTo>
                    <a:pt x="1659" y="63"/>
                    <a:pt x="1352" y="585"/>
                    <a:pt x="1536" y="1077"/>
                  </a:cubicBezTo>
                  <a:cubicBezTo>
                    <a:pt x="1407" y="969"/>
                    <a:pt x="1187" y="846"/>
                    <a:pt x="993" y="846"/>
                  </a:cubicBezTo>
                  <a:cubicBezTo>
                    <a:pt x="910" y="846"/>
                    <a:pt x="833" y="868"/>
                    <a:pt x="769" y="923"/>
                  </a:cubicBezTo>
                  <a:cubicBezTo>
                    <a:pt x="492" y="1138"/>
                    <a:pt x="707" y="1568"/>
                    <a:pt x="738" y="1814"/>
                  </a:cubicBezTo>
                  <a:cubicBezTo>
                    <a:pt x="584" y="1844"/>
                    <a:pt x="185" y="1875"/>
                    <a:pt x="124" y="2090"/>
                  </a:cubicBezTo>
                  <a:cubicBezTo>
                    <a:pt x="32" y="2305"/>
                    <a:pt x="216" y="2397"/>
                    <a:pt x="431" y="2397"/>
                  </a:cubicBezTo>
                  <a:cubicBezTo>
                    <a:pt x="154" y="2397"/>
                    <a:pt x="1" y="2673"/>
                    <a:pt x="93" y="2919"/>
                  </a:cubicBezTo>
                  <a:cubicBezTo>
                    <a:pt x="216" y="3410"/>
                    <a:pt x="1168" y="3748"/>
                    <a:pt x="1598" y="3840"/>
                  </a:cubicBezTo>
                  <a:cubicBezTo>
                    <a:pt x="1739" y="3874"/>
                    <a:pt x="1882" y="3890"/>
                    <a:pt x="2027" y="3890"/>
                  </a:cubicBezTo>
                  <a:cubicBezTo>
                    <a:pt x="2922" y="3890"/>
                    <a:pt x="3867" y="3310"/>
                    <a:pt x="4607" y="3073"/>
                  </a:cubicBezTo>
                  <a:lnTo>
                    <a:pt x="4515" y="2244"/>
                  </a:lnTo>
                  <a:cubicBezTo>
                    <a:pt x="4023" y="1752"/>
                    <a:pt x="3655" y="1200"/>
                    <a:pt x="3225" y="678"/>
                  </a:cubicBezTo>
                  <a:cubicBezTo>
                    <a:pt x="2958" y="440"/>
                    <a:pt x="2632" y="1"/>
                    <a:pt x="2222"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2" name="Google Shape;9892;p98"/>
            <p:cNvSpPr/>
            <p:nvPr/>
          </p:nvSpPr>
          <p:spPr>
            <a:xfrm rot="6299887">
              <a:off x="7282145" y="-980103"/>
              <a:ext cx="304852" cy="144466"/>
            </a:xfrm>
            <a:custGeom>
              <a:avLst/>
              <a:gdLst/>
              <a:ahLst/>
              <a:cxnLst/>
              <a:rect l="l" t="t" r="r" b="b"/>
              <a:pathLst>
                <a:path w="7985" h="3784" extrusionOk="0">
                  <a:moveTo>
                    <a:pt x="93" y="1"/>
                  </a:moveTo>
                  <a:lnTo>
                    <a:pt x="93" y="1"/>
                  </a:lnTo>
                  <a:cubicBezTo>
                    <a:pt x="1" y="738"/>
                    <a:pt x="185" y="1475"/>
                    <a:pt x="646" y="2058"/>
                  </a:cubicBezTo>
                  <a:cubicBezTo>
                    <a:pt x="1229" y="2764"/>
                    <a:pt x="1997" y="3286"/>
                    <a:pt x="2857" y="3563"/>
                  </a:cubicBezTo>
                  <a:cubicBezTo>
                    <a:pt x="3330" y="3715"/>
                    <a:pt x="3813" y="3783"/>
                    <a:pt x="4299" y="3783"/>
                  </a:cubicBezTo>
                  <a:cubicBezTo>
                    <a:pt x="4697" y="3783"/>
                    <a:pt x="5097" y="3738"/>
                    <a:pt x="5497" y="3655"/>
                  </a:cubicBezTo>
                  <a:cubicBezTo>
                    <a:pt x="6265" y="3440"/>
                    <a:pt x="7708" y="2734"/>
                    <a:pt x="7984" y="1966"/>
                  </a:cubicBezTo>
                  <a:lnTo>
                    <a:pt x="7984" y="1966"/>
                  </a:lnTo>
                  <a:cubicBezTo>
                    <a:pt x="7217" y="2672"/>
                    <a:pt x="5958" y="2826"/>
                    <a:pt x="4914" y="2826"/>
                  </a:cubicBezTo>
                  <a:cubicBezTo>
                    <a:pt x="4826" y="2830"/>
                    <a:pt x="4737" y="2831"/>
                    <a:pt x="4649" y="2831"/>
                  </a:cubicBezTo>
                  <a:cubicBezTo>
                    <a:pt x="4032" y="2831"/>
                    <a:pt x="3417" y="2737"/>
                    <a:pt x="2826" y="2549"/>
                  </a:cubicBezTo>
                  <a:cubicBezTo>
                    <a:pt x="1813" y="2150"/>
                    <a:pt x="830" y="1536"/>
                    <a:pt x="308" y="553"/>
                  </a:cubicBezTo>
                  <a:cubicBezTo>
                    <a:pt x="247" y="369"/>
                    <a:pt x="154" y="185"/>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3" name="Google Shape;9893;p98"/>
            <p:cNvSpPr/>
            <p:nvPr/>
          </p:nvSpPr>
          <p:spPr>
            <a:xfrm rot="6299887">
              <a:off x="7340172" y="-822877"/>
              <a:ext cx="121941" cy="30542"/>
            </a:xfrm>
            <a:custGeom>
              <a:avLst/>
              <a:gdLst/>
              <a:ahLst/>
              <a:cxnLst/>
              <a:rect l="l" t="t" r="r" b="b"/>
              <a:pathLst>
                <a:path w="3194" h="800" extrusionOk="0">
                  <a:moveTo>
                    <a:pt x="3194" y="1"/>
                  </a:moveTo>
                  <a:lnTo>
                    <a:pt x="3071" y="32"/>
                  </a:lnTo>
                  <a:cubicBezTo>
                    <a:pt x="2979" y="62"/>
                    <a:pt x="2856" y="124"/>
                    <a:pt x="2703" y="185"/>
                  </a:cubicBezTo>
                  <a:cubicBezTo>
                    <a:pt x="2549" y="216"/>
                    <a:pt x="2396" y="277"/>
                    <a:pt x="2211" y="339"/>
                  </a:cubicBezTo>
                  <a:lnTo>
                    <a:pt x="1904" y="431"/>
                  </a:lnTo>
                  <a:lnTo>
                    <a:pt x="1628" y="523"/>
                  </a:lnTo>
                  <a:cubicBezTo>
                    <a:pt x="1505" y="523"/>
                    <a:pt x="1413" y="584"/>
                    <a:pt x="1321" y="584"/>
                  </a:cubicBezTo>
                  <a:lnTo>
                    <a:pt x="1045" y="646"/>
                  </a:lnTo>
                  <a:cubicBezTo>
                    <a:pt x="922" y="676"/>
                    <a:pt x="830" y="676"/>
                    <a:pt x="768" y="676"/>
                  </a:cubicBezTo>
                  <a:lnTo>
                    <a:pt x="492" y="676"/>
                  </a:lnTo>
                  <a:cubicBezTo>
                    <a:pt x="461" y="692"/>
                    <a:pt x="430" y="699"/>
                    <a:pt x="400" y="699"/>
                  </a:cubicBezTo>
                  <a:cubicBezTo>
                    <a:pt x="369" y="699"/>
                    <a:pt x="338" y="692"/>
                    <a:pt x="308" y="676"/>
                  </a:cubicBezTo>
                  <a:cubicBezTo>
                    <a:pt x="277" y="692"/>
                    <a:pt x="246" y="699"/>
                    <a:pt x="215" y="699"/>
                  </a:cubicBezTo>
                  <a:cubicBezTo>
                    <a:pt x="185" y="699"/>
                    <a:pt x="154" y="692"/>
                    <a:pt x="123" y="676"/>
                  </a:cubicBezTo>
                  <a:lnTo>
                    <a:pt x="1" y="676"/>
                  </a:lnTo>
                  <a:cubicBezTo>
                    <a:pt x="31" y="676"/>
                    <a:pt x="93" y="707"/>
                    <a:pt x="123" y="707"/>
                  </a:cubicBezTo>
                  <a:cubicBezTo>
                    <a:pt x="185" y="738"/>
                    <a:pt x="215" y="738"/>
                    <a:pt x="277" y="769"/>
                  </a:cubicBezTo>
                  <a:cubicBezTo>
                    <a:pt x="338" y="769"/>
                    <a:pt x="400" y="799"/>
                    <a:pt x="492" y="799"/>
                  </a:cubicBezTo>
                  <a:lnTo>
                    <a:pt x="1045" y="799"/>
                  </a:lnTo>
                  <a:cubicBezTo>
                    <a:pt x="1137" y="799"/>
                    <a:pt x="1259" y="769"/>
                    <a:pt x="1352" y="769"/>
                  </a:cubicBezTo>
                  <a:cubicBezTo>
                    <a:pt x="1444" y="738"/>
                    <a:pt x="1567" y="707"/>
                    <a:pt x="1659" y="676"/>
                  </a:cubicBezTo>
                  <a:cubicBezTo>
                    <a:pt x="1874" y="615"/>
                    <a:pt x="2058" y="554"/>
                    <a:pt x="2242" y="492"/>
                  </a:cubicBezTo>
                  <a:cubicBezTo>
                    <a:pt x="2426" y="400"/>
                    <a:pt x="2611" y="339"/>
                    <a:pt x="2733" y="277"/>
                  </a:cubicBezTo>
                  <a:cubicBezTo>
                    <a:pt x="2887" y="185"/>
                    <a:pt x="3040" y="93"/>
                    <a:pt x="31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4" name="Google Shape;9894;p98"/>
            <p:cNvSpPr/>
            <p:nvPr/>
          </p:nvSpPr>
          <p:spPr>
            <a:xfrm rot="6299887">
              <a:off x="7358283" y="-809853"/>
              <a:ext cx="94987" cy="10614"/>
            </a:xfrm>
            <a:custGeom>
              <a:avLst/>
              <a:gdLst/>
              <a:ahLst/>
              <a:cxnLst/>
              <a:rect l="l" t="t" r="r" b="b"/>
              <a:pathLst>
                <a:path w="2488" h="278" extrusionOk="0">
                  <a:moveTo>
                    <a:pt x="2365" y="1"/>
                  </a:moveTo>
                  <a:cubicBezTo>
                    <a:pt x="2304" y="1"/>
                    <a:pt x="2212" y="31"/>
                    <a:pt x="2089" y="31"/>
                  </a:cubicBezTo>
                  <a:lnTo>
                    <a:pt x="1690" y="31"/>
                  </a:lnTo>
                  <a:cubicBezTo>
                    <a:pt x="1567" y="62"/>
                    <a:pt x="1382" y="62"/>
                    <a:pt x="1229" y="62"/>
                  </a:cubicBezTo>
                  <a:lnTo>
                    <a:pt x="1" y="62"/>
                  </a:lnTo>
                  <a:cubicBezTo>
                    <a:pt x="31" y="93"/>
                    <a:pt x="62" y="124"/>
                    <a:pt x="93" y="154"/>
                  </a:cubicBezTo>
                  <a:cubicBezTo>
                    <a:pt x="154" y="154"/>
                    <a:pt x="246" y="185"/>
                    <a:pt x="369" y="216"/>
                  </a:cubicBezTo>
                  <a:cubicBezTo>
                    <a:pt x="492" y="216"/>
                    <a:pt x="615" y="277"/>
                    <a:pt x="768" y="277"/>
                  </a:cubicBezTo>
                  <a:lnTo>
                    <a:pt x="1475" y="277"/>
                  </a:lnTo>
                  <a:cubicBezTo>
                    <a:pt x="1567" y="246"/>
                    <a:pt x="1628" y="246"/>
                    <a:pt x="1720" y="246"/>
                  </a:cubicBezTo>
                  <a:cubicBezTo>
                    <a:pt x="1782" y="216"/>
                    <a:pt x="1874" y="185"/>
                    <a:pt x="1935" y="185"/>
                  </a:cubicBezTo>
                  <a:lnTo>
                    <a:pt x="2119" y="154"/>
                  </a:lnTo>
                  <a:cubicBezTo>
                    <a:pt x="2212" y="124"/>
                    <a:pt x="2304" y="93"/>
                    <a:pt x="2396" y="31"/>
                  </a:cubicBezTo>
                  <a:lnTo>
                    <a:pt x="248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5" name="Google Shape;9895;p98"/>
            <p:cNvSpPr/>
            <p:nvPr/>
          </p:nvSpPr>
          <p:spPr>
            <a:xfrm rot="6299887">
              <a:off x="7374561" y="-795027"/>
              <a:ext cx="82083" cy="11759"/>
            </a:xfrm>
            <a:custGeom>
              <a:avLst/>
              <a:gdLst/>
              <a:ahLst/>
              <a:cxnLst/>
              <a:rect l="l" t="t" r="r" b="b"/>
              <a:pathLst>
                <a:path w="2150" h="308" extrusionOk="0">
                  <a:moveTo>
                    <a:pt x="0" y="0"/>
                  </a:moveTo>
                  <a:lnTo>
                    <a:pt x="0" y="0"/>
                  </a:lnTo>
                  <a:cubicBezTo>
                    <a:pt x="92" y="31"/>
                    <a:pt x="215" y="62"/>
                    <a:pt x="307" y="92"/>
                  </a:cubicBezTo>
                  <a:lnTo>
                    <a:pt x="461" y="154"/>
                  </a:lnTo>
                  <a:lnTo>
                    <a:pt x="645" y="184"/>
                  </a:lnTo>
                  <a:lnTo>
                    <a:pt x="1044" y="277"/>
                  </a:lnTo>
                  <a:cubicBezTo>
                    <a:pt x="1198" y="307"/>
                    <a:pt x="1320" y="307"/>
                    <a:pt x="1474" y="307"/>
                  </a:cubicBezTo>
                  <a:lnTo>
                    <a:pt x="1812" y="307"/>
                  </a:lnTo>
                  <a:cubicBezTo>
                    <a:pt x="1934" y="277"/>
                    <a:pt x="2057" y="277"/>
                    <a:pt x="2149" y="246"/>
                  </a:cubicBezTo>
                  <a:cubicBezTo>
                    <a:pt x="2149" y="246"/>
                    <a:pt x="2027" y="215"/>
                    <a:pt x="1812" y="215"/>
                  </a:cubicBezTo>
                  <a:lnTo>
                    <a:pt x="1658" y="215"/>
                  </a:lnTo>
                  <a:lnTo>
                    <a:pt x="1474" y="184"/>
                  </a:lnTo>
                  <a:cubicBezTo>
                    <a:pt x="1351" y="154"/>
                    <a:pt x="1228" y="123"/>
                    <a:pt x="1075" y="123"/>
                  </a:cubicBezTo>
                  <a:lnTo>
                    <a:pt x="706" y="62"/>
                  </a:lnTo>
                  <a:lnTo>
                    <a:pt x="522" y="62"/>
                  </a:lnTo>
                  <a:lnTo>
                    <a:pt x="368" y="31"/>
                  </a:lnTo>
                  <a:cubicBezTo>
                    <a:pt x="154" y="0"/>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6" name="Google Shape;9896;p98"/>
            <p:cNvSpPr/>
            <p:nvPr/>
          </p:nvSpPr>
          <p:spPr>
            <a:xfrm rot="6299887">
              <a:off x="7440497" y="-867243"/>
              <a:ext cx="168823" cy="277860"/>
            </a:xfrm>
            <a:custGeom>
              <a:avLst/>
              <a:gdLst/>
              <a:ahLst/>
              <a:cxnLst/>
              <a:rect l="l" t="t" r="r" b="b"/>
              <a:pathLst>
                <a:path w="4422" h="7278" extrusionOk="0">
                  <a:moveTo>
                    <a:pt x="2242" y="0"/>
                  </a:moveTo>
                  <a:cubicBezTo>
                    <a:pt x="2058" y="61"/>
                    <a:pt x="1873" y="123"/>
                    <a:pt x="1689" y="246"/>
                  </a:cubicBezTo>
                  <a:cubicBezTo>
                    <a:pt x="983" y="737"/>
                    <a:pt x="492" y="1474"/>
                    <a:pt x="277" y="2334"/>
                  </a:cubicBezTo>
                  <a:cubicBezTo>
                    <a:pt x="0" y="3316"/>
                    <a:pt x="123" y="4360"/>
                    <a:pt x="584" y="5251"/>
                  </a:cubicBezTo>
                  <a:cubicBezTo>
                    <a:pt x="768" y="5619"/>
                    <a:pt x="983" y="5957"/>
                    <a:pt x="1228" y="6295"/>
                  </a:cubicBezTo>
                  <a:cubicBezTo>
                    <a:pt x="1505" y="6694"/>
                    <a:pt x="1873" y="7001"/>
                    <a:pt x="2272" y="7277"/>
                  </a:cubicBezTo>
                  <a:lnTo>
                    <a:pt x="2518" y="6940"/>
                  </a:lnTo>
                  <a:cubicBezTo>
                    <a:pt x="2794" y="6510"/>
                    <a:pt x="3040" y="6049"/>
                    <a:pt x="3286" y="5558"/>
                  </a:cubicBezTo>
                  <a:cubicBezTo>
                    <a:pt x="3931" y="4145"/>
                    <a:pt x="4422" y="2057"/>
                    <a:pt x="3378" y="676"/>
                  </a:cubicBezTo>
                  <a:cubicBezTo>
                    <a:pt x="3102" y="338"/>
                    <a:pt x="2702" y="92"/>
                    <a:pt x="224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7" name="Google Shape;9897;p98"/>
            <p:cNvSpPr/>
            <p:nvPr/>
          </p:nvSpPr>
          <p:spPr>
            <a:xfrm rot="6299887">
              <a:off x="7385383" y="-825688"/>
              <a:ext cx="138128" cy="154850"/>
            </a:xfrm>
            <a:custGeom>
              <a:avLst/>
              <a:gdLst/>
              <a:ahLst/>
              <a:cxnLst/>
              <a:rect l="l" t="t" r="r" b="b"/>
              <a:pathLst>
                <a:path w="3618" h="4056" extrusionOk="0">
                  <a:moveTo>
                    <a:pt x="1969" y="0"/>
                  </a:moveTo>
                  <a:cubicBezTo>
                    <a:pt x="1880" y="0"/>
                    <a:pt x="1799" y="60"/>
                    <a:pt x="1744" y="217"/>
                  </a:cubicBezTo>
                  <a:cubicBezTo>
                    <a:pt x="1609" y="71"/>
                    <a:pt x="1449" y="3"/>
                    <a:pt x="1301" y="3"/>
                  </a:cubicBezTo>
                  <a:cubicBezTo>
                    <a:pt x="1013" y="3"/>
                    <a:pt x="772" y="262"/>
                    <a:pt x="853" y="708"/>
                  </a:cubicBezTo>
                  <a:cubicBezTo>
                    <a:pt x="766" y="556"/>
                    <a:pt x="672" y="494"/>
                    <a:pt x="580" y="494"/>
                  </a:cubicBezTo>
                  <a:cubicBezTo>
                    <a:pt x="282" y="494"/>
                    <a:pt x="1" y="1133"/>
                    <a:pt x="24" y="1415"/>
                  </a:cubicBezTo>
                  <a:cubicBezTo>
                    <a:pt x="86" y="2582"/>
                    <a:pt x="1130" y="3318"/>
                    <a:pt x="1928" y="4055"/>
                  </a:cubicBezTo>
                  <a:cubicBezTo>
                    <a:pt x="1836" y="3963"/>
                    <a:pt x="2665" y="2858"/>
                    <a:pt x="2757" y="2735"/>
                  </a:cubicBezTo>
                  <a:cubicBezTo>
                    <a:pt x="3126" y="2060"/>
                    <a:pt x="3617" y="1507"/>
                    <a:pt x="3279" y="708"/>
                  </a:cubicBezTo>
                  <a:cubicBezTo>
                    <a:pt x="3198" y="506"/>
                    <a:pt x="2956" y="263"/>
                    <a:pt x="2757" y="263"/>
                  </a:cubicBezTo>
                  <a:cubicBezTo>
                    <a:pt x="2655" y="263"/>
                    <a:pt x="2564" y="327"/>
                    <a:pt x="2512" y="494"/>
                  </a:cubicBezTo>
                  <a:cubicBezTo>
                    <a:pt x="2426" y="322"/>
                    <a:pt x="2175" y="0"/>
                    <a:pt x="196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8" name="Google Shape;9898;p98"/>
            <p:cNvSpPr/>
            <p:nvPr/>
          </p:nvSpPr>
          <p:spPr>
            <a:xfrm rot="6299887">
              <a:off x="7477365" y="-927301"/>
              <a:ext cx="126637" cy="280227"/>
            </a:xfrm>
            <a:custGeom>
              <a:avLst/>
              <a:gdLst/>
              <a:ahLst/>
              <a:cxnLst/>
              <a:rect l="l" t="t" r="r" b="b"/>
              <a:pathLst>
                <a:path w="3317" h="7340" extrusionOk="0">
                  <a:moveTo>
                    <a:pt x="2940" y="0"/>
                  </a:moveTo>
                  <a:cubicBezTo>
                    <a:pt x="2685" y="0"/>
                    <a:pt x="2426" y="41"/>
                    <a:pt x="2180" y="123"/>
                  </a:cubicBezTo>
                  <a:cubicBezTo>
                    <a:pt x="706" y="645"/>
                    <a:pt x="0" y="2795"/>
                    <a:pt x="492" y="4207"/>
                  </a:cubicBezTo>
                  <a:cubicBezTo>
                    <a:pt x="921" y="5620"/>
                    <a:pt x="1750" y="6971"/>
                    <a:pt x="3286" y="7339"/>
                  </a:cubicBezTo>
                  <a:lnTo>
                    <a:pt x="3316" y="7308"/>
                  </a:lnTo>
                  <a:cubicBezTo>
                    <a:pt x="2917" y="7032"/>
                    <a:pt x="2549" y="6725"/>
                    <a:pt x="2272" y="6326"/>
                  </a:cubicBezTo>
                  <a:cubicBezTo>
                    <a:pt x="2027" y="5988"/>
                    <a:pt x="1812" y="5650"/>
                    <a:pt x="1628" y="5282"/>
                  </a:cubicBezTo>
                  <a:cubicBezTo>
                    <a:pt x="1167" y="4391"/>
                    <a:pt x="1044" y="3347"/>
                    <a:pt x="1321" y="2365"/>
                  </a:cubicBezTo>
                  <a:cubicBezTo>
                    <a:pt x="1536" y="1505"/>
                    <a:pt x="2027" y="768"/>
                    <a:pt x="2733" y="277"/>
                  </a:cubicBezTo>
                  <a:cubicBezTo>
                    <a:pt x="2917" y="154"/>
                    <a:pt x="3102" y="92"/>
                    <a:pt x="3316" y="31"/>
                  </a:cubicBezTo>
                  <a:cubicBezTo>
                    <a:pt x="3194" y="11"/>
                    <a:pt x="3067" y="0"/>
                    <a:pt x="2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9" name="Google Shape;9899;p98"/>
            <p:cNvSpPr/>
            <p:nvPr/>
          </p:nvSpPr>
          <p:spPr>
            <a:xfrm rot="6299887">
              <a:off x="7422015" y="-836496"/>
              <a:ext cx="62154" cy="118428"/>
            </a:xfrm>
            <a:custGeom>
              <a:avLst/>
              <a:gdLst/>
              <a:ahLst/>
              <a:cxnLst/>
              <a:rect l="l" t="t" r="r" b="b"/>
              <a:pathLst>
                <a:path w="1628" h="3102" extrusionOk="0">
                  <a:moveTo>
                    <a:pt x="0" y="0"/>
                  </a:moveTo>
                  <a:cubicBezTo>
                    <a:pt x="0" y="1"/>
                    <a:pt x="31" y="215"/>
                    <a:pt x="123" y="553"/>
                  </a:cubicBezTo>
                  <a:cubicBezTo>
                    <a:pt x="154" y="707"/>
                    <a:pt x="215" y="891"/>
                    <a:pt x="276" y="1106"/>
                  </a:cubicBezTo>
                  <a:cubicBezTo>
                    <a:pt x="338" y="1290"/>
                    <a:pt x="430" y="1505"/>
                    <a:pt x="522" y="1720"/>
                  </a:cubicBezTo>
                  <a:cubicBezTo>
                    <a:pt x="553" y="1812"/>
                    <a:pt x="614" y="1935"/>
                    <a:pt x="676" y="2027"/>
                  </a:cubicBezTo>
                  <a:cubicBezTo>
                    <a:pt x="706" y="2119"/>
                    <a:pt x="768" y="2211"/>
                    <a:pt x="829" y="2303"/>
                  </a:cubicBezTo>
                  <a:cubicBezTo>
                    <a:pt x="891" y="2396"/>
                    <a:pt x="952" y="2488"/>
                    <a:pt x="1013" y="2549"/>
                  </a:cubicBezTo>
                  <a:cubicBezTo>
                    <a:pt x="1044" y="2610"/>
                    <a:pt x="1136" y="2703"/>
                    <a:pt x="1198" y="2764"/>
                  </a:cubicBezTo>
                  <a:cubicBezTo>
                    <a:pt x="1228" y="2825"/>
                    <a:pt x="1290" y="2856"/>
                    <a:pt x="1351" y="2918"/>
                  </a:cubicBezTo>
                  <a:cubicBezTo>
                    <a:pt x="1413" y="2948"/>
                    <a:pt x="1443" y="2979"/>
                    <a:pt x="1505" y="3040"/>
                  </a:cubicBezTo>
                  <a:lnTo>
                    <a:pt x="1627" y="3102"/>
                  </a:lnTo>
                  <a:lnTo>
                    <a:pt x="1535" y="3010"/>
                  </a:lnTo>
                  <a:cubicBezTo>
                    <a:pt x="1474" y="2979"/>
                    <a:pt x="1443" y="2918"/>
                    <a:pt x="1413" y="2887"/>
                  </a:cubicBezTo>
                  <a:cubicBezTo>
                    <a:pt x="1351" y="2825"/>
                    <a:pt x="1320" y="2764"/>
                    <a:pt x="1259" y="2703"/>
                  </a:cubicBezTo>
                  <a:cubicBezTo>
                    <a:pt x="1198" y="2641"/>
                    <a:pt x="1167" y="2549"/>
                    <a:pt x="1105" y="2488"/>
                  </a:cubicBezTo>
                  <a:cubicBezTo>
                    <a:pt x="1075" y="2396"/>
                    <a:pt x="1013" y="2334"/>
                    <a:pt x="952" y="2242"/>
                  </a:cubicBezTo>
                  <a:lnTo>
                    <a:pt x="798" y="1966"/>
                  </a:lnTo>
                  <a:cubicBezTo>
                    <a:pt x="768" y="1843"/>
                    <a:pt x="706" y="1751"/>
                    <a:pt x="676" y="1659"/>
                  </a:cubicBezTo>
                  <a:cubicBezTo>
                    <a:pt x="583" y="1444"/>
                    <a:pt x="491" y="1229"/>
                    <a:pt x="430" y="1044"/>
                  </a:cubicBezTo>
                  <a:cubicBezTo>
                    <a:pt x="338" y="860"/>
                    <a:pt x="276" y="676"/>
                    <a:pt x="215" y="522"/>
                  </a:cubicBezTo>
                  <a:cubicBezTo>
                    <a:pt x="154" y="369"/>
                    <a:pt x="92" y="246"/>
                    <a:pt x="61" y="154"/>
                  </a:cubicBezTo>
                  <a:cubicBezTo>
                    <a:pt x="31" y="62"/>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0" name="Google Shape;9900;p98"/>
            <p:cNvSpPr/>
            <p:nvPr/>
          </p:nvSpPr>
          <p:spPr>
            <a:xfrm rot="6299887">
              <a:off x="7440195" y="-827251"/>
              <a:ext cx="39896" cy="124308"/>
            </a:xfrm>
            <a:custGeom>
              <a:avLst/>
              <a:gdLst/>
              <a:ahLst/>
              <a:cxnLst/>
              <a:rect l="l" t="t" r="r" b="b"/>
              <a:pathLst>
                <a:path w="1045" h="3256" extrusionOk="0">
                  <a:moveTo>
                    <a:pt x="31" y="1"/>
                  </a:moveTo>
                  <a:cubicBezTo>
                    <a:pt x="31" y="1"/>
                    <a:pt x="1" y="216"/>
                    <a:pt x="31" y="553"/>
                  </a:cubicBezTo>
                  <a:cubicBezTo>
                    <a:pt x="31" y="707"/>
                    <a:pt x="62" y="891"/>
                    <a:pt x="93" y="1106"/>
                  </a:cubicBezTo>
                  <a:cubicBezTo>
                    <a:pt x="124" y="1321"/>
                    <a:pt x="154" y="1536"/>
                    <a:pt x="216" y="1720"/>
                  </a:cubicBezTo>
                  <a:cubicBezTo>
                    <a:pt x="246" y="1843"/>
                    <a:pt x="277" y="1935"/>
                    <a:pt x="308" y="2027"/>
                  </a:cubicBezTo>
                  <a:cubicBezTo>
                    <a:pt x="339" y="2150"/>
                    <a:pt x="369" y="2242"/>
                    <a:pt x="400" y="2334"/>
                  </a:cubicBezTo>
                  <a:cubicBezTo>
                    <a:pt x="461" y="2426"/>
                    <a:pt x="492" y="2519"/>
                    <a:pt x="523" y="2611"/>
                  </a:cubicBezTo>
                  <a:cubicBezTo>
                    <a:pt x="615" y="2764"/>
                    <a:pt x="707" y="2887"/>
                    <a:pt x="799" y="3010"/>
                  </a:cubicBezTo>
                  <a:cubicBezTo>
                    <a:pt x="861" y="3071"/>
                    <a:pt x="891" y="3102"/>
                    <a:pt x="922" y="3133"/>
                  </a:cubicBezTo>
                  <a:lnTo>
                    <a:pt x="1045" y="3256"/>
                  </a:lnTo>
                  <a:cubicBezTo>
                    <a:pt x="1045" y="3256"/>
                    <a:pt x="1014" y="3163"/>
                    <a:pt x="983" y="3133"/>
                  </a:cubicBezTo>
                  <a:cubicBezTo>
                    <a:pt x="953" y="3071"/>
                    <a:pt x="922" y="3041"/>
                    <a:pt x="891" y="2979"/>
                  </a:cubicBezTo>
                  <a:cubicBezTo>
                    <a:pt x="830" y="2918"/>
                    <a:pt x="799" y="2856"/>
                    <a:pt x="768" y="2795"/>
                  </a:cubicBezTo>
                  <a:cubicBezTo>
                    <a:pt x="738" y="2703"/>
                    <a:pt x="707" y="2641"/>
                    <a:pt x="676" y="2549"/>
                  </a:cubicBezTo>
                  <a:cubicBezTo>
                    <a:pt x="646" y="2457"/>
                    <a:pt x="584" y="2365"/>
                    <a:pt x="553" y="2273"/>
                  </a:cubicBezTo>
                  <a:cubicBezTo>
                    <a:pt x="523" y="2181"/>
                    <a:pt x="523" y="2089"/>
                    <a:pt x="461" y="1997"/>
                  </a:cubicBezTo>
                  <a:cubicBezTo>
                    <a:pt x="431" y="1904"/>
                    <a:pt x="400" y="1782"/>
                    <a:pt x="400" y="1690"/>
                  </a:cubicBezTo>
                  <a:cubicBezTo>
                    <a:pt x="339" y="1475"/>
                    <a:pt x="277" y="1260"/>
                    <a:pt x="246" y="1075"/>
                  </a:cubicBezTo>
                  <a:cubicBezTo>
                    <a:pt x="216" y="860"/>
                    <a:pt x="154" y="676"/>
                    <a:pt x="124" y="523"/>
                  </a:cubicBezTo>
                  <a:cubicBezTo>
                    <a:pt x="93" y="369"/>
                    <a:pt x="93" y="246"/>
                    <a:pt x="62" y="154"/>
                  </a:cubicBezTo>
                  <a:cubicBezTo>
                    <a:pt x="31" y="62"/>
                    <a:pt x="31" y="1"/>
                    <a:pt x="3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1" name="Google Shape;9901;p98"/>
            <p:cNvSpPr/>
            <p:nvPr/>
          </p:nvSpPr>
          <p:spPr>
            <a:xfrm rot="6299887">
              <a:off x="7430132" y="-803146"/>
              <a:ext cx="23518" cy="80899"/>
            </a:xfrm>
            <a:custGeom>
              <a:avLst/>
              <a:gdLst/>
              <a:ahLst/>
              <a:cxnLst/>
              <a:rect l="l" t="t" r="r" b="b"/>
              <a:pathLst>
                <a:path w="616" h="2119" extrusionOk="0">
                  <a:moveTo>
                    <a:pt x="339" y="0"/>
                  </a:moveTo>
                  <a:cubicBezTo>
                    <a:pt x="308" y="31"/>
                    <a:pt x="308" y="61"/>
                    <a:pt x="308" y="92"/>
                  </a:cubicBezTo>
                  <a:cubicBezTo>
                    <a:pt x="277" y="184"/>
                    <a:pt x="247" y="276"/>
                    <a:pt x="247" y="338"/>
                  </a:cubicBezTo>
                  <a:cubicBezTo>
                    <a:pt x="247" y="399"/>
                    <a:pt x="185" y="461"/>
                    <a:pt x="185" y="522"/>
                  </a:cubicBezTo>
                  <a:cubicBezTo>
                    <a:pt x="185" y="583"/>
                    <a:pt x="124" y="645"/>
                    <a:pt x="124" y="706"/>
                  </a:cubicBezTo>
                  <a:cubicBezTo>
                    <a:pt x="124" y="768"/>
                    <a:pt x="1" y="860"/>
                    <a:pt x="1" y="921"/>
                  </a:cubicBezTo>
                  <a:cubicBezTo>
                    <a:pt x="32" y="983"/>
                    <a:pt x="32" y="1075"/>
                    <a:pt x="32" y="1136"/>
                  </a:cubicBezTo>
                  <a:cubicBezTo>
                    <a:pt x="62" y="1290"/>
                    <a:pt x="216" y="1382"/>
                    <a:pt x="277" y="1505"/>
                  </a:cubicBezTo>
                  <a:cubicBezTo>
                    <a:pt x="308" y="1627"/>
                    <a:pt x="462" y="1720"/>
                    <a:pt x="492" y="1812"/>
                  </a:cubicBezTo>
                  <a:cubicBezTo>
                    <a:pt x="554" y="1996"/>
                    <a:pt x="615" y="2119"/>
                    <a:pt x="615" y="2119"/>
                  </a:cubicBezTo>
                  <a:cubicBezTo>
                    <a:pt x="615" y="2027"/>
                    <a:pt x="584" y="1904"/>
                    <a:pt x="584" y="1781"/>
                  </a:cubicBezTo>
                  <a:cubicBezTo>
                    <a:pt x="554" y="1597"/>
                    <a:pt x="523" y="1320"/>
                    <a:pt x="462" y="1075"/>
                  </a:cubicBezTo>
                  <a:cubicBezTo>
                    <a:pt x="431" y="921"/>
                    <a:pt x="431" y="737"/>
                    <a:pt x="400" y="676"/>
                  </a:cubicBezTo>
                  <a:cubicBezTo>
                    <a:pt x="369" y="614"/>
                    <a:pt x="400" y="553"/>
                    <a:pt x="369" y="491"/>
                  </a:cubicBezTo>
                  <a:cubicBezTo>
                    <a:pt x="369" y="461"/>
                    <a:pt x="369" y="461"/>
                    <a:pt x="369" y="338"/>
                  </a:cubicBezTo>
                  <a:cubicBezTo>
                    <a:pt x="339" y="246"/>
                    <a:pt x="339" y="154"/>
                    <a:pt x="339" y="92"/>
                  </a:cubicBezTo>
                  <a:lnTo>
                    <a:pt x="339"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2" name="Google Shape;9902;p98"/>
            <p:cNvSpPr/>
            <p:nvPr/>
          </p:nvSpPr>
          <p:spPr>
            <a:xfrm rot="6299887">
              <a:off x="7438567" y="-773765"/>
              <a:ext cx="11759" cy="57496"/>
            </a:xfrm>
            <a:custGeom>
              <a:avLst/>
              <a:gdLst/>
              <a:ahLst/>
              <a:cxnLst/>
              <a:rect l="l" t="t" r="r" b="b"/>
              <a:pathLst>
                <a:path w="308" h="1506" extrusionOk="0">
                  <a:moveTo>
                    <a:pt x="307" y="1"/>
                  </a:moveTo>
                  <a:cubicBezTo>
                    <a:pt x="277" y="93"/>
                    <a:pt x="215" y="154"/>
                    <a:pt x="185" y="216"/>
                  </a:cubicBezTo>
                  <a:cubicBezTo>
                    <a:pt x="154" y="308"/>
                    <a:pt x="123" y="369"/>
                    <a:pt x="123" y="461"/>
                  </a:cubicBezTo>
                  <a:cubicBezTo>
                    <a:pt x="92" y="554"/>
                    <a:pt x="62" y="646"/>
                    <a:pt x="31" y="738"/>
                  </a:cubicBezTo>
                  <a:cubicBezTo>
                    <a:pt x="0" y="922"/>
                    <a:pt x="0" y="1106"/>
                    <a:pt x="0" y="1260"/>
                  </a:cubicBezTo>
                  <a:cubicBezTo>
                    <a:pt x="0" y="1352"/>
                    <a:pt x="31" y="1444"/>
                    <a:pt x="31" y="1505"/>
                  </a:cubicBezTo>
                  <a:cubicBezTo>
                    <a:pt x="62" y="1444"/>
                    <a:pt x="92" y="1352"/>
                    <a:pt x="123" y="1290"/>
                  </a:cubicBezTo>
                  <a:cubicBezTo>
                    <a:pt x="154" y="1198"/>
                    <a:pt x="185" y="1137"/>
                    <a:pt x="185" y="1045"/>
                  </a:cubicBezTo>
                  <a:cubicBezTo>
                    <a:pt x="215" y="953"/>
                    <a:pt x="215" y="861"/>
                    <a:pt x="246" y="768"/>
                  </a:cubicBezTo>
                  <a:cubicBezTo>
                    <a:pt x="277" y="676"/>
                    <a:pt x="277" y="523"/>
                    <a:pt x="277" y="492"/>
                  </a:cubicBezTo>
                  <a:cubicBezTo>
                    <a:pt x="307" y="461"/>
                    <a:pt x="307" y="400"/>
                    <a:pt x="307" y="369"/>
                  </a:cubicBezTo>
                  <a:lnTo>
                    <a:pt x="307" y="246"/>
                  </a:lnTo>
                  <a:cubicBezTo>
                    <a:pt x="307" y="185"/>
                    <a:pt x="307" y="93"/>
                    <a:pt x="30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3" name="Google Shape;9903;p98"/>
            <p:cNvSpPr/>
            <p:nvPr/>
          </p:nvSpPr>
          <p:spPr>
            <a:xfrm rot="6299887">
              <a:off x="7297784" y="-713402"/>
              <a:ext cx="259115" cy="178788"/>
            </a:xfrm>
            <a:custGeom>
              <a:avLst/>
              <a:gdLst/>
              <a:ahLst/>
              <a:cxnLst/>
              <a:rect l="l" t="t" r="r" b="b"/>
              <a:pathLst>
                <a:path w="6787" h="4683" extrusionOk="0">
                  <a:moveTo>
                    <a:pt x="4726" y="1"/>
                  </a:moveTo>
                  <a:cubicBezTo>
                    <a:pt x="4511" y="1"/>
                    <a:pt x="4297" y="15"/>
                    <a:pt x="4085" y="42"/>
                  </a:cubicBezTo>
                  <a:cubicBezTo>
                    <a:pt x="2887" y="288"/>
                    <a:pt x="1874" y="1056"/>
                    <a:pt x="1291" y="2130"/>
                  </a:cubicBezTo>
                  <a:cubicBezTo>
                    <a:pt x="1137" y="2407"/>
                    <a:pt x="584" y="3819"/>
                    <a:pt x="1" y="4341"/>
                  </a:cubicBezTo>
                  <a:lnTo>
                    <a:pt x="1659" y="4618"/>
                  </a:lnTo>
                  <a:cubicBezTo>
                    <a:pt x="2000" y="4659"/>
                    <a:pt x="2328" y="4683"/>
                    <a:pt x="2642" y="4683"/>
                  </a:cubicBezTo>
                  <a:cubicBezTo>
                    <a:pt x="3941" y="4683"/>
                    <a:pt x="5025" y="4287"/>
                    <a:pt x="5989" y="3174"/>
                  </a:cubicBezTo>
                  <a:cubicBezTo>
                    <a:pt x="6787" y="2253"/>
                    <a:pt x="6787" y="1209"/>
                    <a:pt x="6204" y="227"/>
                  </a:cubicBezTo>
                  <a:cubicBezTo>
                    <a:pt x="5731" y="76"/>
                    <a:pt x="5228" y="1"/>
                    <a:pt x="472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4" name="Google Shape;9904;p98"/>
            <p:cNvSpPr/>
            <p:nvPr/>
          </p:nvSpPr>
          <p:spPr>
            <a:xfrm rot="6299887">
              <a:off x="7326192" y="-736156"/>
              <a:ext cx="165349" cy="117321"/>
            </a:xfrm>
            <a:custGeom>
              <a:avLst/>
              <a:gdLst/>
              <a:ahLst/>
              <a:cxnLst/>
              <a:rect l="l" t="t" r="r" b="b"/>
              <a:pathLst>
                <a:path w="4331" h="3073" extrusionOk="0">
                  <a:moveTo>
                    <a:pt x="2832" y="0"/>
                  </a:moveTo>
                  <a:cubicBezTo>
                    <a:pt x="2563" y="0"/>
                    <a:pt x="2290" y="111"/>
                    <a:pt x="2181" y="342"/>
                  </a:cubicBezTo>
                  <a:cubicBezTo>
                    <a:pt x="2181" y="125"/>
                    <a:pt x="2084" y="48"/>
                    <a:pt x="1952" y="48"/>
                  </a:cubicBezTo>
                  <a:cubicBezTo>
                    <a:pt x="1728" y="48"/>
                    <a:pt x="1406" y="268"/>
                    <a:pt x="1291" y="403"/>
                  </a:cubicBezTo>
                  <a:cubicBezTo>
                    <a:pt x="707" y="1109"/>
                    <a:pt x="861" y="2276"/>
                    <a:pt x="1" y="2706"/>
                  </a:cubicBezTo>
                  <a:lnTo>
                    <a:pt x="523" y="2737"/>
                  </a:lnTo>
                  <a:cubicBezTo>
                    <a:pt x="1192" y="2840"/>
                    <a:pt x="1668" y="3072"/>
                    <a:pt x="2256" y="3072"/>
                  </a:cubicBezTo>
                  <a:cubicBezTo>
                    <a:pt x="2369" y="3072"/>
                    <a:pt x="2487" y="3064"/>
                    <a:pt x="2611" y="3044"/>
                  </a:cubicBezTo>
                  <a:cubicBezTo>
                    <a:pt x="3072" y="2921"/>
                    <a:pt x="3501" y="2706"/>
                    <a:pt x="3870" y="2399"/>
                  </a:cubicBezTo>
                  <a:cubicBezTo>
                    <a:pt x="4331" y="2061"/>
                    <a:pt x="4054" y="1785"/>
                    <a:pt x="3624" y="1631"/>
                  </a:cubicBezTo>
                  <a:cubicBezTo>
                    <a:pt x="4331" y="1355"/>
                    <a:pt x="4177" y="833"/>
                    <a:pt x="3440" y="741"/>
                  </a:cubicBezTo>
                  <a:cubicBezTo>
                    <a:pt x="3644" y="259"/>
                    <a:pt x="3243" y="0"/>
                    <a:pt x="2832"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5" name="Google Shape;9905;p98"/>
            <p:cNvSpPr/>
            <p:nvPr/>
          </p:nvSpPr>
          <p:spPr>
            <a:xfrm rot="6299887">
              <a:off x="7330548" y="-726128"/>
              <a:ext cx="239186" cy="191005"/>
            </a:xfrm>
            <a:custGeom>
              <a:avLst/>
              <a:gdLst/>
              <a:ahLst/>
              <a:cxnLst/>
              <a:rect l="l" t="t" r="r" b="b"/>
              <a:pathLst>
                <a:path w="6265" h="5003" extrusionOk="0">
                  <a:moveTo>
                    <a:pt x="4367" y="1"/>
                  </a:moveTo>
                  <a:cubicBezTo>
                    <a:pt x="3647" y="1"/>
                    <a:pt x="2905" y="221"/>
                    <a:pt x="2426" y="550"/>
                  </a:cubicBezTo>
                  <a:cubicBezTo>
                    <a:pt x="1659" y="1103"/>
                    <a:pt x="1352" y="1870"/>
                    <a:pt x="983" y="2669"/>
                  </a:cubicBezTo>
                  <a:cubicBezTo>
                    <a:pt x="768" y="3129"/>
                    <a:pt x="584" y="3590"/>
                    <a:pt x="400" y="4081"/>
                  </a:cubicBezTo>
                  <a:cubicBezTo>
                    <a:pt x="308" y="4419"/>
                    <a:pt x="185" y="4726"/>
                    <a:pt x="1" y="5002"/>
                  </a:cubicBezTo>
                  <a:lnTo>
                    <a:pt x="62" y="5002"/>
                  </a:lnTo>
                  <a:cubicBezTo>
                    <a:pt x="645" y="4511"/>
                    <a:pt x="1229" y="3099"/>
                    <a:pt x="1352" y="2792"/>
                  </a:cubicBezTo>
                  <a:cubicBezTo>
                    <a:pt x="1935" y="1717"/>
                    <a:pt x="2979" y="949"/>
                    <a:pt x="4177" y="734"/>
                  </a:cubicBezTo>
                  <a:cubicBezTo>
                    <a:pt x="4420" y="703"/>
                    <a:pt x="4664" y="685"/>
                    <a:pt x="4907" y="685"/>
                  </a:cubicBezTo>
                  <a:cubicBezTo>
                    <a:pt x="5367" y="685"/>
                    <a:pt x="5822" y="747"/>
                    <a:pt x="6265" y="888"/>
                  </a:cubicBezTo>
                  <a:lnTo>
                    <a:pt x="6234" y="857"/>
                  </a:lnTo>
                  <a:cubicBezTo>
                    <a:pt x="5856" y="244"/>
                    <a:pt x="5124" y="1"/>
                    <a:pt x="4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6" name="Google Shape;9906;p98"/>
            <p:cNvSpPr/>
            <p:nvPr/>
          </p:nvSpPr>
          <p:spPr>
            <a:xfrm rot="6299887">
              <a:off x="7359542" y="-732840"/>
              <a:ext cx="134845" cy="100981"/>
            </a:xfrm>
            <a:custGeom>
              <a:avLst/>
              <a:gdLst/>
              <a:ahLst/>
              <a:cxnLst/>
              <a:rect l="l" t="t" r="r" b="b"/>
              <a:pathLst>
                <a:path w="3532" h="2645" extrusionOk="0">
                  <a:moveTo>
                    <a:pt x="3317" y="0"/>
                  </a:moveTo>
                  <a:cubicBezTo>
                    <a:pt x="3225" y="31"/>
                    <a:pt x="3163" y="31"/>
                    <a:pt x="3071" y="62"/>
                  </a:cubicBezTo>
                  <a:cubicBezTo>
                    <a:pt x="2979" y="62"/>
                    <a:pt x="2887" y="92"/>
                    <a:pt x="2795" y="154"/>
                  </a:cubicBezTo>
                  <a:cubicBezTo>
                    <a:pt x="2580" y="246"/>
                    <a:pt x="2365" y="369"/>
                    <a:pt x="2150" y="522"/>
                  </a:cubicBezTo>
                  <a:cubicBezTo>
                    <a:pt x="2058" y="614"/>
                    <a:pt x="1935" y="706"/>
                    <a:pt x="1812" y="768"/>
                  </a:cubicBezTo>
                  <a:cubicBezTo>
                    <a:pt x="1720" y="891"/>
                    <a:pt x="1597" y="983"/>
                    <a:pt x="1505" y="1075"/>
                  </a:cubicBezTo>
                  <a:cubicBezTo>
                    <a:pt x="1321" y="1290"/>
                    <a:pt x="1137" y="1535"/>
                    <a:pt x="983" y="1720"/>
                  </a:cubicBezTo>
                  <a:cubicBezTo>
                    <a:pt x="891" y="1842"/>
                    <a:pt x="799" y="1935"/>
                    <a:pt x="737" y="2027"/>
                  </a:cubicBezTo>
                  <a:cubicBezTo>
                    <a:pt x="645" y="2119"/>
                    <a:pt x="584" y="2211"/>
                    <a:pt x="492" y="2272"/>
                  </a:cubicBezTo>
                  <a:lnTo>
                    <a:pt x="277" y="2457"/>
                  </a:lnTo>
                  <a:cubicBezTo>
                    <a:pt x="215" y="2518"/>
                    <a:pt x="154" y="2549"/>
                    <a:pt x="93" y="2579"/>
                  </a:cubicBezTo>
                  <a:cubicBezTo>
                    <a:pt x="84" y="2579"/>
                    <a:pt x="78" y="2582"/>
                    <a:pt x="73" y="2585"/>
                  </a:cubicBezTo>
                  <a:lnTo>
                    <a:pt x="73" y="2585"/>
                  </a:lnTo>
                  <a:cubicBezTo>
                    <a:pt x="69" y="2552"/>
                    <a:pt x="62" y="2518"/>
                    <a:pt x="62" y="2518"/>
                  </a:cubicBezTo>
                  <a:cubicBezTo>
                    <a:pt x="62" y="2487"/>
                    <a:pt x="62" y="2426"/>
                    <a:pt x="31" y="2395"/>
                  </a:cubicBezTo>
                  <a:lnTo>
                    <a:pt x="31" y="2395"/>
                  </a:lnTo>
                  <a:cubicBezTo>
                    <a:pt x="31" y="2457"/>
                    <a:pt x="31" y="2518"/>
                    <a:pt x="62" y="2579"/>
                  </a:cubicBezTo>
                  <a:cubicBezTo>
                    <a:pt x="62" y="2579"/>
                    <a:pt x="65" y="2583"/>
                    <a:pt x="70" y="2588"/>
                  </a:cubicBezTo>
                  <a:lnTo>
                    <a:pt x="70" y="2588"/>
                  </a:lnTo>
                  <a:cubicBezTo>
                    <a:pt x="71" y="2587"/>
                    <a:pt x="72" y="2586"/>
                    <a:pt x="73" y="2585"/>
                  </a:cubicBezTo>
                  <a:lnTo>
                    <a:pt x="73" y="2585"/>
                  </a:lnTo>
                  <a:cubicBezTo>
                    <a:pt x="73" y="2587"/>
                    <a:pt x="73" y="2590"/>
                    <a:pt x="74" y="2592"/>
                  </a:cubicBezTo>
                  <a:lnTo>
                    <a:pt x="74" y="2592"/>
                  </a:lnTo>
                  <a:cubicBezTo>
                    <a:pt x="72" y="2590"/>
                    <a:pt x="71" y="2589"/>
                    <a:pt x="70" y="2588"/>
                  </a:cubicBezTo>
                  <a:lnTo>
                    <a:pt x="70" y="2588"/>
                  </a:lnTo>
                  <a:cubicBezTo>
                    <a:pt x="58" y="2597"/>
                    <a:pt x="52" y="2610"/>
                    <a:pt x="31" y="2610"/>
                  </a:cubicBezTo>
                  <a:cubicBezTo>
                    <a:pt x="45" y="2610"/>
                    <a:pt x="60" y="2604"/>
                    <a:pt x="74" y="2596"/>
                  </a:cubicBezTo>
                  <a:lnTo>
                    <a:pt x="74" y="2596"/>
                  </a:lnTo>
                  <a:cubicBezTo>
                    <a:pt x="75" y="2603"/>
                    <a:pt x="75" y="2610"/>
                    <a:pt x="75" y="2616"/>
                  </a:cubicBezTo>
                  <a:lnTo>
                    <a:pt x="75" y="2616"/>
                  </a:lnTo>
                  <a:cubicBezTo>
                    <a:pt x="72" y="2615"/>
                    <a:pt x="67" y="2613"/>
                    <a:pt x="62" y="2610"/>
                  </a:cubicBezTo>
                  <a:cubicBezTo>
                    <a:pt x="47" y="2610"/>
                    <a:pt x="39" y="2612"/>
                    <a:pt x="36" y="2615"/>
                  </a:cubicBezTo>
                  <a:lnTo>
                    <a:pt x="36" y="2615"/>
                  </a:lnTo>
                  <a:cubicBezTo>
                    <a:pt x="31" y="2610"/>
                    <a:pt x="31" y="2610"/>
                    <a:pt x="31" y="2610"/>
                  </a:cubicBezTo>
                  <a:cubicBezTo>
                    <a:pt x="31" y="2641"/>
                    <a:pt x="0" y="2641"/>
                    <a:pt x="31" y="2641"/>
                  </a:cubicBezTo>
                  <a:cubicBezTo>
                    <a:pt x="54" y="2641"/>
                    <a:pt x="25" y="2623"/>
                    <a:pt x="36" y="2615"/>
                  </a:cubicBezTo>
                  <a:lnTo>
                    <a:pt x="36" y="2615"/>
                  </a:lnTo>
                  <a:cubicBezTo>
                    <a:pt x="40" y="2619"/>
                    <a:pt x="47" y="2626"/>
                    <a:pt x="62" y="2641"/>
                  </a:cubicBezTo>
                  <a:cubicBezTo>
                    <a:pt x="65" y="2644"/>
                    <a:pt x="67" y="2645"/>
                    <a:pt x="69" y="2645"/>
                  </a:cubicBezTo>
                  <a:cubicBezTo>
                    <a:pt x="75" y="2645"/>
                    <a:pt x="76" y="2633"/>
                    <a:pt x="75" y="2616"/>
                  </a:cubicBezTo>
                  <a:lnTo>
                    <a:pt x="75" y="2616"/>
                  </a:lnTo>
                  <a:cubicBezTo>
                    <a:pt x="80" y="2618"/>
                    <a:pt x="83" y="2619"/>
                    <a:pt x="85" y="2619"/>
                  </a:cubicBezTo>
                  <a:cubicBezTo>
                    <a:pt x="94" y="2619"/>
                    <a:pt x="86" y="2606"/>
                    <a:pt x="76" y="2595"/>
                  </a:cubicBezTo>
                  <a:lnTo>
                    <a:pt x="76" y="2595"/>
                  </a:lnTo>
                  <a:cubicBezTo>
                    <a:pt x="92" y="2587"/>
                    <a:pt x="108" y="2579"/>
                    <a:pt x="123" y="2579"/>
                  </a:cubicBezTo>
                  <a:cubicBezTo>
                    <a:pt x="185" y="2549"/>
                    <a:pt x="246" y="2518"/>
                    <a:pt x="308" y="2487"/>
                  </a:cubicBezTo>
                  <a:cubicBezTo>
                    <a:pt x="400" y="2426"/>
                    <a:pt x="492" y="2364"/>
                    <a:pt x="553" y="2303"/>
                  </a:cubicBezTo>
                  <a:cubicBezTo>
                    <a:pt x="737" y="2150"/>
                    <a:pt x="922" y="1965"/>
                    <a:pt x="1106" y="1781"/>
                  </a:cubicBezTo>
                  <a:cubicBezTo>
                    <a:pt x="1259" y="1597"/>
                    <a:pt x="1444" y="1382"/>
                    <a:pt x="1628" y="1167"/>
                  </a:cubicBezTo>
                  <a:cubicBezTo>
                    <a:pt x="1720" y="1075"/>
                    <a:pt x="1843" y="952"/>
                    <a:pt x="1935" y="891"/>
                  </a:cubicBezTo>
                  <a:cubicBezTo>
                    <a:pt x="2058" y="798"/>
                    <a:pt x="2150" y="706"/>
                    <a:pt x="2242" y="614"/>
                  </a:cubicBezTo>
                  <a:cubicBezTo>
                    <a:pt x="2426" y="461"/>
                    <a:pt x="2641" y="338"/>
                    <a:pt x="2856" y="246"/>
                  </a:cubicBezTo>
                  <a:cubicBezTo>
                    <a:pt x="2918" y="215"/>
                    <a:pt x="3010" y="184"/>
                    <a:pt x="3102" y="154"/>
                  </a:cubicBezTo>
                  <a:lnTo>
                    <a:pt x="3317" y="154"/>
                  </a:lnTo>
                  <a:cubicBezTo>
                    <a:pt x="3326" y="149"/>
                    <a:pt x="3334" y="147"/>
                    <a:pt x="3343" y="147"/>
                  </a:cubicBezTo>
                  <a:cubicBezTo>
                    <a:pt x="3395" y="147"/>
                    <a:pt x="3444" y="215"/>
                    <a:pt x="3470" y="215"/>
                  </a:cubicBezTo>
                  <a:lnTo>
                    <a:pt x="3532" y="215"/>
                  </a:lnTo>
                  <a:cubicBezTo>
                    <a:pt x="3532" y="215"/>
                    <a:pt x="3501" y="123"/>
                    <a:pt x="3470" y="123"/>
                  </a:cubicBezTo>
                  <a:cubicBezTo>
                    <a:pt x="3440" y="123"/>
                    <a:pt x="3378" y="0"/>
                    <a:pt x="331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7" name="Google Shape;9907;p98"/>
            <p:cNvSpPr/>
            <p:nvPr/>
          </p:nvSpPr>
          <p:spPr>
            <a:xfrm rot="6299887">
              <a:off x="7359542" y="-723457"/>
              <a:ext cx="85633" cy="39896"/>
            </a:xfrm>
            <a:custGeom>
              <a:avLst/>
              <a:gdLst/>
              <a:ahLst/>
              <a:cxnLst/>
              <a:rect l="l" t="t" r="r" b="b"/>
              <a:pathLst>
                <a:path w="2243" h="1045" extrusionOk="0">
                  <a:moveTo>
                    <a:pt x="1843" y="0"/>
                  </a:moveTo>
                  <a:cubicBezTo>
                    <a:pt x="1690" y="31"/>
                    <a:pt x="1567" y="92"/>
                    <a:pt x="1444" y="154"/>
                  </a:cubicBezTo>
                  <a:cubicBezTo>
                    <a:pt x="1383" y="184"/>
                    <a:pt x="1321" y="215"/>
                    <a:pt x="1260" y="246"/>
                  </a:cubicBezTo>
                  <a:lnTo>
                    <a:pt x="1045" y="369"/>
                  </a:lnTo>
                  <a:lnTo>
                    <a:pt x="646" y="614"/>
                  </a:lnTo>
                  <a:cubicBezTo>
                    <a:pt x="523" y="676"/>
                    <a:pt x="431" y="768"/>
                    <a:pt x="339" y="829"/>
                  </a:cubicBezTo>
                  <a:cubicBezTo>
                    <a:pt x="216" y="891"/>
                    <a:pt x="154" y="952"/>
                    <a:pt x="93" y="983"/>
                  </a:cubicBezTo>
                  <a:lnTo>
                    <a:pt x="1" y="1044"/>
                  </a:lnTo>
                  <a:lnTo>
                    <a:pt x="93" y="1044"/>
                  </a:lnTo>
                  <a:cubicBezTo>
                    <a:pt x="154" y="1013"/>
                    <a:pt x="246" y="1013"/>
                    <a:pt x="369" y="952"/>
                  </a:cubicBezTo>
                  <a:cubicBezTo>
                    <a:pt x="492" y="891"/>
                    <a:pt x="646" y="860"/>
                    <a:pt x="738" y="768"/>
                  </a:cubicBezTo>
                  <a:cubicBezTo>
                    <a:pt x="861" y="706"/>
                    <a:pt x="1014" y="614"/>
                    <a:pt x="1137" y="553"/>
                  </a:cubicBezTo>
                  <a:cubicBezTo>
                    <a:pt x="1260" y="461"/>
                    <a:pt x="1413" y="399"/>
                    <a:pt x="1505" y="307"/>
                  </a:cubicBezTo>
                  <a:cubicBezTo>
                    <a:pt x="1567" y="276"/>
                    <a:pt x="1628" y="246"/>
                    <a:pt x="1720" y="215"/>
                  </a:cubicBezTo>
                  <a:lnTo>
                    <a:pt x="1874" y="154"/>
                  </a:lnTo>
                  <a:cubicBezTo>
                    <a:pt x="1905" y="123"/>
                    <a:pt x="1966" y="92"/>
                    <a:pt x="2027" y="62"/>
                  </a:cubicBezTo>
                  <a:cubicBezTo>
                    <a:pt x="2058" y="31"/>
                    <a:pt x="2089" y="31"/>
                    <a:pt x="2120" y="31"/>
                  </a:cubicBezTo>
                  <a:cubicBezTo>
                    <a:pt x="2150" y="31"/>
                    <a:pt x="2181" y="0"/>
                    <a:pt x="224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8" name="Google Shape;9908;p98"/>
            <p:cNvSpPr/>
            <p:nvPr/>
          </p:nvSpPr>
          <p:spPr>
            <a:xfrm rot="6299887">
              <a:off x="7350455" y="-712881"/>
              <a:ext cx="89146" cy="28175"/>
            </a:xfrm>
            <a:custGeom>
              <a:avLst/>
              <a:gdLst/>
              <a:ahLst/>
              <a:cxnLst/>
              <a:rect l="l" t="t" r="r" b="b"/>
              <a:pathLst>
                <a:path w="2335" h="738" extrusionOk="0">
                  <a:moveTo>
                    <a:pt x="2334" y="0"/>
                  </a:moveTo>
                  <a:cubicBezTo>
                    <a:pt x="2212" y="0"/>
                    <a:pt x="2089" y="31"/>
                    <a:pt x="1966" y="31"/>
                  </a:cubicBezTo>
                  <a:cubicBezTo>
                    <a:pt x="1690" y="92"/>
                    <a:pt x="1413" y="154"/>
                    <a:pt x="1137" y="246"/>
                  </a:cubicBezTo>
                  <a:cubicBezTo>
                    <a:pt x="983" y="277"/>
                    <a:pt x="830" y="338"/>
                    <a:pt x="707" y="399"/>
                  </a:cubicBezTo>
                  <a:cubicBezTo>
                    <a:pt x="584" y="430"/>
                    <a:pt x="461" y="491"/>
                    <a:pt x="338" y="553"/>
                  </a:cubicBezTo>
                  <a:cubicBezTo>
                    <a:pt x="123" y="645"/>
                    <a:pt x="1" y="737"/>
                    <a:pt x="1" y="737"/>
                  </a:cubicBezTo>
                  <a:cubicBezTo>
                    <a:pt x="1" y="737"/>
                    <a:pt x="154" y="737"/>
                    <a:pt x="369" y="645"/>
                  </a:cubicBezTo>
                  <a:lnTo>
                    <a:pt x="553" y="584"/>
                  </a:lnTo>
                  <a:cubicBezTo>
                    <a:pt x="615" y="553"/>
                    <a:pt x="676" y="522"/>
                    <a:pt x="738" y="522"/>
                  </a:cubicBezTo>
                  <a:cubicBezTo>
                    <a:pt x="891" y="491"/>
                    <a:pt x="1014" y="430"/>
                    <a:pt x="1168" y="399"/>
                  </a:cubicBezTo>
                  <a:cubicBezTo>
                    <a:pt x="1321" y="369"/>
                    <a:pt x="1475" y="307"/>
                    <a:pt x="1597" y="277"/>
                  </a:cubicBezTo>
                  <a:lnTo>
                    <a:pt x="1997" y="154"/>
                  </a:lnTo>
                  <a:cubicBezTo>
                    <a:pt x="2212" y="62"/>
                    <a:pt x="2334" y="0"/>
                    <a:pt x="233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9" name="Google Shape;9909;p98"/>
            <p:cNvSpPr/>
            <p:nvPr/>
          </p:nvSpPr>
          <p:spPr>
            <a:xfrm rot="6299887">
              <a:off x="7156371" y="-811968"/>
              <a:ext cx="205169" cy="227465"/>
            </a:xfrm>
            <a:custGeom>
              <a:avLst/>
              <a:gdLst/>
              <a:ahLst/>
              <a:cxnLst/>
              <a:rect l="l" t="t" r="r" b="b"/>
              <a:pathLst>
                <a:path w="5374" h="5958" extrusionOk="0">
                  <a:moveTo>
                    <a:pt x="277" y="0"/>
                  </a:moveTo>
                  <a:lnTo>
                    <a:pt x="0" y="62"/>
                  </a:lnTo>
                  <a:cubicBezTo>
                    <a:pt x="522" y="1014"/>
                    <a:pt x="522" y="1321"/>
                    <a:pt x="645" y="2334"/>
                  </a:cubicBezTo>
                  <a:cubicBezTo>
                    <a:pt x="676" y="2672"/>
                    <a:pt x="553" y="3378"/>
                    <a:pt x="645" y="3716"/>
                  </a:cubicBezTo>
                  <a:cubicBezTo>
                    <a:pt x="676" y="3961"/>
                    <a:pt x="768" y="4238"/>
                    <a:pt x="891" y="4483"/>
                  </a:cubicBezTo>
                  <a:cubicBezTo>
                    <a:pt x="1321" y="5497"/>
                    <a:pt x="2702" y="5927"/>
                    <a:pt x="3685" y="5957"/>
                  </a:cubicBezTo>
                  <a:cubicBezTo>
                    <a:pt x="3931" y="5957"/>
                    <a:pt x="4176" y="5957"/>
                    <a:pt x="4422" y="5896"/>
                  </a:cubicBezTo>
                  <a:cubicBezTo>
                    <a:pt x="5036" y="4790"/>
                    <a:pt x="5374" y="3624"/>
                    <a:pt x="4514" y="2426"/>
                  </a:cubicBezTo>
                  <a:cubicBezTo>
                    <a:pt x="4084" y="1750"/>
                    <a:pt x="3470" y="1198"/>
                    <a:pt x="2733" y="860"/>
                  </a:cubicBezTo>
                  <a:cubicBezTo>
                    <a:pt x="2242" y="614"/>
                    <a:pt x="1075" y="31"/>
                    <a:pt x="27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0" name="Google Shape;9910;p98"/>
            <p:cNvSpPr/>
            <p:nvPr/>
          </p:nvSpPr>
          <p:spPr>
            <a:xfrm rot="6299887">
              <a:off x="7398225" y="-787474"/>
              <a:ext cx="5918" cy="4696"/>
            </a:xfrm>
            <a:custGeom>
              <a:avLst/>
              <a:gdLst/>
              <a:ahLst/>
              <a:cxnLst/>
              <a:rect l="l" t="t" r="r" b="b"/>
              <a:pathLst>
                <a:path w="155" h="123" extrusionOk="0">
                  <a:moveTo>
                    <a:pt x="1" y="0"/>
                  </a:moveTo>
                  <a:lnTo>
                    <a:pt x="62" y="123"/>
                  </a:lnTo>
                  <a:cubicBezTo>
                    <a:pt x="93" y="92"/>
                    <a:pt x="123" y="92"/>
                    <a:pt x="154" y="62"/>
                  </a:cubicBezTo>
                  <a:cubicBezTo>
                    <a:pt x="93" y="62"/>
                    <a:pt x="62" y="31"/>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1" name="Google Shape;9911;p98"/>
            <p:cNvSpPr/>
            <p:nvPr/>
          </p:nvSpPr>
          <p:spPr>
            <a:xfrm rot="6299887">
              <a:off x="7229473" y="-788347"/>
              <a:ext cx="150192" cy="147749"/>
            </a:xfrm>
            <a:custGeom>
              <a:avLst/>
              <a:gdLst/>
              <a:ahLst/>
              <a:cxnLst/>
              <a:rect l="l" t="t" r="r" b="b"/>
              <a:pathLst>
                <a:path w="3934" h="3870" extrusionOk="0">
                  <a:moveTo>
                    <a:pt x="277" y="0"/>
                  </a:moveTo>
                  <a:lnTo>
                    <a:pt x="0" y="62"/>
                  </a:lnTo>
                  <a:cubicBezTo>
                    <a:pt x="522" y="1014"/>
                    <a:pt x="492" y="1321"/>
                    <a:pt x="645" y="2334"/>
                  </a:cubicBezTo>
                  <a:cubicBezTo>
                    <a:pt x="645" y="2518"/>
                    <a:pt x="645" y="2733"/>
                    <a:pt x="645" y="2917"/>
                  </a:cubicBezTo>
                  <a:cubicBezTo>
                    <a:pt x="676" y="3102"/>
                    <a:pt x="768" y="3255"/>
                    <a:pt x="921" y="3347"/>
                  </a:cubicBezTo>
                  <a:cubicBezTo>
                    <a:pt x="983" y="3384"/>
                    <a:pt x="1036" y="3400"/>
                    <a:pt x="1083" y="3400"/>
                  </a:cubicBezTo>
                  <a:cubicBezTo>
                    <a:pt x="1268" y="3400"/>
                    <a:pt x="1352" y="3150"/>
                    <a:pt x="1474" y="2979"/>
                  </a:cubicBezTo>
                  <a:cubicBezTo>
                    <a:pt x="1628" y="3224"/>
                    <a:pt x="1843" y="3869"/>
                    <a:pt x="2211" y="3869"/>
                  </a:cubicBezTo>
                  <a:cubicBezTo>
                    <a:pt x="2549" y="3869"/>
                    <a:pt x="2549" y="3317"/>
                    <a:pt x="2580" y="3071"/>
                  </a:cubicBezTo>
                  <a:cubicBezTo>
                    <a:pt x="2744" y="3094"/>
                    <a:pt x="3052" y="3244"/>
                    <a:pt x="3284" y="3244"/>
                  </a:cubicBezTo>
                  <a:cubicBezTo>
                    <a:pt x="3356" y="3244"/>
                    <a:pt x="3420" y="3230"/>
                    <a:pt x="3470" y="3194"/>
                  </a:cubicBezTo>
                  <a:cubicBezTo>
                    <a:pt x="3654" y="3071"/>
                    <a:pt x="3439" y="2764"/>
                    <a:pt x="3347" y="2549"/>
                  </a:cubicBezTo>
                  <a:lnTo>
                    <a:pt x="3347" y="2549"/>
                  </a:lnTo>
                  <a:cubicBezTo>
                    <a:pt x="3438" y="2570"/>
                    <a:pt x="3520" y="2581"/>
                    <a:pt x="3590" y="2581"/>
                  </a:cubicBezTo>
                  <a:cubicBezTo>
                    <a:pt x="3827" y="2581"/>
                    <a:pt x="3933" y="2451"/>
                    <a:pt x="3839" y="2119"/>
                  </a:cubicBezTo>
                  <a:cubicBezTo>
                    <a:pt x="3746" y="1781"/>
                    <a:pt x="3593" y="1474"/>
                    <a:pt x="3378" y="1228"/>
                  </a:cubicBezTo>
                  <a:cubicBezTo>
                    <a:pt x="3163" y="1075"/>
                    <a:pt x="2948" y="952"/>
                    <a:pt x="2733" y="829"/>
                  </a:cubicBezTo>
                  <a:cubicBezTo>
                    <a:pt x="2211" y="614"/>
                    <a:pt x="1075" y="31"/>
                    <a:pt x="277"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2" name="Google Shape;9912;p98"/>
            <p:cNvSpPr/>
            <p:nvPr/>
          </p:nvSpPr>
          <p:spPr>
            <a:xfrm rot="6299887">
              <a:off x="7141355" y="-789993"/>
              <a:ext cx="228648" cy="227885"/>
            </a:xfrm>
            <a:custGeom>
              <a:avLst/>
              <a:gdLst/>
              <a:ahLst/>
              <a:cxnLst/>
              <a:rect l="l" t="t" r="r" b="b"/>
              <a:pathLst>
                <a:path w="5989" h="5969" extrusionOk="0">
                  <a:moveTo>
                    <a:pt x="829" y="0"/>
                  </a:moveTo>
                  <a:cubicBezTo>
                    <a:pt x="552" y="0"/>
                    <a:pt x="275" y="24"/>
                    <a:pt x="1" y="73"/>
                  </a:cubicBezTo>
                  <a:cubicBezTo>
                    <a:pt x="768" y="104"/>
                    <a:pt x="1935" y="687"/>
                    <a:pt x="2457" y="933"/>
                  </a:cubicBezTo>
                  <a:cubicBezTo>
                    <a:pt x="3194" y="1271"/>
                    <a:pt x="3808" y="1823"/>
                    <a:pt x="4238" y="2499"/>
                  </a:cubicBezTo>
                  <a:cubicBezTo>
                    <a:pt x="5098" y="3697"/>
                    <a:pt x="4760" y="4863"/>
                    <a:pt x="4146" y="5969"/>
                  </a:cubicBezTo>
                  <a:cubicBezTo>
                    <a:pt x="5405" y="5723"/>
                    <a:pt x="5988" y="4679"/>
                    <a:pt x="5651" y="3205"/>
                  </a:cubicBezTo>
                  <a:cubicBezTo>
                    <a:pt x="5282" y="1578"/>
                    <a:pt x="4330" y="902"/>
                    <a:pt x="2580" y="319"/>
                  </a:cubicBezTo>
                  <a:cubicBezTo>
                    <a:pt x="2015" y="110"/>
                    <a:pt x="1422" y="0"/>
                    <a:pt x="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3" name="Google Shape;9913;p98"/>
            <p:cNvSpPr/>
            <p:nvPr/>
          </p:nvSpPr>
          <p:spPr>
            <a:xfrm rot="6299887">
              <a:off x="7270554" y="-755330"/>
              <a:ext cx="105524" cy="86779"/>
            </a:xfrm>
            <a:custGeom>
              <a:avLst/>
              <a:gdLst/>
              <a:ahLst/>
              <a:cxnLst/>
              <a:rect l="l" t="t" r="r" b="b"/>
              <a:pathLst>
                <a:path w="2764" h="2273" extrusionOk="0">
                  <a:moveTo>
                    <a:pt x="0" y="0"/>
                  </a:moveTo>
                  <a:lnTo>
                    <a:pt x="123" y="62"/>
                  </a:lnTo>
                  <a:cubicBezTo>
                    <a:pt x="215" y="123"/>
                    <a:pt x="369" y="185"/>
                    <a:pt x="492" y="277"/>
                  </a:cubicBezTo>
                  <a:lnTo>
                    <a:pt x="737" y="399"/>
                  </a:lnTo>
                  <a:cubicBezTo>
                    <a:pt x="799" y="461"/>
                    <a:pt x="891" y="522"/>
                    <a:pt x="983" y="584"/>
                  </a:cubicBezTo>
                  <a:cubicBezTo>
                    <a:pt x="1075" y="645"/>
                    <a:pt x="1167" y="707"/>
                    <a:pt x="1259" y="768"/>
                  </a:cubicBezTo>
                  <a:lnTo>
                    <a:pt x="1505" y="983"/>
                  </a:lnTo>
                  <a:lnTo>
                    <a:pt x="1751" y="1198"/>
                  </a:lnTo>
                  <a:cubicBezTo>
                    <a:pt x="1843" y="1259"/>
                    <a:pt x="1935" y="1321"/>
                    <a:pt x="1996" y="1413"/>
                  </a:cubicBezTo>
                  <a:cubicBezTo>
                    <a:pt x="2058" y="1474"/>
                    <a:pt x="2150" y="1536"/>
                    <a:pt x="2211" y="1628"/>
                  </a:cubicBezTo>
                  <a:lnTo>
                    <a:pt x="2395" y="1812"/>
                  </a:lnTo>
                  <a:cubicBezTo>
                    <a:pt x="2518" y="1935"/>
                    <a:pt x="2580" y="2058"/>
                    <a:pt x="2641" y="2150"/>
                  </a:cubicBezTo>
                  <a:lnTo>
                    <a:pt x="2764" y="2273"/>
                  </a:lnTo>
                  <a:lnTo>
                    <a:pt x="2672" y="2119"/>
                  </a:lnTo>
                  <a:lnTo>
                    <a:pt x="2610" y="1965"/>
                  </a:lnTo>
                  <a:cubicBezTo>
                    <a:pt x="2549" y="1904"/>
                    <a:pt x="2518" y="1812"/>
                    <a:pt x="2487" y="1751"/>
                  </a:cubicBezTo>
                  <a:lnTo>
                    <a:pt x="2303" y="1536"/>
                  </a:lnTo>
                  <a:cubicBezTo>
                    <a:pt x="2242" y="1443"/>
                    <a:pt x="2180" y="1382"/>
                    <a:pt x="2119" y="1290"/>
                  </a:cubicBezTo>
                  <a:cubicBezTo>
                    <a:pt x="2027" y="1229"/>
                    <a:pt x="1965" y="1136"/>
                    <a:pt x="1873" y="1075"/>
                  </a:cubicBezTo>
                  <a:lnTo>
                    <a:pt x="1628" y="829"/>
                  </a:lnTo>
                  <a:lnTo>
                    <a:pt x="1351" y="614"/>
                  </a:lnTo>
                  <a:cubicBezTo>
                    <a:pt x="1259" y="553"/>
                    <a:pt x="1167" y="492"/>
                    <a:pt x="1075" y="461"/>
                  </a:cubicBezTo>
                  <a:cubicBezTo>
                    <a:pt x="983" y="399"/>
                    <a:pt x="891" y="338"/>
                    <a:pt x="799" y="307"/>
                  </a:cubicBezTo>
                  <a:lnTo>
                    <a:pt x="553" y="185"/>
                  </a:lnTo>
                  <a:cubicBezTo>
                    <a:pt x="461" y="154"/>
                    <a:pt x="399" y="123"/>
                    <a:pt x="338" y="92"/>
                  </a:cubicBezTo>
                  <a:lnTo>
                    <a:pt x="154" y="31"/>
                  </a:lnTo>
                  <a:lnTo>
                    <a:pt x="0"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4" name="Google Shape;9914;p98"/>
            <p:cNvSpPr/>
            <p:nvPr/>
          </p:nvSpPr>
          <p:spPr>
            <a:xfrm rot="6299887">
              <a:off x="7256489" y="-800176"/>
              <a:ext cx="104379" cy="140724"/>
            </a:xfrm>
            <a:custGeom>
              <a:avLst/>
              <a:gdLst/>
              <a:ahLst/>
              <a:cxnLst/>
              <a:rect l="l" t="t" r="r" b="b"/>
              <a:pathLst>
                <a:path w="2734" h="3686" extrusionOk="0">
                  <a:moveTo>
                    <a:pt x="0" y="0"/>
                  </a:moveTo>
                  <a:lnTo>
                    <a:pt x="154" y="154"/>
                  </a:lnTo>
                  <a:cubicBezTo>
                    <a:pt x="246" y="215"/>
                    <a:pt x="369" y="369"/>
                    <a:pt x="522" y="492"/>
                  </a:cubicBezTo>
                  <a:cubicBezTo>
                    <a:pt x="707" y="645"/>
                    <a:pt x="860" y="829"/>
                    <a:pt x="1075" y="1044"/>
                  </a:cubicBezTo>
                  <a:lnTo>
                    <a:pt x="1352" y="1351"/>
                  </a:lnTo>
                  <a:cubicBezTo>
                    <a:pt x="1444" y="1444"/>
                    <a:pt x="1536" y="1566"/>
                    <a:pt x="1628" y="1689"/>
                  </a:cubicBezTo>
                  <a:cubicBezTo>
                    <a:pt x="1689" y="1781"/>
                    <a:pt x="1781" y="1904"/>
                    <a:pt x="1874" y="2027"/>
                  </a:cubicBezTo>
                  <a:cubicBezTo>
                    <a:pt x="1966" y="2150"/>
                    <a:pt x="2027" y="2273"/>
                    <a:pt x="2119" y="2365"/>
                  </a:cubicBezTo>
                  <a:cubicBezTo>
                    <a:pt x="2181" y="2488"/>
                    <a:pt x="2273" y="2580"/>
                    <a:pt x="2303" y="2702"/>
                  </a:cubicBezTo>
                  <a:cubicBezTo>
                    <a:pt x="2365" y="2825"/>
                    <a:pt x="2426" y="2917"/>
                    <a:pt x="2488" y="3010"/>
                  </a:cubicBezTo>
                  <a:cubicBezTo>
                    <a:pt x="2518" y="3102"/>
                    <a:pt x="2580" y="3225"/>
                    <a:pt x="2611" y="3286"/>
                  </a:cubicBezTo>
                  <a:cubicBezTo>
                    <a:pt x="2641" y="3378"/>
                    <a:pt x="2672" y="3439"/>
                    <a:pt x="2672" y="3501"/>
                  </a:cubicBezTo>
                  <a:lnTo>
                    <a:pt x="2733" y="3685"/>
                  </a:lnTo>
                  <a:cubicBezTo>
                    <a:pt x="2733" y="3685"/>
                    <a:pt x="2733" y="3624"/>
                    <a:pt x="2703" y="3501"/>
                  </a:cubicBezTo>
                  <a:cubicBezTo>
                    <a:pt x="2703" y="3439"/>
                    <a:pt x="2672" y="3347"/>
                    <a:pt x="2672" y="3255"/>
                  </a:cubicBezTo>
                  <a:cubicBezTo>
                    <a:pt x="2641" y="3194"/>
                    <a:pt x="2611" y="3102"/>
                    <a:pt x="2580" y="2979"/>
                  </a:cubicBezTo>
                  <a:cubicBezTo>
                    <a:pt x="2549" y="2887"/>
                    <a:pt x="2488" y="2764"/>
                    <a:pt x="2426" y="2641"/>
                  </a:cubicBezTo>
                  <a:cubicBezTo>
                    <a:pt x="2365" y="2549"/>
                    <a:pt x="2303" y="2426"/>
                    <a:pt x="2242" y="2303"/>
                  </a:cubicBezTo>
                  <a:cubicBezTo>
                    <a:pt x="2181" y="2150"/>
                    <a:pt x="2089" y="2027"/>
                    <a:pt x="1996" y="1904"/>
                  </a:cubicBezTo>
                  <a:cubicBezTo>
                    <a:pt x="1935" y="1781"/>
                    <a:pt x="1843" y="1658"/>
                    <a:pt x="1751" y="1566"/>
                  </a:cubicBezTo>
                  <a:cubicBezTo>
                    <a:pt x="1659" y="1444"/>
                    <a:pt x="1567" y="1321"/>
                    <a:pt x="1474" y="1229"/>
                  </a:cubicBezTo>
                  <a:cubicBezTo>
                    <a:pt x="1382" y="1106"/>
                    <a:pt x="1259" y="1014"/>
                    <a:pt x="1167" y="922"/>
                  </a:cubicBezTo>
                  <a:cubicBezTo>
                    <a:pt x="1075" y="799"/>
                    <a:pt x="983" y="707"/>
                    <a:pt x="891" y="645"/>
                  </a:cubicBezTo>
                  <a:cubicBezTo>
                    <a:pt x="768" y="553"/>
                    <a:pt x="707" y="461"/>
                    <a:pt x="615" y="400"/>
                  </a:cubicBezTo>
                  <a:cubicBezTo>
                    <a:pt x="522" y="338"/>
                    <a:pt x="430" y="277"/>
                    <a:pt x="369" y="215"/>
                  </a:cubicBezTo>
                  <a:cubicBezTo>
                    <a:pt x="277" y="185"/>
                    <a:pt x="215" y="123"/>
                    <a:pt x="154" y="92"/>
                  </a:cubicBezTo>
                  <a:lnTo>
                    <a:pt x="0"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5" name="Google Shape;9915;p98"/>
            <p:cNvSpPr/>
            <p:nvPr/>
          </p:nvSpPr>
          <p:spPr>
            <a:xfrm rot="6299887">
              <a:off x="7296250" y="-797578"/>
              <a:ext cx="66888" cy="105524"/>
            </a:xfrm>
            <a:custGeom>
              <a:avLst/>
              <a:gdLst/>
              <a:ahLst/>
              <a:cxnLst/>
              <a:rect l="l" t="t" r="r" b="b"/>
              <a:pathLst>
                <a:path w="1752" h="2764" extrusionOk="0">
                  <a:moveTo>
                    <a:pt x="1" y="0"/>
                  </a:moveTo>
                  <a:lnTo>
                    <a:pt x="62" y="123"/>
                  </a:lnTo>
                  <a:cubicBezTo>
                    <a:pt x="93" y="154"/>
                    <a:pt x="124" y="215"/>
                    <a:pt x="154" y="246"/>
                  </a:cubicBezTo>
                  <a:cubicBezTo>
                    <a:pt x="216" y="307"/>
                    <a:pt x="246" y="369"/>
                    <a:pt x="277" y="430"/>
                  </a:cubicBezTo>
                  <a:lnTo>
                    <a:pt x="431" y="614"/>
                  </a:lnTo>
                  <a:lnTo>
                    <a:pt x="584" y="860"/>
                  </a:lnTo>
                  <a:cubicBezTo>
                    <a:pt x="707" y="1013"/>
                    <a:pt x="830" y="1198"/>
                    <a:pt x="922" y="1351"/>
                  </a:cubicBezTo>
                  <a:cubicBezTo>
                    <a:pt x="983" y="1443"/>
                    <a:pt x="1045" y="1535"/>
                    <a:pt x="1106" y="1597"/>
                  </a:cubicBezTo>
                  <a:cubicBezTo>
                    <a:pt x="1168" y="1689"/>
                    <a:pt x="1198" y="1781"/>
                    <a:pt x="1260" y="1873"/>
                  </a:cubicBezTo>
                  <a:cubicBezTo>
                    <a:pt x="1321" y="1935"/>
                    <a:pt x="1352" y="2027"/>
                    <a:pt x="1413" y="2088"/>
                  </a:cubicBezTo>
                  <a:cubicBezTo>
                    <a:pt x="1444" y="2180"/>
                    <a:pt x="1475" y="2242"/>
                    <a:pt x="1505" y="2303"/>
                  </a:cubicBezTo>
                  <a:cubicBezTo>
                    <a:pt x="1567" y="2395"/>
                    <a:pt x="1598" y="2426"/>
                    <a:pt x="1628" y="2487"/>
                  </a:cubicBezTo>
                  <a:cubicBezTo>
                    <a:pt x="1628" y="2549"/>
                    <a:pt x="1659" y="2549"/>
                    <a:pt x="1690" y="2641"/>
                  </a:cubicBezTo>
                  <a:cubicBezTo>
                    <a:pt x="1720" y="2733"/>
                    <a:pt x="1751" y="2764"/>
                    <a:pt x="1751" y="2764"/>
                  </a:cubicBezTo>
                  <a:cubicBezTo>
                    <a:pt x="1751" y="2764"/>
                    <a:pt x="1720" y="2733"/>
                    <a:pt x="1720" y="2641"/>
                  </a:cubicBezTo>
                  <a:lnTo>
                    <a:pt x="1690" y="2487"/>
                  </a:lnTo>
                  <a:cubicBezTo>
                    <a:pt x="1659" y="2395"/>
                    <a:pt x="1659" y="2303"/>
                    <a:pt x="1628" y="2242"/>
                  </a:cubicBezTo>
                  <a:cubicBezTo>
                    <a:pt x="1598" y="2149"/>
                    <a:pt x="1567" y="2088"/>
                    <a:pt x="1536" y="1996"/>
                  </a:cubicBezTo>
                  <a:lnTo>
                    <a:pt x="1413" y="1750"/>
                  </a:lnTo>
                  <a:cubicBezTo>
                    <a:pt x="1352" y="1658"/>
                    <a:pt x="1321" y="1566"/>
                    <a:pt x="1260" y="1474"/>
                  </a:cubicBezTo>
                  <a:cubicBezTo>
                    <a:pt x="1198" y="1413"/>
                    <a:pt x="1137" y="1320"/>
                    <a:pt x="1075" y="1228"/>
                  </a:cubicBezTo>
                  <a:cubicBezTo>
                    <a:pt x="1045" y="1136"/>
                    <a:pt x="983" y="1044"/>
                    <a:pt x="922" y="983"/>
                  </a:cubicBezTo>
                  <a:cubicBezTo>
                    <a:pt x="861" y="891"/>
                    <a:pt x="799" y="798"/>
                    <a:pt x="738" y="737"/>
                  </a:cubicBezTo>
                  <a:cubicBezTo>
                    <a:pt x="615" y="614"/>
                    <a:pt x="492" y="461"/>
                    <a:pt x="369" y="338"/>
                  </a:cubicBezTo>
                  <a:cubicBezTo>
                    <a:pt x="308" y="246"/>
                    <a:pt x="216" y="154"/>
                    <a:pt x="93" y="92"/>
                  </a:cubicBez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6" name="Google Shape;9916;p98"/>
            <p:cNvSpPr/>
            <p:nvPr/>
          </p:nvSpPr>
          <p:spPr>
            <a:xfrm rot="6299887">
              <a:off x="7319620" y="-803790"/>
              <a:ext cx="38751" cy="93803"/>
            </a:xfrm>
            <a:custGeom>
              <a:avLst/>
              <a:gdLst/>
              <a:ahLst/>
              <a:cxnLst/>
              <a:rect l="l" t="t" r="r" b="b"/>
              <a:pathLst>
                <a:path w="1015" h="2457" extrusionOk="0">
                  <a:moveTo>
                    <a:pt x="1" y="0"/>
                  </a:moveTo>
                  <a:lnTo>
                    <a:pt x="31" y="92"/>
                  </a:lnTo>
                  <a:cubicBezTo>
                    <a:pt x="62" y="154"/>
                    <a:pt x="62" y="184"/>
                    <a:pt x="93" y="215"/>
                  </a:cubicBezTo>
                  <a:lnTo>
                    <a:pt x="154" y="369"/>
                  </a:lnTo>
                  <a:cubicBezTo>
                    <a:pt x="216" y="491"/>
                    <a:pt x="246" y="614"/>
                    <a:pt x="308" y="768"/>
                  </a:cubicBezTo>
                  <a:lnTo>
                    <a:pt x="492" y="1228"/>
                  </a:lnTo>
                  <a:lnTo>
                    <a:pt x="676" y="1658"/>
                  </a:lnTo>
                  <a:cubicBezTo>
                    <a:pt x="738" y="1812"/>
                    <a:pt x="799" y="1935"/>
                    <a:pt x="861" y="2057"/>
                  </a:cubicBezTo>
                  <a:cubicBezTo>
                    <a:pt x="891" y="2180"/>
                    <a:pt x="953" y="2272"/>
                    <a:pt x="983" y="2334"/>
                  </a:cubicBezTo>
                  <a:cubicBezTo>
                    <a:pt x="1014" y="2395"/>
                    <a:pt x="1014" y="2457"/>
                    <a:pt x="1014" y="2457"/>
                  </a:cubicBezTo>
                  <a:lnTo>
                    <a:pt x="1014" y="2334"/>
                  </a:lnTo>
                  <a:cubicBezTo>
                    <a:pt x="1014" y="2211"/>
                    <a:pt x="983" y="2119"/>
                    <a:pt x="953" y="2027"/>
                  </a:cubicBezTo>
                  <a:cubicBezTo>
                    <a:pt x="922" y="1904"/>
                    <a:pt x="891" y="1750"/>
                    <a:pt x="861" y="1627"/>
                  </a:cubicBezTo>
                  <a:cubicBezTo>
                    <a:pt x="799" y="1474"/>
                    <a:pt x="738" y="1320"/>
                    <a:pt x="676" y="1167"/>
                  </a:cubicBezTo>
                  <a:cubicBezTo>
                    <a:pt x="615" y="1013"/>
                    <a:pt x="553" y="829"/>
                    <a:pt x="461" y="706"/>
                  </a:cubicBezTo>
                  <a:lnTo>
                    <a:pt x="369" y="491"/>
                  </a:lnTo>
                  <a:cubicBezTo>
                    <a:pt x="339" y="430"/>
                    <a:pt x="277" y="369"/>
                    <a:pt x="246" y="338"/>
                  </a:cubicBezTo>
                  <a:cubicBezTo>
                    <a:pt x="216" y="246"/>
                    <a:pt x="154" y="154"/>
                    <a:pt x="93" y="92"/>
                  </a:cubicBez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119" name="Shape 6119"/>
        <p:cNvGrpSpPr/>
        <p:nvPr/>
      </p:nvGrpSpPr>
      <p:grpSpPr>
        <a:xfrm>
          <a:off x="0" y="0"/>
          <a:ext cx="0" cy="0"/>
          <a:chOff x="0" y="0"/>
          <a:chExt cx="0" cy="0"/>
        </a:xfrm>
      </p:grpSpPr>
      <p:sp>
        <p:nvSpPr>
          <p:cNvPr id="6120" name="Google Shape;6120;p63"/>
          <p:cNvSpPr/>
          <p:nvPr/>
        </p:nvSpPr>
        <p:spPr>
          <a:xfrm rot="10799744">
            <a:off x="3996050" y="194951"/>
            <a:ext cx="1541944" cy="1280623"/>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63"/>
          <p:cNvSpPr txBox="1"/>
          <p:nvPr>
            <p:ph type="title"/>
          </p:nvPr>
        </p:nvSpPr>
        <p:spPr>
          <a:xfrm>
            <a:off x="808170" y="1475505"/>
            <a:ext cx="7428600" cy="14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a:t>Ưu nhược điểm</a:t>
            </a:r>
            <a:endParaRPr lang="en-US" sz="5000"/>
          </a:p>
        </p:txBody>
      </p:sp>
      <p:grpSp>
        <p:nvGrpSpPr>
          <p:cNvPr id="6122" name="Google Shape;6122;p63"/>
          <p:cNvGrpSpPr/>
          <p:nvPr/>
        </p:nvGrpSpPr>
        <p:grpSpPr>
          <a:xfrm rot="-1767691">
            <a:off x="4435186" y="470437"/>
            <a:ext cx="842821" cy="856342"/>
            <a:chOff x="3370975" y="4327225"/>
            <a:chExt cx="489875" cy="502100"/>
          </a:xfrm>
        </p:grpSpPr>
        <p:sp>
          <p:nvSpPr>
            <p:cNvPr id="6123" name="Google Shape;6123;p63"/>
            <p:cNvSpPr/>
            <p:nvPr/>
          </p:nvSpPr>
          <p:spPr>
            <a:xfrm>
              <a:off x="3370975" y="4334175"/>
              <a:ext cx="418450" cy="495150"/>
            </a:xfrm>
            <a:custGeom>
              <a:avLst/>
              <a:gdLst/>
              <a:ahLst/>
              <a:cxnLst/>
              <a:rect l="l" t="t" r="r" b="b"/>
              <a:pathLst>
                <a:path w="16738" h="19806" extrusionOk="0">
                  <a:moveTo>
                    <a:pt x="6487" y="0"/>
                  </a:moveTo>
                  <a:lnTo>
                    <a:pt x="6185" y="34"/>
                  </a:lnTo>
                  <a:cubicBezTo>
                    <a:pt x="4504" y="404"/>
                    <a:pt x="2252" y="3496"/>
                    <a:pt x="1412" y="5579"/>
                  </a:cubicBezTo>
                  <a:cubicBezTo>
                    <a:pt x="1" y="8940"/>
                    <a:pt x="1042" y="14082"/>
                    <a:pt x="3832" y="16805"/>
                  </a:cubicBezTo>
                  <a:cubicBezTo>
                    <a:pt x="5720" y="18672"/>
                    <a:pt x="8472" y="19805"/>
                    <a:pt x="11402" y="19805"/>
                  </a:cubicBezTo>
                  <a:cubicBezTo>
                    <a:pt x="13166" y="19805"/>
                    <a:pt x="14995" y="19394"/>
                    <a:pt x="16738" y="18485"/>
                  </a:cubicBezTo>
                  <a:lnTo>
                    <a:pt x="16738" y="18485"/>
                  </a:lnTo>
                  <a:cubicBezTo>
                    <a:pt x="16565" y="18534"/>
                    <a:pt x="16393" y="18565"/>
                    <a:pt x="16221" y="18565"/>
                  </a:cubicBezTo>
                  <a:cubicBezTo>
                    <a:pt x="16158" y="18565"/>
                    <a:pt x="16095" y="18561"/>
                    <a:pt x="16032" y="18552"/>
                  </a:cubicBezTo>
                  <a:cubicBezTo>
                    <a:pt x="12940" y="18283"/>
                    <a:pt x="10621" y="15998"/>
                    <a:pt x="8537" y="13881"/>
                  </a:cubicBezTo>
                  <a:cubicBezTo>
                    <a:pt x="7126" y="12469"/>
                    <a:pt x="6016" y="10217"/>
                    <a:pt x="5244" y="8369"/>
                  </a:cubicBezTo>
                  <a:cubicBezTo>
                    <a:pt x="4706" y="7159"/>
                    <a:pt x="4269" y="5882"/>
                    <a:pt x="4034" y="4571"/>
                  </a:cubicBezTo>
                  <a:cubicBezTo>
                    <a:pt x="3765" y="2958"/>
                    <a:pt x="4571" y="572"/>
                    <a:pt x="6487" y="0"/>
                  </a:cubicBezTo>
                  <a:close/>
                </a:path>
              </a:pathLst>
            </a:custGeom>
            <a:solidFill>
              <a:srgbClr val="67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4" name="Google Shape;6124;p63"/>
            <p:cNvSpPr/>
            <p:nvPr/>
          </p:nvSpPr>
          <p:spPr>
            <a:xfrm>
              <a:off x="3465075" y="4331475"/>
              <a:ext cx="395775" cy="467075"/>
            </a:xfrm>
            <a:custGeom>
              <a:avLst/>
              <a:gdLst/>
              <a:ahLst/>
              <a:cxnLst/>
              <a:rect l="l" t="t" r="r" b="b"/>
              <a:pathLst>
                <a:path w="15831" h="18683" extrusionOk="0">
                  <a:moveTo>
                    <a:pt x="3978" y="0"/>
                  </a:moveTo>
                  <a:cubicBezTo>
                    <a:pt x="3567" y="0"/>
                    <a:pt x="3149" y="35"/>
                    <a:pt x="2723" y="108"/>
                  </a:cubicBezTo>
                  <a:cubicBezTo>
                    <a:pt x="807" y="680"/>
                    <a:pt x="1" y="3066"/>
                    <a:pt x="270" y="4713"/>
                  </a:cubicBezTo>
                  <a:cubicBezTo>
                    <a:pt x="505" y="6023"/>
                    <a:pt x="942" y="7267"/>
                    <a:pt x="1480" y="8477"/>
                  </a:cubicBezTo>
                  <a:cubicBezTo>
                    <a:pt x="2252" y="10325"/>
                    <a:pt x="3362" y="12611"/>
                    <a:pt x="4773" y="13989"/>
                  </a:cubicBezTo>
                  <a:cubicBezTo>
                    <a:pt x="6890" y="16140"/>
                    <a:pt x="9176" y="18391"/>
                    <a:pt x="12268" y="18660"/>
                  </a:cubicBezTo>
                  <a:cubicBezTo>
                    <a:pt x="12365" y="18674"/>
                    <a:pt x="12463" y="18682"/>
                    <a:pt x="12560" y="18682"/>
                  </a:cubicBezTo>
                  <a:cubicBezTo>
                    <a:pt x="12698" y="18682"/>
                    <a:pt x="12836" y="18666"/>
                    <a:pt x="12974" y="18627"/>
                  </a:cubicBezTo>
                  <a:cubicBezTo>
                    <a:pt x="13242" y="18492"/>
                    <a:pt x="13511" y="18324"/>
                    <a:pt x="13780" y="18190"/>
                  </a:cubicBezTo>
                  <a:cubicBezTo>
                    <a:pt x="14620" y="17652"/>
                    <a:pt x="15595" y="15064"/>
                    <a:pt x="15662" y="13552"/>
                  </a:cubicBezTo>
                  <a:cubicBezTo>
                    <a:pt x="15830" y="10527"/>
                    <a:pt x="14452" y="7065"/>
                    <a:pt x="12570" y="4780"/>
                  </a:cubicBezTo>
                  <a:cubicBezTo>
                    <a:pt x="12066" y="4208"/>
                    <a:pt x="11528" y="3637"/>
                    <a:pt x="10957" y="3133"/>
                  </a:cubicBezTo>
                  <a:cubicBezTo>
                    <a:pt x="8896" y="1391"/>
                    <a:pt x="6584" y="0"/>
                    <a:pt x="3978" y="0"/>
                  </a:cubicBezTo>
                  <a:close/>
                </a:path>
              </a:pathLst>
            </a:custGeom>
            <a:solidFill>
              <a:srgbClr val="C15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5" name="Google Shape;6125;p63"/>
            <p:cNvSpPr/>
            <p:nvPr/>
          </p:nvSpPr>
          <p:spPr>
            <a:xfrm>
              <a:off x="3465925" y="4327225"/>
              <a:ext cx="391550" cy="471025"/>
            </a:xfrm>
            <a:custGeom>
              <a:avLst/>
              <a:gdLst/>
              <a:ahLst/>
              <a:cxnLst/>
              <a:rect l="l" t="t" r="r" b="b"/>
              <a:pathLst>
                <a:path w="15662" h="18841" extrusionOk="0">
                  <a:moveTo>
                    <a:pt x="14889" y="16612"/>
                  </a:moveTo>
                  <a:lnTo>
                    <a:pt x="14889" y="16612"/>
                  </a:lnTo>
                  <a:cubicBezTo>
                    <a:pt x="14687" y="17083"/>
                    <a:pt x="14452" y="17519"/>
                    <a:pt x="14150" y="17923"/>
                  </a:cubicBezTo>
                  <a:cubicBezTo>
                    <a:pt x="14082" y="18024"/>
                    <a:pt x="13981" y="18091"/>
                    <a:pt x="13914" y="18192"/>
                  </a:cubicBezTo>
                  <a:cubicBezTo>
                    <a:pt x="14015" y="18124"/>
                    <a:pt x="14116" y="18024"/>
                    <a:pt x="14183" y="17923"/>
                  </a:cubicBezTo>
                  <a:cubicBezTo>
                    <a:pt x="14486" y="17519"/>
                    <a:pt x="14721" y="17049"/>
                    <a:pt x="14889" y="16612"/>
                  </a:cubicBezTo>
                  <a:close/>
                  <a:moveTo>
                    <a:pt x="3744" y="0"/>
                  </a:moveTo>
                  <a:cubicBezTo>
                    <a:pt x="3369" y="0"/>
                    <a:pt x="3012" y="55"/>
                    <a:pt x="2655" y="110"/>
                  </a:cubicBezTo>
                  <a:lnTo>
                    <a:pt x="2622" y="110"/>
                  </a:lnTo>
                  <a:cubicBezTo>
                    <a:pt x="2084" y="278"/>
                    <a:pt x="1580" y="581"/>
                    <a:pt x="1210" y="1018"/>
                  </a:cubicBezTo>
                  <a:cubicBezTo>
                    <a:pt x="841" y="1421"/>
                    <a:pt x="538" y="1925"/>
                    <a:pt x="336" y="2429"/>
                  </a:cubicBezTo>
                  <a:cubicBezTo>
                    <a:pt x="135" y="2967"/>
                    <a:pt x="34" y="3505"/>
                    <a:pt x="0" y="4076"/>
                  </a:cubicBezTo>
                  <a:cubicBezTo>
                    <a:pt x="0" y="4345"/>
                    <a:pt x="0" y="4647"/>
                    <a:pt x="68" y="4916"/>
                  </a:cubicBezTo>
                  <a:lnTo>
                    <a:pt x="202" y="5723"/>
                  </a:lnTo>
                  <a:cubicBezTo>
                    <a:pt x="269" y="5992"/>
                    <a:pt x="370" y="6227"/>
                    <a:pt x="437" y="6496"/>
                  </a:cubicBezTo>
                  <a:cubicBezTo>
                    <a:pt x="504" y="6765"/>
                    <a:pt x="605" y="7034"/>
                    <a:pt x="706" y="7269"/>
                  </a:cubicBezTo>
                  <a:cubicBezTo>
                    <a:pt x="908" y="7807"/>
                    <a:pt x="1143" y="8277"/>
                    <a:pt x="1311" y="8781"/>
                  </a:cubicBezTo>
                  <a:cubicBezTo>
                    <a:pt x="1748" y="9789"/>
                    <a:pt x="2218" y="10764"/>
                    <a:pt x="2756" y="11705"/>
                  </a:cubicBezTo>
                  <a:lnTo>
                    <a:pt x="3160" y="12377"/>
                  </a:lnTo>
                  <a:lnTo>
                    <a:pt x="3630" y="13050"/>
                  </a:lnTo>
                  <a:cubicBezTo>
                    <a:pt x="3798" y="13285"/>
                    <a:pt x="3966" y="13486"/>
                    <a:pt x="4134" y="13688"/>
                  </a:cubicBezTo>
                  <a:lnTo>
                    <a:pt x="4706" y="14293"/>
                  </a:lnTo>
                  <a:cubicBezTo>
                    <a:pt x="5479" y="15032"/>
                    <a:pt x="6252" y="15805"/>
                    <a:pt x="7092" y="16478"/>
                  </a:cubicBezTo>
                  <a:cubicBezTo>
                    <a:pt x="7898" y="17183"/>
                    <a:pt x="8839" y="17755"/>
                    <a:pt x="9814" y="18225"/>
                  </a:cubicBezTo>
                  <a:cubicBezTo>
                    <a:pt x="10318" y="18427"/>
                    <a:pt x="10822" y="18595"/>
                    <a:pt x="11360" y="18729"/>
                  </a:cubicBezTo>
                  <a:cubicBezTo>
                    <a:pt x="11655" y="18808"/>
                    <a:pt x="11974" y="18841"/>
                    <a:pt x="12295" y="18841"/>
                  </a:cubicBezTo>
                  <a:cubicBezTo>
                    <a:pt x="12522" y="18841"/>
                    <a:pt x="12750" y="18824"/>
                    <a:pt x="12973" y="18797"/>
                  </a:cubicBezTo>
                  <a:lnTo>
                    <a:pt x="13612" y="18427"/>
                  </a:lnTo>
                  <a:cubicBezTo>
                    <a:pt x="13746" y="18360"/>
                    <a:pt x="13847" y="18292"/>
                    <a:pt x="13914" y="18192"/>
                  </a:cubicBezTo>
                  <a:lnTo>
                    <a:pt x="13914" y="18192"/>
                  </a:lnTo>
                  <a:cubicBezTo>
                    <a:pt x="13813" y="18259"/>
                    <a:pt x="13713" y="18326"/>
                    <a:pt x="13612" y="18393"/>
                  </a:cubicBezTo>
                  <a:lnTo>
                    <a:pt x="12940" y="18763"/>
                  </a:lnTo>
                  <a:cubicBezTo>
                    <a:pt x="12760" y="18785"/>
                    <a:pt x="12581" y="18797"/>
                    <a:pt x="12403" y="18797"/>
                  </a:cubicBezTo>
                  <a:cubicBezTo>
                    <a:pt x="12047" y="18797"/>
                    <a:pt x="11696" y="18752"/>
                    <a:pt x="11360" y="18662"/>
                  </a:cubicBezTo>
                  <a:cubicBezTo>
                    <a:pt x="10856" y="18528"/>
                    <a:pt x="10318" y="18360"/>
                    <a:pt x="9848" y="18124"/>
                  </a:cubicBezTo>
                  <a:cubicBezTo>
                    <a:pt x="8907" y="17654"/>
                    <a:pt x="7999" y="17083"/>
                    <a:pt x="7193" y="16377"/>
                  </a:cubicBezTo>
                  <a:cubicBezTo>
                    <a:pt x="6386" y="15671"/>
                    <a:pt x="5647" y="14898"/>
                    <a:pt x="4907" y="14125"/>
                  </a:cubicBezTo>
                  <a:lnTo>
                    <a:pt x="4369" y="13520"/>
                  </a:lnTo>
                  <a:cubicBezTo>
                    <a:pt x="4201" y="13318"/>
                    <a:pt x="4033" y="13117"/>
                    <a:pt x="3865" y="12915"/>
                  </a:cubicBezTo>
                  <a:lnTo>
                    <a:pt x="3428" y="12243"/>
                  </a:lnTo>
                  <a:lnTo>
                    <a:pt x="3025" y="11537"/>
                  </a:lnTo>
                  <a:cubicBezTo>
                    <a:pt x="2756" y="11067"/>
                    <a:pt x="2521" y="10596"/>
                    <a:pt x="2286" y="10126"/>
                  </a:cubicBezTo>
                  <a:cubicBezTo>
                    <a:pt x="2050" y="9621"/>
                    <a:pt x="1882" y="9151"/>
                    <a:pt x="1647" y="8647"/>
                  </a:cubicBezTo>
                  <a:cubicBezTo>
                    <a:pt x="1412" y="8143"/>
                    <a:pt x="1210" y="7672"/>
                    <a:pt x="1042" y="7168"/>
                  </a:cubicBezTo>
                  <a:cubicBezTo>
                    <a:pt x="975" y="6899"/>
                    <a:pt x="874" y="6664"/>
                    <a:pt x="807" y="6429"/>
                  </a:cubicBezTo>
                  <a:cubicBezTo>
                    <a:pt x="740" y="6160"/>
                    <a:pt x="639" y="5924"/>
                    <a:pt x="605" y="5656"/>
                  </a:cubicBezTo>
                  <a:lnTo>
                    <a:pt x="437" y="4883"/>
                  </a:lnTo>
                  <a:cubicBezTo>
                    <a:pt x="404" y="4614"/>
                    <a:pt x="370" y="4378"/>
                    <a:pt x="404" y="4110"/>
                  </a:cubicBezTo>
                  <a:cubicBezTo>
                    <a:pt x="404" y="3605"/>
                    <a:pt x="504" y="3068"/>
                    <a:pt x="673" y="2597"/>
                  </a:cubicBezTo>
                  <a:cubicBezTo>
                    <a:pt x="841" y="2127"/>
                    <a:pt x="1109" y="1656"/>
                    <a:pt x="1446" y="1286"/>
                  </a:cubicBezTo>
                  <a:cubicBezTo>
                    <a:pt x="1782" y="917"/>
                    <a:pt x="2218" y="614"/>
                    <a:pt x="2723" y="480"/>
                  </a:cubicBezTo>
                  <a:lnTo>
                    <a:pt x="2689" y="480"/>
                  </a:lnTo>
                  <a:cubicBezTo>
                    <a:pt x="3126" y="413"/>
                    <a:pt x="3529" y="379"/>
                    <a:pt x="3966" y="379"/>
                  </a:cubicBezTo>
                  <a:cubicBezTo>
                    <a:pt x="4067" y="371"/>
                    <a:pt x="4170" y="366"/>
                    <a:pt x="4274" y="366"/>
                  </a:cubicBezTo>
                  <a:cubicBezTo>
                    <a:pt x="4586" y="366"/>
                    <a:pt x="4907" y="404"/>
                    <a:pt x="5210" y="480"/>
                  </a:cubicBezTo>
                  <a:cubicBezTo>
                    <a:pt x="5647" y="547"/>
                    <a:pt x="6050" y="648"/>
                    <a:pt x="6453" y="782"/>
                  </a:cubicBezTo>
                  <a:cubicBezTo>
                    <a:pt x="6856" y="917"/>
                    <a:pt x="7260" y="1085"/>
                    <a:pt x="7629" y="1253"/>
                  </a:cubicBezTo>
                  <a:cubicBezTo>
                    <a:pt x="8033" y="1455"/>
                    <a:pt x="8402" y="1656"/>
                    <a:pt x="8772" y="1891"/>
                  </a:cubicBezTo>
                  <a:cubicBezTo>
                    <a:pt x="9142" y="2127"/>
                    <a:pt x="9512" y="2362"/>
                    <a:pt x="9848" y="2631"/>
                  </a:cubicBezTo>
                  <a:cubicBezTo>
                    <a:pt x="10184" y="2866"/>
                    <a:pt x="10553" y="3135"/>
                    <a:pt x="10889" y="3404"/>
                  </a:cubicBezTo>
                  <a:cubicBezTo>
                    <a:pt x="11192" y="3673"/>
                    <a:pt x="11528" y="3975"/>
                    <a:pt x="11797" y="4311"/>
                  </a:cubicBezTo>
                  <a:cubicBezTo>
                    <a:pt x="12099" y="4614"/>
                    <a:pt x="12402" y="4950"/>
                    <a:pt x="12637" y="5286"/>
                  </a:cubicBezTo>
                  <a:cubicBezTo>
                    <a:pt x="12940" y="5622"/>
                    <a:pt x="13175" y="5958"/>
                    <a:pt x="13410" y="6328"/>
                  </a:cubicBezTo>
                  <a:lnTo>
                    <a:pt x="13780" y="6899"/>
                  </a:lnTo>
                  <a:lnTo>
                    <a:pt x="14082" y="7470"/>
                  </a:lnTo>
                  <a:cubicBezTo>
                    <a:pt x="14150" y="7672"/>
                    <a:pt x="14284" y="7840"/>
                    <a:pt x="14351" y="8042"/>
                  </a:cubicBezTo>
                  <a:lnTo>
                    <a:pt x="14620" y="8647"/>
                  </a:lnTo>
                  <a:cubicBezTo>
                    <a:pt x="14788" y="9050"/>
                    <a:pt x="14922" y="9453"/>
                    <a:pt x="15023" y="9857"/>
                  </a:cubicBezTo>
                  <a:cubicBezTo>
                    <a:pt x="15158" y="10294"/>
                    <a:pt x="15292" y="10697"/>
                    <a:pt x="15359" y="11134"/>
                  </a:cubicBezTo>
                  <a:cubicBezTo>
                    <a:pt x="15427" y="11335"/>
                    <a:pt x="15460" y="11571"/>
                    <a:pt x="15460" y="11772"/>
                  </a:cubicBezTo>
                  <a:lnTo>
                    <a:pt x="15561" y="12411"/>
                  </a:lnTo>
                  <a:cubicBezTo>
                    <a:pt x="15595" y="12848"/>
                    <a:pt x="15561" y="13285"/>
                    <a:pt x="15595" y="13722"/>
                  </a:cubicBezTo>
                  <a:cubicBezTo>
                    <a:pt x="15561" y="14226"/>
                    <a:pt x="15494" y="14730"/>
                    <a:pt x="15359" y="15200"/>
                  </a:cubicBezTo>
                  <a:cubicBezTo>
                    <a:pt x="15225" y="15671"/>
                    <a:pt x="15057" y="16142"/>
                    <a:pt x="14889" y="16612"/>
                  </a:cubicBezTo>
                  <a:cubicBezTo>
                    <a:pt x="15091" y="16142"/>
                    <a:pt x="15259" y="15671"/>
                    <a:pt x="15393" y="15167"/>
                  </a:cubicBezTo>
                  <a:cubicBezTo>
                    <a:pt x="15527" y="14696"/>
                    <a:pt x="15595" y="14192"/>
                    <a:pt x="15628" y="13722"/>
                  </a:cubicBezTo>
                  <a:cubicBezTo>
                    <a:pt x="15628" y="13318"/>
                    <a:pt x="15662" y="12848"/>
                    <a:pt x="15628" y="12411"/>
                  </a:cubicBezTo>
                  <a:lnTo>
                    <a:pt x="15527" y="11772"/>
                  </a:lnTo>
                  <a:cubicBezTo>
                    <a:pt x="15527" y="11571"/>
                    <a:pt x="15494" y="11335"/>
                    <a:pt x="15427" y="11134"/>
                  </a:cubicBezTo>
                  <a:cubicBezTo>
                    <a:pt x="15259" y="10260"/>
                    <a:pt x="15023" y="9453"/>
                    <a:pt x="14687" y="8647"/>
                  </a:cubicBezTo>
                  <a:lnTo>
                    <a:pt x="14452" y="8042"/>
                  </a:lnTo>
                  <a:cubicBezTo>
                    <a:pt x="14351" y="7840"/>
                    <a:pt x="14250" y="7639"/>
                    <a:pt x="14150" y="7437"/>
                  </a:cubicBezTo>
                  <a:lnTo>
                    <a:pt x="13847" y="6866"/>
                  </a:lnTo>
                  <a:lnTo>
                    <a:pt x="13511" y="6294"/>
                  </a:lnTo>
                  <a:cubicBezTo>
                    <a:pt x="13309" y="5924"/>
                    <a:pt x="13040" y="5555"/>
                    <a:pt x="12772" y="5219"/>
                  </a:cubicBezTo>
                  <a:cubicBezTo>
                    <a:pt x="12536" y="4849"/>
                    <a:pt x="12234" y="4547"/>
                    <a:pt x="11931" y="4210"/>
                  </a:cubicBezTo>
                  <a:cubicBezTo>
                    <a:pt x="11662" y="3874"/>
                    <a:pt x="11326" y="3605"/>
                    <a:pt x="11024" y="3269"/>
                  </a:cubicBezTo>
                  <a:cubicBezTo>
                    <a:pt x="10688" y="2967"/>
                    <a:pt x="10352" y="2732"/>
                    <a:pt x="9982" y="2429"/>
                  </a:cubicBezTo>
                  <a:cubicBezTo>
                    <a:pt x="9646" y="2160"/>
                    <a:pt x="9310" y="1925"/>
                    <a:pt x="8907" y="1690"/>
                  </a:cubicBezTo>
                  <a:cubicBezTo>
                    <a:pt x="8570" y="1421"/>
                    <a:pt x="8167" y="1219"/>
                    <a:pt x="7798" y="1018"/>
                  </a:cubicBezTo>
                  <a:cubicBezTo>
                    <a:pt x="7394" y="816"/>
                    <a:pt x="6991" y="648"/>
                    <a:pt x="6588" y="480"/>
                  </a:cubicBezTo>
                  <a:cubicBezTo>
                    <a:pt x="6151" y="345"/>
                    <a:pt x="5747" y="211"/>
                    <a:pt x="5310" y="144"/>
                  </a:cubicBezTo>
                  <a:cubicBezTo>
                    <a:pt x="5109" y="77"/>
                    <a:pt x="4874" y="43"/>
                    <a:pt x="4638" y="43"/>
                  </a:cubicBezTo>
                  <a:cubicBezTo>
                    <a:pt x="4437" y="9"/>
                    <a:pt x="4201" y="9"/>
                    <a:pt x="4000" y="9"/>
                  </a:cubicBezTo>
                  <a:cubicBezTo>
                    <a:pt x="3913" y="3"/>
                    <a:pt x="3828" y="0"/>
                    <a:pt x="3744" y="0"/>
                  </a:cubicBezTo>
                  <a:close/>
                </a:path>
              </a:pathLst>
            </a:custGeom>
            <a:solidFill>
              <a:srgbClr val="581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63"/>
            <p:cNvSpPr/>
            <p:nvPr/>
          </p:nvSpPr>
          <p:spPr>
            <a:xfrm>
              <a:off x="3481050" y="4346025"/>
              <a:ext cx="365500" cy="437675"/>
            </a:xfrm>
            <a:custGeom>
              <a:avLst/>
              <a:gdLst/>
              <a:ahLst/>
              <a:cxnLst/>
              <a:rect l="l" t="t" r="r" b="b"/>
              <a:pathLst>
                <a:path w="14620" h="17507" extrusionOk="0">
                  <a:moveTo>
                    <a:pt x="3347" y="0"/>
                  </a:moveTo>
                  <a:cubicBezTo>
                    <a:pt x="2969" y="0"/>
                    <a:pt x="2593" y="33"/>
                    <a:pt x="2218" y="98"/>
                  </a:cubicBezTo>
                  <a:cubicBezTo>
                    <a:pt x="605" y="602"/>
                    <a:pt x="0" y="2753"/>
                    <a:pt x="202" y="4063"/>
                  </a:cubicBezTo>
                  <a:cubicBezTo>
                    <a:pt x="437" y="5307"/>
                    <a:pt x="841" y="6517"/>
                    <a:pt x="1378" y="7693"/>
                  </a:cubicBezTo>
                  <a:cubicBezTo>
                    <a:pt x="2386" y="10147"/>
                    <a:pt x="3462" y="11928"/>
                    <a:pt x="4571" y="13003"/>
                  </a:cubicBezTo>
                  <a:cubicBezTo>
                    <a:pt x="5848" y="14348"/>
                    <a:pt x="7159" y="15591"/>
                    <a:pt x="8604" y="16465"/>
                  </a:cubicBezTo>
                  <a:cubicBezTo>
                    <a:pt x="9545" y="17036"/>
                    <a:pt x="10587" y="17406"/>
                    <a:pt x="11662" y="17507"/>
                  </a:cubicBezTo>
                  <a:cubicBezTo>
                    <a:pt x="11830" y="17507"/>
                    <a:pt x="11999" y="17507"/>
                    <a:pt x="12133" y="17473"/>
                  </a:cubicBezTo>
                  <a:cubicBezTo>
                    <a:pt x="12402" y="17339"/>
                    <a:pt x="12637" y="17238"/>
                    <a:pt x="12839" y="17104"/>
                  </a:cubicBezTo>
                  <a:cubicBezTo>
                    <a:pt x="13410" y="16734"/>
                    <a:pt x="14385" y="14415"/>
                    <a:pt x="14452" y="12936"/>
                  </a:cubicBezTo>
                  <a:cubicBezTo>
                    <a:pt x="14620" y="10281"/>
                    <a:pt x="13410" y="6920"/>
                    <a:pt x="11461" y="4601"/>
                  </a:cubicBezTo>
                  <a:cubicBezTo>
                    <a:pt x="11024" y="4030"/>
                    <a:pt x="10486" y="3492"/>
                    <a:pt x="9948" y="2988"/>
                  </a:cubicBezTo>
                  <a:cubicBezTo>
                    <a:pt x="9209" y="2383"/>
                    <a:pt x="8436" y="1812"/>
                    <a:pt x="7629" y="1307"/>
                  </a:cubicBezTo>
                  <a:cubicBezTo>
                    <a:pt x="6151" y="436"/>
                    <a:pt x="4734" y="0"/>
                    <a:pt x="3347" y="0"/>
                  </a:cubicBezTo>
                  <a:close/>
                </a:path>
              </a:pathLst>
            </a:custGeom>
            <a:solidFill>
              <a:srgbClr val="EFE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7" name="Google Shape;6127;p63"/>
            <p:cNvSpPr/>
            <p:nvPr/>
          </p:nvSpPr>
          <p:spPr>
            <a:xfrm>
              <a:off x="3516325" y="4374825"/>
              <a:ext cx="308400" cy="371200"/>
            </a:xfrm>
            <a:custGeom>
              <a:avLst/>
              <a:gdLst/>
              <a:ahLst/>
              <a:cxnLst/>
              <a:rect l="l" t="t" r="r" b="b"/>
              <a:pathLst>
                <a:path w="12336" h="14848" extrusionOk="0">
                  <a:moveTo>
                    <a:pt x="2293" y="1"/>
                  </a:moveTo>
                  <a:cubicBezTo>
                    <a:pt x="2123" y="1"/>
                    <a:pt x="1944" y="27"/>
                    <a:pt x="1748" y="88"/>
                  </a:cubicBezTo>
                  <a:lnTo>
                    <a:pt x="1480" y="189"/>
                  </a:lnTo>
                  <a:cubicBezTo>
                    <a:pt x="673" y="559"/>
                    <a:pt x="169" y="1365"/>
                    <a:pt x="102" y="2239"/>
                  </a:cubicBezTo>
                  <a:cubicBezTo>
                    <a:pt x="1" y="3550"/>
                    <a:pt x="270" y="4827"/>
                    <a:pt x="908" y="5970"/>
                  </a:cubicBezTo>
                  <a:cubicBezTo>
                    <a:pt x="1412" y="6810"/>
                    <a:pt x="2017" y="7617"/>
                    <a:pt x="2656" y="8356"/>
                  </a:cubicBezTo>
                  <a:cubicBezTo>
                    <a:pt x="3261" y="9163"/>
                    <a:pt x="4067" y="9768"/>
                    <a:pt x="4471" y="10742"/>
                  </a:cubicBezTo>
                  <a:cubicBezTo>
                    <a:pt x="4773" y="11482"/>
                    <a:pt x="4807" y="12322"/>
                    <a:pt x="5378" y="12960"/>
                  </a:cubicBezTo>
                  <a:cubicBezTo>
                    <a:pt x="6185" y="13868"/>
                    <a:pt x="7630" y="14775"/>
                    <a:pt x="8873" y="14842"/>
                  </a:cubicBezTo>
                  <a:cubicBezTo>
                    <a:pt x="8931" y="14846"/>
                    <a:pt x="8988" y="14848"/>
                    <a:pt x="9045" y="14848"/>
                  </a:cubicBezTo>
                  <a:cubicBezTo>
                    <a:pt x="10055" y="14848"/>
                    <a:pt x="10984" y="14288"/>
                    <a:pt x="11461" y="13397"/>
                  </a:cubicBezTo>
                  <a:cubicBezTo>
                    <a:pt x="11629" y="13028"/>
                    <a:pt x="11697" y="12624"/>
                    <a:pt x="11663" y="12255"/>
                  </a:cubicBezTo>
                  <a:cubicBezTo>
                    <a:pt x="11562" y="11683"/>
                    <a:pt x="11192" y="11213"/>
                    <a:pt x="11293" y="10641"/>
                  </a:cubicBezTo>
                  <a:cubicBezTo>
                    <a:pt x="11428" y="10238"/>
                    <a:pt x="11629" y="9868"/>
                    <a:pt x="11898" y="9566"/>
                  </a:cubicBezTo>
                  <a:cubicBezTo>
                    <a:pt x="12335" y="8793"/>
                    <a:pt x="11999" y="7818"/>
                    <a:pt x="11629" y="7045"/>
                  </a:cubicBezTo>
                  <a:cubicBezTo>
                    <a:pt x="11192" y="6205"/>
                    <a:pt x="10621" y="5298"/>
                    <a:pt x="10117" y="4457"/>
                  </a:cubicBezTo>
                  <a:cubicBezTo>
                    <a:pt x="9310" y="3113"/>
                    <a:pt x="8134" y="2071"/>
                    <a:pt x="6723" y="1433"/>
                  </a:cubicBezTo>
                  <a:cubicBezTo>
                    <a:pt x="6017" y="1097"/>
                    <a:pt x="5177" y="1265"/>
                    <a:pt x="4404" y="928"/>
                  </a:cubicBezTo>
                  <a:cubicBezTo>
                    <a:pt x="3606" y="543"/>
                    <a:pt x="3056" y="1"/>
                    <a:pt x="2293"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8" name="Google Shape;6128;p63"/>
            <p:cNvSpPr/>
            <p:nvPr/>
          </p:nvSpPr>
          <p:spPr>
            <a:xfrm>
              <a:off x="3536725" y="4455550"/>
              <a:ext cx="28375" cy="36650"/>
            </a:xfrm>
            <a:custGeom>
              <a:avLst/>
              <a:gdLst/>
              <a:ahLst/>
              <a:cxnLst/>
              <a:rect l="l" t="t" r="r" b="b"/>
              <a:pathLst>
                <a:path w="1135" h="1466" extrusionOk="0">
                  <a:moveTo>
                    <a:pt x="577" y="1"/>
                  </a:moveTo>
                  <a:cubicBezTo>
                    <a:pt x="248" y="1"/>
                    <a:pt x="1" y="618"/>
                    <a:pt x="126" y="993"/>
                  </a:cubicBezTo>
                  <a:cubicBezTo>
                    <a:pt x="212" y="1229"/>
                    <a:pt x="489" y="1465"/>
                    <a:pt x="731" y="1465"/>
                  </a:cubicBezTo>
                  <a:cubicBezTo>
                    <a:pt x="868" y="1465"/>
                    <a:pt x="994" y="1389"/>
                    <a:pt x="1067" y="1195"/>
                  </a:cubicBezTo>
                  <a:cubicBezTo>
                    <a:pt x="1134" y="859"/>
                    <a:pt x="1101" y="523"/>
                    <a:pt x="932" y="254"/>
                  </a:cubicBezTo>
                  <a:cubicBezTo>
                    <a:pt x="812" y="73"/>
                    <a:pt x="690" y="1"/>
                    <a:pt x="5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63"/>
            <p:cNvSpPr/>
            <p:nvPr/>
          </p:nvSpPr>
          <p:spPr>
            <a:xfrm>
              <a:off x="3549100" y="4414425"/>
              <a:ext cx="42725" cy="26275"/>
            </a:xfrm>
            <a:custGeom>
              <a:avLst/>
              <a:gdLst/>
              <a:ahLst/>
              <a:cxnLst/>
              <a:rect l="l" t="t" r="r" b="b"/>
              <a:pathLst>
                <a:path w="1709" h="1051" extrusionOk="0">
                  <a:moveTo>
                    <a:pt x="848" y="1"/>
                  </a:moveTo>
                  <a:cubicBezTo>
                    <a:pt x="673" y="1"/>
                    <a:pt x="493" y="53"/>
                    <a:pt x="337" y="151"/>
                  </a:cubicBezTo>
                  <a:cubicBezTo>
                    <a:pt x="1" y="454"/>
                    <a:pt x="337" y="924"/>
                    <a:pt x="706" y="1025"/>
                  </a:cubicBezTo>
                  <a:cubicBezTo>
                    <a:pt x="758" y="1042"/>
                    <a:pt x="822" y="1051"/>
                    <a:pt x="892" y="1051"/>
                  </a:cubicBezTo>
                  <a:cubicBezTo>
                    <a:pt x="1229" y="1051"/>
                    <a:pt x="1709" y="855"/>
                    <a:pt x="1681" y="521"/>
                  </a:cubicBezTo>
                  <a:cubicBezTo>
                    <a:pt x="1681" y="319"/>
                    <a:pt x="1479" y="151"/>
                    <a:pt x="1210" y="84"/>
                  </a:cubicBezTo>
                  <a:cubicBezTo>
                    <a:pt x="1098" y="28"/>
                    <a:pt x="974" y="1"/>
                    <a:pt x="84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0" name="Google Shape;6130;p63"/>
            <p:cNvSpPr/>
            <p:nvPr/>
          </p:nvSpPr>
          <p:spPr>
            <a:xfrm>
              <a:off x="3529775" y="4422800"/>
              <a:ext cx="38450" cy="33450"/>
            </a:xfrm>
            <a:custGeom>
              <a:avLst/>
              <a:gdLst/>
              <a:ahLst/>
              <a:cxnLst/>
              <a:rect l="l" t="t" r="r" b="b"/>
              <a:pathLst>
                <a:path w="1538" h="1338" extrusionOk="0">
                  <a:moveTo>
                    <a:pt x="471" y="1"/>
                  </a:moveTo>
                  <a:cubicBezTo>
                    <a:pt x="351" y="1"/>
                    <a:pt x="241" y="60"/>
                    <a:pt x="169" y="219"/>
                  </a:cubicBezTo>
                  <a:cubicBezTo>
                    <a:pt x="1" y="623"/>
                    <a:pt x="572" y="1194"/>
                    <a:pt x="975" y="1295"/>
                  </a:cubicBezTo>
                  <a:cubicBezTo>
                    <a:pt x="1050" y="1323"/>
                    <a:pt x="1127" y="1338"/>
                    <a:pt x="1199" y="1338"/>
                  </a:cubicBezTo>
                  <a:cubicBezTo>
                    <a:pt x="1386" y="1338"/>
                    <a:pt x="1537" y="1235"/>
                    <a:pt x="1513" y="992"/>
                  </a:cubicBezTo>
                  <a:cubicBezTo>
                    <a:pt x="1513" y="959"/>
                    <a:pt x="1513" y="959"/>
                    <a:pt x="1513" y="925"/>
                  </a:cubicBezTo>
                  <a:cubicBezTo>
                    <a:pt x="1412" y="623"/>
                    <a:pt x="1210" y="387"/>
                    <a:pt x="942" y="219"/>
                  </a:cubicBezTo>
                  <a:cubicBezTo>
                    <a:pt x="808" y="105"/>
                    <a:pt x="630" y="1"/>
                    <a:pt x="471"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1" name="Google Shape;6131;p63"/>
            <p:cNvSpPr/>
            <p:nvPr/>
          </p:nvSpPr>
          <p:spPr>
            <a:xfrm>
              <a:off x="3560025" y="4384475"/>
              <a:ext cx="46375" cy="26325"/>
            </a:xfrm>
            <a:custGeom>
              <a:avLst/>
              <a:gdLst/>
              <a:ahLst/>
              <a:cxnLst/>
              <a:rect l="l" t="t" r="r" b="b"/>
              <a:pathLst>
                <a:path w="1855" h="1053" extrusionOk="0">
                  <a:moveTo>
                    <a:pt x="563" y="0"/>
                  </a:moveTo>
                  <a:cubicBezTo>
                    <a:pt x="407" y="0"/>
                    <a:pt x="272" y="50"/>
                    <a:pt x="202" y="173"/>
                  </a:cubicBezTo>
                  <a:cubicBezTo>
                    <a:pt x="0" y="576"/>
                    <a:pt x="942" y="1013"/>
                    <a:pt x="1210" y="1047"/>
                  </a:cubicBezTo>
                  <a:cubicBezTo>
                    <a:pt x="1245" y="1050"/>
                    <a:pt x="1279" y="1052"/>
                    <a:pt x="1310" y="1052"/>
                  </a:cubicBezTo>
                  <a:cubicBezTo>
                    <a:pt x="1851" y="1052"/>
                    <a:pt x="1855" y="528"/>
                    <a:pt x="1378" y="274"/>
                  </a:cubicBezTo>
                  <a:cubicBezTo>
                    <a:pt x="1278" y="206"/>
                    <a:pt x="1143" y="139"/>
                    <a:pt x="1009" y="106"/>
                  </a:cubicBezTo>
                  <a:cubicBezTo>
                    <a:pt x="864" y="41"/>
                    <a:pt x="705" y="0"/>
                    <a:pt x="563"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63"/>
            <p:cNvSpPr/>
            <p:nvPr/>
          </p:nvSpPr>
          <p:spPr>
            <a:xfrm>
              <a:off x="3598275" y="4407100"/>
              <a:ext cx="35900" cy="33225"/>
            </a:xfrm>
            <a:custGeom>
              <a:avLst/>
              <a:gdLst/>
              <a:ahLst/>
              <a:cxnLst/>
              <a:rect l="l" t="t" r="r" b="b"/>
              <a:pathLst>
                <a:path w="1436" h="1329" extrusionOk="0">
                  <a:moveTo>
                    <a:pt x="842" y="1"/>
                  </a:moveTo>
                  <a:cubicBezTo>
                    <a:pt x="815" y="1"/>
                    <a:pt x="786" y="3"/>
                    <a:pt x="756" y="7"/>
                  </a:cubicBezTo>
                  <a:lnTo>
                    <a:pt x="689" y="7"/>
                  </a:lnTo>
                  <a:cubicBezTo>
                    <a:pt x="353" y="108"/>
                    <a:pt x="117" y="410"/>
                    <a:pt x="50" y="780"/>
                  </a:cubicBezTo>
                  <a:cubicBezTo>
                    <a:pt x="0" y="1128"/>
                    <a:pt x="152" y="1329"/>
                    <a:pt x="411" y="1329"/>
                  </a:cubicBezTo>
                  <a:cubicBezTo>
                    <a:pt x="503" y="1329"/>
                    <a:pt x="608" y="1303"/>
                    <a:pt x="722" y="1251"/>
                  </a:cubicBezTo>
                  <a:cubicBezTo>
                    <a:pt x="1140" y="1026"/>
                    <a:pt x="1435" y="1"/>
                    <a:pt x="84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3" name="Google Shape;6133;p63"/>
            <p:cNvSpPr/>
            <p:nvPr/>
          </p:nvSpPr>
          <p:spPr>
            <a:xfrm>
              <a:off x="3571800" y="4448400"/>
              <a:ext cx="34450" cy="39000"/>
            </a:xfrm>
            <a:custGeom>
              <a:avLst/>
              <a:gdLst/>
              <a:ahLst/>
              <a:cxnLst/>
              <a:rect l="l" t="t" r="r" b="b"/>
              <a:pathLst>
                <a:path w="1378" h="1560" extrusionOk="0">
                  <a:moveTo>
                    <a:pt x="377" y="1"/>
                  </a:moveTo>
                  <a:cubicBezTo>
                    <a:pt x="331" y="1"/>
                    <a:pt x="283" y="12"/>
                    <a:pt x="235" y="36"/>
                  </a:cubicBezTo>
                  <a:cubicBezTo>
                    <a:pt x="0" y="136"/>
                    <a:pt x="0" y="540"/>
                    <a:pt x="34" y="775"/>
                  </a:cubicBezTo>
                  <a:cubicBezTo>
                    <a:pt x="110" y="1031"/>
                    <a:pt x="519" y="1560"/>
                    <a:pt x="857" y="1560"/>
                  </a:cubicBezTo>
                  <a:cubicBezTo>
                    <a:pt x="963" y="1560"/>
                    <a:pt x="1063" y="1508"/>
                    <a:pt x="1143" y="1380"/>
                  </a:cubicBezTo>
                  <a:cubicBezTo>
                    <a:pt x="1378" y="943"/>
                    <a:pt x="975" y="304"/>
                    <a:pt x="605" y="103"/>
                  </a:cubicBezTo>
                  <a:cubicBezTo>
                    <a:pt x="540" y="38"/>
                    <a:pt x="461" y="1"/>
                    <a:pt x="3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4" name="Google Shape;6134;p63"/>
            <p:cNvSpPr/>
            <p:nvPr/>
          </p:nvSpPr>
          <p:spPr>
            <a:xfrm>
              <a:off x="3737300" y="4614725"/>
              <a:ext cx="37850" cy="33100"/>
            </a:xfrm>
            <a:custGeom>
              <a:avLst/>
              <a:gdLst/>
              <a:ahLst/>
              <a:cxnLst/>
              <a:rect l="l" t="t" r="r" b="b"/>
              <a:pathLst>
                <a:path w="1514" h="1324" extrusionOk="0">
                  <a:moveTo>
                    <a:pt x="392" y="1"/>
                  </a:moveTo>
                  <a:cubicBezTo>
                    <a:pt x="177" y="1"/>
                    <a:pt x="0" y="112"/>
                    <a:pt x="68" y="407"/>
                  </a:cubicBezTo>
                  <a:cubicBezTo>
                    <a:pt x="122" y="733"/>
                    <a:pt x="705" y="1323"/>
                    <a:pt x="1121" y="1323"/>
                  </a:cubicBezTo>
                  <a:cubicBezTo>
                    <a:pt x="1219" y="1323"/>
                    <a:pt x="1308" y="1290"/>
                    <a:pt x="1379" y="1213"/>
                  </a:cubicBezTo>
                  <a:cubicBezTo>
                    <a:pt x="1513" y="1045"/>
                    <a:pt x="1412" y="810"/>
                    <a:pt x="1345" y="642"/>
                  </a:cubicBezTo>
                  <a:cubicBezTo>
                    <a:pt x="1177" y="407"/>
                    <a:pt x="976" y="205"/>
                    <a:pt x="707" y="71"/>
                  </a:cubicBezTo>
                  <a:cubicBezTo>
                    <a:pt x="608" y="27"/>
                    <a:pt x="495" y="1"/>
                    <a:pt x="39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5" name="Google Shape;6135;p63"/>
            <p:cNvSpPr/>
            <p:nvPr/>
          </p:nvSpPr>
          <p:spPr>
            <a:xfrm>
              <a:off x="3674300" y="4540850"/>
              <a:ext cx="45400" cy="33600"/>
            </a:xfrm>
            <a:custGeom>
              <a:avLst/>
              <a:gdLst/>
              <a:ahLst/>
              <a:cxnLst/>
              <a:rect l="l" t="t" r="r" b="b"/>
              <a:pathLst>
                <a:path w="1816" h="1344" extrusionOk="0">
                  <a:moveTo>
                    <a:pt x="504" y="1"/>
                  </a:moveTo>
                  <a:lnTo>
                    <a:pt x="504" y="1"/>
                  </a:lnTo>
                  <a:cubicBezTo>
                    <a:pt x="0" y="35"/>
                    <a:pt x="437" y="673"/>
                    <a:pt x="605" y="875"/>
                  </a:cubicBezTo>
                  <a:cubicBezTo>
                    <a:pt x="759" y="1051"/>
                    <a:pt x="1159" y="1343"/>
                    <a:pt x="1464" y="1343"/>
                  </a:cubicBezTo>
                  <a:cubicBezTo>
                    <a:pt x="1624" y="1343"/>
                    <a:pt x="1757" y="1263"/>
                    <a:pt x="1815" y="1043"/>
                  </a:cubicBezTo>
                  <a:cubicBezTo>
                    <a:pt x="1815" y="841"/>
                    <a:pt x="1748" y="673"/>
                    <a:pt x="1647" y="572"/>
                  </a:cubicBezTo>
                  <a:cubicBezTo>
                    <a:pt x="1345" y="236"/>
                    <a:pt x="941" y="35"/>
                    <a:pt x="50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63"/>
            <p:cNvSpPr/>
            <p:nvPr/>
          </p:nvSpPr>
          <p:spPr>
            <a:xfrm>
              <a:off x="3551625" y="4524900"/>
              <a:ext cx="40425" cy="41250"/>
            </a:xfrm>
            <a:custGeom>
              <a:avLst/>
              <a:gdLst/>
              <a:ahLst/>
              <a:cxnLst/>
              <a:rect l="l" t="t" r="r" b="b"/>
              <a:pathLst>
                <a:path w="1617" h="1650" extrusionOk="0">
                  <a:moveTo>
                    <a:pt x="370" y="0"/>
                  </a:moveTo>
                  <a:cubicBezTo>
                    <a:pt x="0" y="0"/>
                    <a:pt x="0" y="370"/>
                    <a:pt x="68" y="639"/>
                  </a:cubicBezTo>
                  <a:cubicBezTo>
                    <a:pt x="135" y="807"/>
                    <a:pt x="236" y="975"/>
                    <a:pt x="336" y="1143"/>
                  </a:cubicBezTo>
                  <a:cubicBezTo>
                    <a:pt x="471" y="1378"/>
                    <a:pt x="706" y="1580"/>
                    <a:pt x="975" y="1647"/>
                  </a:cubicBezTo>
                  <a:cubicBezTo>
                    <a:pt x="988" y="1649"/>
                    <a:pt x="1001" y="1649"/>
                    <a:pt x="1013" y="1649"/>
                  </a:cubicBezTo>
                  <a:cubicBezTo>
                    <a:pt x="1617" y="1649"/>
                    <a:pt x="864" y="33"/>
                    <a:pt x="370"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63"/>
            <p:cNvSpPr/>
            <p:nvPr/>
          </p:nvSpPr>
          <p:spPr>
            <a:xfrm>
              <a:off x="3570950" y="4499700"/>
              <a:ext cx="35300" cy="37900"/>
            </a:xfrm>
            <a:custGeom>
              <a:avLst/>
              <a:gdLst/>
              <a:ahLst/>
              <a:cxnLst/>
              <a:rect l="l" t="t" r="r" b="b"/>
              <a:pathLst>
                <a:path w="1412" h="1516" extrusionOk="0">
                  <a:moveTo>
                    <a:pt x="505" y="0"/>
                  </a:moveTo>
                  <a:cubicBezTo>
                    <a:pt x="437" y="0"/>
                    <a:pt x="370" y="0"/>
                    <a:pt x="303" y="34"/>
                  </a:cubicBezTo>
                  <a:cubicBezTo>
                    <a:pt x="0" y="235"/>
                    <a:pt x="303" y="908"/>
                    <a:pt x="471" y="1109"/>
                  </a:cubicBezTo>
                  <a:cubicBezTo>
                    <a:pt x="614" y="1294"/>
                    <a:pt x="896" y="1516"/>
                    <a:pt x="1108" y="1516"/>
                  </a:cubicBezTo>
                  <a:cubicBezTo>
                    <a:pt x="1244" y="1516"/>
                    <a:pt x="1352" y="1425"/>
                    <a:pt x="1378" y="1176"/>
                  </a:cubicBezTo>
                  <a:cubicBezTo>
                    <a:pt x="1412" y="773"/>
                    <a:pt x="1009" y="0"/>
                    <a:pt x="505"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63"/>
            <p:cNvSpPr/>
            <p:nvPr/>
          </p:nvSpPr>
          <p:spPr>
            <a:xfrm>
              <a:off x="3588600" y="4557325"/>
              <a:ext cx="42850" cy="42875"/>
            </a:xfrm>
            <a:custGeom>
              <a:avLst/>
              <a:gdLst/>
              <a:ahLst/>
              <a:cxnLst/>
              <a:rect l="l" t="t" r="r" b="b"/>
              <a:pathLst>
                <a:path w="1714" h="1715" extrusionOk="0">
                  <a:moveTo>
                    <a:pt x="424" y="1"/>
                  </a:moveTo>
                  <a:cubicBezTo>
                    <a:pt x="345" y="1"/>
                    <a:pt x="269" y="35"/>
                    <a:pt x="202" y="115"/>
                  </a:cubicBezTo>
                  <a:cubicBezTo>
                    <a:pt x="0" y="417"/>
                    <a:pt x="34" y="854"/>
                    <a:pt x="269" y="1123"/>
                  </a:cubicBezTo>
                  <a:cubicBezTo>
                    <a:pt x="437" y="1392"/>
                    <a:pt x="672" y="1594"/>
                    <a:pt x="975" y="1695"/>
                  </a:cubicBezTo>
                  <a:cubicBezTo>
                    <a:pt x="1023" y="1708"/>
                    <a:pt x="1065" y="1715"/>
                    <a:pt x="1103" y="1715"/>
                  </a:cubicBezTo>
                  <a:cubicBezTo>
                    <a:pt x="1714" y="1715"/>
                    <a:pt x="980" y="1"/>
                    <a:pt x="42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63"/>
            <p:cNvSpPr/>
            <p:nvPr/>
          </p:nvSpPr>
          <p:spPr>
            <a:xfrm>
              <a:off x="3544900" y="4483550"/>
              <a:ext cx="35875" cy="37250"/>
            </a:xfrm>
            <a:custGeom>
              <a:avLst/>
              <a:gdLst/>
              <a:ahLst/>
              <a:cxnLst/>
              <a:rect l="l" t="t" r="r" b="b"/>
              <a:pathLst>
                <a:path w="1435" h="1490" extrusionOk="0">
                  <a:moveTo>
                    <a:pt x="877" y="1"/>
                  </a:moveTo>
                  <a:cubicBezTo>
                    <a:pt x="584" y="1"/>
                    <a:pt x="229" y="398"/>
                    <a:pt x="135" y="680"/>
                  </a:cubicBezTo>
                  <a:cubicBezTo>
                    <a:pt x="1" y="982"/>
                    <a:pt x="169" y="1352"/>
                    <a:pt x="471" y="1453"/>
                  </a:cubicBezTo>
                  <a:cubicBezTo>
                    <a:pt x="536" y="1478"/>
                    <a:pt x="597" y="1490"/>
                    <a:pt x="654" y="1490"/>
                  </a:cubicBezTo>
                  <a:cubicBezTo>
                    <a:pt x="1278" y="1490"/>
                    <a:pt x="1434" y="100"/>
                    <a:pt x="942" y="8"/>
                  </a:cubicBezTo>
                  <a:cubicBezTo>
                    <a:pt x="920" y="3"/>
                    <a:pt x="899" y="1"/>
                    <a:pt x="8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0" name="Google Shape;6140;p63"/>
            <p:cNvSpPr/>
            <p:nvPr/>
          </p:nvSpPr>
          <p:spPr>
            <a:xfrm>
              <a:off x="3593000" y="4445025"/>
              <a:ext cx="40150" cy="40700"/>
            </a:xfrm>
            <a:custGeom>
              <a:avLst/>
              <a:gdLst/>
              <a:ahLst/>
              <a:cxnLst/>
              <a:rect l="l" t="t" r="r" b="b"/>
              <a:pathLst>
                <a:path w="1606" h="1628" extrusionOk="0">
                  <a:moveTo>
                    <a:pt x="768" y="1"/>
                  </a:moveTo>
                  <a:cubicBezTo>
                    <a:pt x="756" y="1"/>
                    <a:pt x="744" y="1"/>
                    <a:pt x="732" y="3"/>
                  </a:cubicBezTo>
                  <a:cubicBezTo>
                    <a:pt x="1" y="90"/>
                    <a:pt x="796" y="1628"/>
                    <a:pt x="1303" y="1628"/>
                  </a:cubicBezTo>
                  <a:cubicBezTo>
                    <a:pt x="1378" y="1628"/>
                    <a:pt x="1448" y="1594"/>
                    <a:pt x="1505" y="1515"/>
                  </a:cubicBezTo>
                  <a:cubicBezTo>
                    <a:pt x="1605" y="1246"/>
                    <a:pt x="1605" y="910"/>
                    <a:pt x="1505" y="641"/>
                  </a:cubicBezTo>
                  <a:cubicBezTo>
                    <a:pt x="1408" y="383"/>
                    <a:pt x="1063" y="1"/>
                    <a:pt x="768"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1" name="Google Shape;6141;p63"/>
            <p:cNvSpPr/>
            <p:nvPr/>
          </p:nvSpPr>
          <p:spPr>
            <a:xfrm>
              <a:off x="3740675" y="4651775"/>
              <a:ext cx="48250" cy="32950"/>
            </a:xfrm>
            <a:custGeom>
              <a:avLst/>
              <a:gdLst/>
              <a:ahLst/>
              <a:cxnLst/>
              <a:rect l="l" t="t" r="r" b="b"/>
              <a:pathLst>
                <a:path w="1930" h="1318" extrusionOk="0">
                  <a:moveTo>
                    <a:pt x="723" y="1"/>
                  </a:moveTo>
                  <a:cubicBezTo>
                    <a:pt x="638" y="1"/>
                    <a:pt x="553" y="12"/>
                    <a:pt x="471" y="34"/>
                  </a:cubicBezTo>
                  <a:cubicBezTo>
                    <a:pt x="0" y="269"/>
                    <a:pt x="404" y="740"/>
                    <a:pt x="672" y="941"/>
                  </a:cubicBezTo>
                  <a:cubicBezTo>
                    <a:pt x="807" y="1109"/>
                    <a:pt x="1009" y="1244"/>
                    <a:pt x="1244" y="1311"/>
                  </a:cubicBezTo>
                  <a:cubicBezTo>
                    <a:pt x="1279" y="1315"/>
                    <a:pt x="1312" y="1318"/>
                    <a:pt x="1344" y="1318"/>
                  </a:cubicBezTo>
                  <a:cubicBezTo>
                    <a:pt x="1801" y="1318"/>
                    <a:pt x="1930" y="884"/>
                    <a:pt x="1647" y="538"/>
                  </a:cubicBezTo>
                  <a:lnTo>
                    <a:pt x="1513" y="370"/>
                  </a:lnTo>
                  <a:cubicBezTo>
                    <a:pt x="1329" y="134"/>
                    <a:pt x="1024" y="1"/>
                    <a:pt x="72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2" name="Google Shape;6142;p63"/>
            <p:cNvSpPr/>
            <p:nvPr/>
          </p:nvSpPr>
          <p:spPr>
            <a:xfrm>
              <a:off x="3765025" y="4608875"/>
              <a:ext cx="29000" cy="36650"/>
            </a:xfrm>
            <a:custGeom>
              <a:avLst/>
              <a:gdLst/>
              <a:ahLst/>
              <a:cxnLst/>
              <a:rect l="l" t="t" r="r" b="b"/>
              <a:pathLst>
                <a:path w="1160" h="1466" extrusionOk="0">
                  <a:moveTo>
                    <a:pt x="436" y="1"/>
                  </a:moveTo>
                  <a:cubicBezTo>
                    <a:pt x="300" y="1"/>
                    <a:pt x="175" y="77"/>
                    <a:pt x="102" y="271"/>
                  </a:cubicBezTo>
                  <a:cubicBezTo>
                    <a:pt x="1" y="607"/>
                    <a:pt x="68" y="910"/>
                    <a:pt x="236" y="1212"/>
                  </a:cubicBezTo>
                  <a:cubicBezTo>
                    <a:pt x="356" y="1393"/>
                    <a:pt x="479" y="1465"/>
                    <a:pt x="591" y="1465"/>
                  </a:cubicBezTo>
                  <a:cubicBezTo>
                    <a:pt x="918" y="1465"/>
                    <a:pt x="1159" y="848"/>
                    <a:pt x="1009" y="473"/>
                  </a:cubicBezTo>
                  <a:cubicBezTo>
                    <a:pt x="945" y="237"/>
                    <a:pt x="675" y="1"/>
                    <a:pt x="436"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3" name="Google Shape;6143;p63"/>
            <p:cNvSpPr/>
            <p:nvPr/>
          </p:nvSpPr>
          <p:spPr>
            <a:xfrm>
              <a:off x="3728200" y="4678850"/>
              <a:ext cx="42750" cy="26275"/>
            </a:xfrm>
            <a:custGeom>
              <a:avLst/>
              <a:gdLst/>
              <a:ahLst/>
              <a:cxnLst/>
              <a:rect l="l" t="t" r="r" b="b"/>
              <a:pathLst>
                <a:path w="1710" h="1051" extrusionOk="0">
                  <a:moveTo>
                    <a:pt x="818" y="1"/>
                  </a:moveTo>
                  <a:cubicBezTo>
                    <a:pt x="481" y="1"/>
                    <a:pt x="1" y="196"/>
                    <a:pt x="29" y="531"/>
                  </a:cubicBezTo>
                  <a:cubicBezTo>
                    <a:pt x="29" y="732"/>
                    <a:pt x="230" y="900"/>
                    <a:pt x="499" y="967"/>
                  </a:cubicBezTo>
                  <a:cubicBezTo>
                    <a:pt x="612" y="1024"/>
                    <a:pt x="735" y="1050"/>
                    <a:pt x="861" y="1050"/>
                  </a:cubicBezTo>
                  <a:cubicBezTo>
                    <a:pt x="1037" y="1050"/>
                    <a:pt x="1216" y="998"/>
                    <a:pt x="1373" y="900"/>
                  </a:cubicBezTo>
                  <a:cubicBezTo>
                    <a:pt x="1709" y="598"/>
                    <a:pt x="1373" y="127"/>
                    <a:pt x="1003" y="26"/>
                  </a:cubicBezTo>
                  <a:cubicBezTo>
                    <a:pt x="952" y="9"/>
                    <a:pt x="888" y="1"/>
                    <a:pt x="81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4" name="Google Shape;6144;p63"/>
            <p:cNvSpPr/>
            <p:nvPr/>
          </p:nvSpPr>
          <p:spPr>
            <a:xfrm>
              <a:off x="3708925" y="4620925"/>
              <a:ext cx="38500" cy="33675"/>
            </a:xfrm>
            <a:custGeom>
              <a:avLst/>
              <a:gdLst/>
              <a:ahLst/>
              <a:cxnLst/>
              <a:rect l="l" t="t" r="r" b="b"/>
              <a:pathLst>
                <a:path w="1540" h="1347" extrusionOk="0">
                  <a:moveTo>
                    <a:pt x="412" y="1"/>
                  </a:moveTo>
                  <a:cubicBezTo>
                    <a:pt x="197" y="1"/>
                    <a:pt x="1" y="100"/>
                    <a:pt x="27" y="360"/>
                  </a:cubicBezTo>
                  <a:cubicBezTo>
                    <a:pt x="27" y="360"/>
                    <a:pt x="27" y="394"/>
                    <a:pt x="27" y="428"/>
                  </a:cubicBezTo>
                  <a:cubicBezTo>
                    <a:pt x="128" y="697"/>
                    <a:pt x="329" y="965"/>
                    <a:pt x="598" y="1133"/>
                  </a:cubicBezTo>
                  <a:cubicBezTo>
                    <a:pt x="728" y="1245"/>
                    <a:pt x="910" y="1346"/>
                    <a:pt x="1069" y="1346"/>
                  </a:cubicBezTo>
                  <a:cubicBezTo>
                    <a:pt x="1197" y="1346"/>
                    <a:pt x="1311" y="1280"/>
                    <a:pt x="1371" y="1100"/>
                  </a:cubicBezTo>
                  <a:cubicBezTo>
                    <a:pt x="1539" y="730"/>
                    <a:pt x="968" y="159"/>
                    <a:pt x="598" y="24"/>
                  </a:cubicBezTo>
                  <a:cubicBezTo>
                    <a:pt x="538" y="9"/>
                    <a:pt x="474" y="1"/>
                    <a:pt x="41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5" name="Google Shape;6145;p63"/>
            <p:cNvSpPr/>
            <p:nvPr/>
          </p:nvSpPr>
          <p:spPr>
            <a:xfrm>
              <a:off x="3712725" y="4539900"/>
              <a:ext cx="45625" cy="26425"/>
            </a:xfrm>
            <a:custGeom>
              <a:avLst/>
              <a:gdLst/>
              <a:ahLst/>
              <a:cxnLst/>
              <a:rect l="l" t="t" r="r" b="b"/>
              <a:pathLst>
                <a:path w="1825" h="1057" extrusionOk="0">
                  <a:moveTo>
                    <a:pt x="553" y="0"/>
                  </a:moveTo>
                  <a:cubicBezTo>
                    <a:pt x="7" y="0"/>
                    <a:pt x="0" y="557"/>
                    <a:pt x="446" y="812"/>
                  </a:cubicBezTo>
                  <a:cubicBezTo>
                    <a:pt x="581" y="879"/>
                    <a:pt x="715" y="913"/>
                    <a:pt x="849" y="980"/>
                  </a:cubicBezTo>
                  <a:cubicBezTo>
                    <a:pt x="985" y="1025"/>
                    <a:pt x="1134" y="1057"/>
                    <a:pt x="1270" y="1057"/>
                  </a:cubicBezTo>
                  <a:cubicBezTo>
                    <a:pt x="1436" y="1057"/>
                    <a:pt x="1582" y="1009"/>
                    <a:pt x="1656" y="879"/>
                  </a:cubicBezTo>
                  <a:cubicBezTo>
                    <a:pt x="1824" y="476"/>
                    <a:pt x="917" y="39"/>
                    <a:pt x="648" y="5"/>
                  </a:cubicBezTo>
                  <a:cubicBezTo>
                    <a:pt x="615" y="2"/>
                    <a:pt x="583" y="0"/>
                    <a:pt x="5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6" name="Google Shape;6146;p63"/>
            <p:cNvSpPr/>
            <p:nvPr/>
          </p:nvSpPr>
          <p:spPr>
            <a:xfrm>
              <a:off x="3767300" y="4685125"/>
              <a:ext cx="35125" cy="33200"/>
            </a:xfrm>
            <a:custGeom>
              <a:avLst/>
              <a:gdLst/>
              <a:ahLst/>
              <a:cxnLst/>
              <a:rect l="l" t="t" r="r" b="b"/>
              <a:pathLst>
                <a:path w="1405" h="1328" extrusionOk="0">
                  <a:moveTo>
                    <a:pt x="979" y="0"/>
                  </a:moveTo>
                  <a:cubicBezTo>
                    <a:pt x="889" y="0"/>
                    <a:pt x="788" y="25"/>
                    <a:pt x="683" y="78"/>
                  </a:cubicBezTo>
                  <a:cubicBezTo>
                    <a:pt x="264" y="271"/>
                    <a:pt x="0" y="1328"/>
                    <a:pt x="569" y="1328"/>
                  </a:cubicBezTo>
                  <a:cubicBezTo>
                    <a:pt x="594" y="1328"/>
                    <a:pt x="621" y="1326"/>
                    <a:pt x="649" y="1321"/>
                  </a:cubicBezTo>
                  <a:lnTo>
                    <a:pt x="683" y="1321"/>
                  </a:lnTo>
                  <a:cubicBezTo>
                    <a:pt x="1053" y="1221"/>
                    <a:pt x="1288" y="918"/>
                    <a:pt x="1355" y="548"/>
                  </a:cubicBezTo>
                  <a:cubicBezTo>
                    <a:pt x="1405" y="201"/>
                    <a:pt x="1234" y="0"/>
                    <a:pt x="97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7" name="Google Shape;6147;p63"/>
            <p:cNvSpPr/>
            <p:nvPr/>
          </p:nvSpPr>
          <p:spPr>
            <a:xfrm>
              <a:off x="3717975" y="4567450"/>
              <a:ext cx="34475" cy="39000"/>
            </a:xfrm>
            <a:custGeom>
              <a:avLst/>
              <a:gdLst/>
              <a:ahLst/>
              <a:cxnLst/>
              <a:rect l="l" t="t" r="r" b="b"/>
              <a:pathLst>
                <a:path w="1379" h="1560" extrusionOk="0">
                  <a:moveTo>
                    <a:pt x="524" y="1"/>
                  </a:moveTo>
                  <a:cubicBezTo>
                    <a:pt x="416" y="1"/>
                    <a:pt x="316" y="53"/>
                    <a:pt x="236" y="180"/>
                  </a:cubicBezTo>
                  <a:cubicBezTo>
                    <a:pt x="1" y="617"/>
                    <a:pt x="438" y="1256"/>
                    <a:pt x="774" y="1458"/>
                  </a:cubicBezTo>
                  <a:cubicBezTo>
                    <a:pt x="839" y="1523"/>
                    <a:pt x="932" y="1560"/>
                    <a:pt x="1026" y="1560"/>
                  </a:cubicBezTo>
                  <a:cubicBezTo>
                    <a:pt x="1078" y="1560"/>
                    <a:pt x="1130" y="1549"/>
                    <a:pt x="1177" y="1525"/>
                  </a:cubicBezTo>
                  <a:cubicBezTo>
                    <a:pt x="1379" y="1424"/>
                    <a:pt x="1379" y="1021"/>
                    <a:pt x="1345" y="819"/>
                  </a:cubicBezTo>
                  <a:cubicBezTo>
                    <a:pt x="1294" y="537"/>
                    <a:pt x="871" y="1"/>
                    <a:pt x="524"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8" name="Google Shape;6148;p63"/>
            <p:cNvSpPr/>
            <p:nvPr/>
          </p:nvSpPr>
          <p:spPr>
            <a:xfrm>
              <a:off x="3669250" y="4418875"/>
              <a:ext cx="37300" cy="33000"/>
            </a:xfrm>
            <a:custGeom>
              <a:avLst/>
              <a:gdLst/>
              <a:ahLst/>
              <a:cxnLst/>
              <a:rect l="l" t="t" r="r" b="b"/>
              <a:pathLst>
                <a:path w="1492" h="1320" extrusionOk="0">
                  <a:moveTo>
                    <a:pt x="382" y="1"/>
                  </a:moveTo>
                  <a:cubicBezTo>
                    <a:pt x="289" y="1"/>
                    <a:pt x="204" y="33"/>
                    <a:pt x="135" y="108"/>
                  </a:cubicBezTo>
                  <a:cubicBezTo>
                    <a:pt x="1" y="276"/>
                    <a:pt x="68" y="511"/>
                    <a:pt x="169" y="679"/>
                  </a:cubicBezTo>
                  <a:cubicBezTo>
                    <a:pt x="303" y="914"/>
                    <a:pt x="538" y="1116"/>
                    <a:pt x="807" y="1250"/>
                  </a:cubicBezTo>
                  <a:cubicBezTo>
                    <a:pt x="906" y="1294"/>
                    <a:pt x="1015" y="1320"/>
                    <a:pt x="1115" y="1320"/>
                  </a:cubicBezTo>
                  <a:cubicBezTo>
                    <a:pt x="1322" y="1320"/>
                    <a:pt x="1491" y="1209"/>
                    <a:pt x="1446" y="914"/>
                  </a:cubicBezTo>
                  <a:cubicBezTo>
                    <a:pt x="1364" y="613"/>
                    <a:pt x="792" y="1"/>
                    <a:pt x="382"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63"/>
            <p:cNvSpPr/>
            <p:nvPr/>
          </p:nvSpPr>
          <p:spPr>
            <a:xfrm>
              <a:off x="3698650" y="4477900"/>
              <a:ext cx="46250" cy="33575"/>
            </a:xfrm>
            <a:custGeom>
              <a:avLst/>
              <a:gdLst/>
              <a:ahLst/>
              <a:cxnLst/>
              <a:rect l="l" t="t" r="r" b="b"/>
              <a:pathLst>
                <a:path w="1850" h="1343" extrusionOk="0">
                  <a:moveTo>
                    <a:pt x="378" y="1"/>
                  </a:moveTo>
                  <a:cubicBezTo>
                    <a:pt x="222" y="1"/>
                    <a:pt x="92" y="81"/>
                    <a:pt x="34" y="301"/>
                  </a:cubicBezTo>
                  <a:cubicBezTo>
                    <a:pt x="1" y="469"/>
                    <a:pt x="68" y="637"/>
                    <a:pt x="203" y="771"/>
                  </a:cubicBezTo>
                  <a:cubicBezTo>
                    <a:pt x="505" y="1107"/>
                    <a:pt x="875" y="1309"/>
                    <a:pt x="1312" y="1343"/>
                  </a:cubicBezTo>
                  <a:cubicBezTo>
                    <a:pt x="1849" y="1275"/>
                    <a:pt x="1379" y="637"/>
                    <a:pt x="1244" y="469"/>
                  </a:cubicBezTo>
                  <a:cubicBezTo>
                    <a:pt x="1068" y="293"/>
                    <a:pt x="675" y="1"/>
                    <a:pt x="378"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0" name="Google Shape;6150;p63"/>
            <p:cNvSpPr/>
            <p:nvPr/>
          </p:nvSpPr>
          <p:spPr>
            <a:xfrm>
              <a:off x="3770825" y="4536600"/>
              <a:ext cx="41175" cy="41300"/>
            </a:xfrm>
            <a:custGeom>
              <a:avLst/>
              <a:gdLst/>
              <a:ahLst/>
              <a:cxnLst/>
              <a:rect l="l" t="t" r="r" b="b"/>
              <a:pathLst>
                <a:path w="1647" h="1652" extrusionOk="0">
                  <a:moveTo>
                    <a:pt x="605" y="1"/>
                  </a:moveTo>
                  <a:cubicBezTo>
                    <a:pt x="1" y="1"/>
                    <a:pt x="753" y="1617"/>
                    <a:pt x="1248" y="1650"/>
                  </a:cubicBezTo>
                  <a:cubicBezTo>
                    <a:pt x="1264" y="1651"/>
                    <a:pt x="1279" y="1652"/>
                    <a:pt x="1293" y="1652"/>
                  </a:cubicBezTo>
                  <a:cubicBezTo>
                    <a:pt x="1620" y="1652"/>
                    <a:pt x="1647" y="1302"/>
                    <a:pt x="1550" y="1045"/>
                  </a:cubicBezTo>
                  <a:cubicBezTo>
                    <a:pt x="1483" y="843"/>
                    <a:pt x="1416" y="675"/>
                    <a:pt x="1315" y="541"/>
                  </a:cubicBezTo>
                  <a:cubicBezTo>
                    <a:pt x="1147" y="272"/>
                    <a:pt x="912" y="104"/>
                    <a:pt x="643" y="3"/>
                  </a:cubicBezTo>
                  <a:cubicBezTo>
                    <a:pt x="630" y="2"/>
                    <a:pt x="617" y="1"/>
                    <a:pt x="605"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1" name="Google Shape;6151;p63"/>
            <p:cNvSpPr/>
            <p:nvPr/>
          </p:nvSpPr>
          <p:spPr>
            <a:xfrm>
              <a:off x="3756625" y="4565375"/>
              <a:ext cx="36175" cy="38525"/>
            </a:xfrm>
            <a:custGeom>
              <a:avLst/>
              <a:gdLst/>
              <a:ahLst/>
              <a:cxnLst/>
              <a:rect l="l" t="t" r="r" b="b"/>
              <a:pathLst>
                <a:path w="1447" h="1541" extrusionOk="0">
                  <a:moveTo>
                    <a:pt x="311" y="0"/>
                  </a:moveTo>
                  <a:cubicBezTo>
                    <a:pt x="179" y="0"/>
                    <a:pt x="73" y="88"/>
                    <a:pt x="34" y="331"/>
                  </a:cubicBezTo>
                  <a:cubicBezTo>
                    <a:pt x="1" y="768"/>
                    <a:pt x="404" y="1541"/>
                    <a:pt x="908" y="1541"/>
                  </a:cubicBezTo>
                  <a:cubicBezTo>
                    <a:pt x="976" y="1541"/>
                    <a:pt x="1076" y="1507"/>
                    <a:pt x="1144" y="1473"/>
                  </a:cubicBezTo>
                  <a:cubicBezTo>
                    <a:pt x="1446" y="1305"/>
                    <a:pt x="1144" y="600"/>
                    <a:pt x="976" y="398"/>
                  </a:cubicBezTo>
                  <a:cubicBezTo>
                    <a:pt x="809" y="231"/>
                    <a:pt x="526" y="0"/>
                    <a:pt x="311"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2" name="Google Shape;6152;p63"/>
            <p:cNvSpPr/>
            <p:nvPr/>
          </p:nvSpPr>
          <p:spPr>
            <a:xfrm>
              <a:off x="3731925" y="4503275"/>
              <a:ext cx="42375" cy="42400"/>
            </a:xfrm>
            <a:custGeom>
              <a:avLst/>
              <a:gdLst/>
              <a:ahLst/>
              <a:cxnLst/>
              <a:rect l="l" t="t" r="r" b="b"/>
              <a:pathLst>
                <a:path w="1695" h="1696" extrusionOk="0">
                  <a:moveTo>
                    <a:pt x="609" y="0"/>
                  </a:moveTo>
                  <a:cubicBezTo>
                    <a:pt x="0" y="0"/>
                    <a:pt x="737" y="1695"/>
                    <a:pt x="1272" y="1695"/>
                  </a:cubicBezTo>
                  <a:cubicBezTo>
                    <a:pt x="1352" y="1695"/>
                    <a:pt x="1427" y="1657"/>
                    <a:pt x="1493" y="1571"/>
                  </a:cubicBezTo>
                  <a:cubicBezTo>
                    <a:pt x="1695" y="1269"/>
                    <a:pt x="1695" y="865"/>
                    <a:pt x="1459" y="597"/>
                  </a:cubicBezTo>
                  <a:cubicBezTo>
                    <a:pt x="1291" y="328"/>
                    <a:pt x="1022" y="126"/>
                    <a:pt x="754" y="25"/>
                  </a:cubicBezTo>
                  <a:cubicBezTo>
                    <a:pt x="699" y="8"/>
                    <a:pt x="651" y="0"/>
                    <a:pt x="60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63"/>
            <p:cNvSpPr/>
            <p:nvPr/>
          </p:nvSpPr>
          <p:spPr>
            <a:xfrm>
              <a:off x="3782800" y="4582125"/>
              <a:ext cx="35200" cy="37925"/>
            </a:xfrm>
            <a:custGeom>
              <a:avLst/>
              <a:gdLst/>
              <a:ahLst/>
              <a:cxnLst/>
              <a:rect l="l" t="t" r="r" b="b"/>
              <a:pathLst>
                <a:path w="1408" h="1517" extrusionOk="0">
                  <a:moveTo>
                    <a:pt x="776" y="0"/>
                  </a:moveTo>
                  <a:cubicBezTo>
                    <a:pt x="166" y="0"/>
                    <a:pt x="1" y="1385"/>
                    <a:pt x="466" y="1509"/>
                  </a:cubicBezTo>
                  <a:cubicBezTo>
                    <a:pt x="487" y="1514"/>
                    <a:pt x="509" y="1516"/>
                    <a:pt x="531" y="1516"/>
                  </a:cubicBezTo>
                  <a:cubicBezTo>
                    <a:pt x="823" y="1516"/>
                    <a:pt x="1179" y="1116"/>
                    <a:pt x="1273" y="803"/>
                  </a:cubicBezTo>
                  <a:cubicBezTo>
                    <a:pt x="1407" y="501"/>
                    <a:pt x="1273" y="131"/>
                    <a:pt x="937" y="30"/>
                  </a:cubicBezTo>
                  <a:cubicBezTo>
                    <a:pt x="880" y="10"/>
                    <a:pt x="826" y="0"/>
                    <a:pt x="776" y="0"/>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63"/>
            <p:cNvSpPr/>
            <p:nvPr/>
          </p:nvSpPr>
          <p:spPr>
            <a:xfrm>
              <a:off x="3718825" y="4451250"/>
              <a:ext cx="40900" cy="40950"/>
            </a:xfrm>
            <a:custGeom>
              <a:avLst/>
              <a:gdLst/>
              <a:ahLst/>
              <a:cxnLst/>
              <a:rect l="l" t="t" r="r" b="b"/>
              <a:pathLst>
                <a:path w="1636" h="1638" extrusionOk="0">
                  <a:moveTo>
                    <a:pt x="334" y="0"/>
                  </a:moveTo>
                  <a:cubicBezTo>
                    <a:pt x="258" y="0"/>
                    <a:pt x="189" y="38"/>
                    <a:pt x="135" y="123"/>
                  </a:cubicBezTo>
                  <a:cubicBezTo>
                    <a:pt x="0" y="325"/>
                    <a:pt x="101" y="728"/>
                    <a:pt x="135" y="963"/>
                  </a:cubicBezTo>
                  <a:cubicBezTo>
                    <a:pt x="167" y="1191"/>
                    <a:pt x="545" y="1637"/>
                    <a:pt x="873" y="1637"/>
                  </a:cubicBezTo>
                  <a:cubicBezTo>
                    <a:pt x="885" y="1637"/>
                    <a:pt x="896" y="1637"/>
                    <a:pt x="908" y="1636"/>
                  </a:cubicBezTo>
                  <a:cubicBezTo>
                    <a:pt x="1635" y="1548"/>
                    <a:pt x="826" y="0"/>
                    <a:pt x="3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63"/>
            <p:cNvSpPr/>
            <p:nvPr/>
          </p:nvSpPr>
          <p:spPr>
            <a:xfrm>
              <a:off x="3625425" y="4432125"/>
              <a:ext cx="48050" cy="32750"/>
            </a:xfrm>
            <a:custGeom>
              <a:avLst/>
              <a:gdLst/>
              <a:ahLst/>
              <a:cxnLst/>
              <a:rect l="l" t="t" r="r" b="b"/>
              <a:pathLst>
                <a:path w="1922" h="1310" extrusionOk="0">
                  <a:moveTo>
                    <a:pt x="563" y="1"/>
                  </a:moveTo>
                  <a:cubicBezTo>
                    <a:pt x="113" y="1"/>
                    <a:pt x="0" y="422"/>
                    <a:pt x="275" y="787"/>
                  </a:cubicBezTo>
                  <a:cubicBezTo>
                    <a:pt x="308" y="821"/>
                    <a:pt x="342" y="888"/>
                    <a:pt x="409" y="922"/>
                  </a:cubicBezTo>
                  <a:cubicBezTo>
                    <a:pt x="584" y="1171"/>
                    <a:pt x="869" y="1309"/>
                    <a:pt x="1156" y="1309"/>
                  </a:cubicBezTo>
                  <a:cubicBezTo>
                    <a:pt x="1256" y="1309"/>
                    <a:pt x="1356" y="1293"/>
                    <a:pt x="1451" y="1258"/>
                  </a:cubicBezTo>
                  <a:cubicBezTo>
                    <a:pt x="1922" y="1023"/>
                    <a:pt x="1518" y="586"/>
                    <a:pt x="1249" y="351"/>
                  </a:cubicBezTo>
                  <a:cubicBezTo>
                    <a:pt x="1115" y="182"/>
                    <a:pt x="913" y="82"/>
                    <a:pt x="712" y="14"/>
                  </a:cubicBezTo>
                  <a:cubicBezTo>
                    <a:pt x="659" y="5"/>
                    <a:pt x="609"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6" name="Google Shape;6156;p63"/>
            <p:cNvSpPr/>
            <p:nvPr/>
          </p:nvSpPr>
          <p:spPr>
            <a:xfrm>
              <a:off x="3685225" y="4515450"/>
              <a:ext cx="51325" cy="26275"/>
            </a:xfrm>
            <a:custGeom>
              <a:avLst/>
              <a:gdLst/>
              <a:ahLst/>
              <a:cxnLst/>
              <a:rect l="l" t="t" r="r" b="b"/>
              <a:pathLst>
                <a:path w="2053" h="1051" extrusionOk="0">
                  <a:moveTo>
                    <a:pt x="1216" y="0"/>
                  </a:moveTo>
                  <a:cubicBezTo>
                    <a:pt x="1180" y="0"/>
                    <a:pt x="1144" y="3"/>
                    <a:pt x="1109" y="9"/>
                  </a:cubicBezTo>
                  <a:cubicBezTo>
                    <a:pt x="571" y="110"/>
                    <a:pt x="0" y="983"/>
                    <a:pt x="840" y="1051"/>
                  </a:cubicBezTo>
                  <a:cubicBezTo>
                    <a:pt x="1176" y="1051"/>
                    <a:pt x="1479" y="950"/>
                    <a:pt x="1714" y="714"/>
                  </a:cubicBezTo>
                  <a:cubicBezTo>
                    <a:pt x="2052" y="315"/>
                    <a:pt x="1604" y="0"/>
                    <a:pt x="121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7" name="Google Shape;6157;p63"/>
            <p:cNvSpPr/>
            <p:nvPr/>
          </p:nvSpPr>
          <p:spPr>
            <a:xfrm>
              <a:off x="3636475" y="4644725"/>
              <a:ext cx="34475" cy="33650"/>
            </a:xfrm>
            <a:custGeom>
              <a:avLst/>
              <a:gdLst/>
              <a:ahLst/>
              <a:cxnLst/>
              <a:rect l="l" t="t" r="r" b="b"/>
              <a:pathLst>
                <a:path w="1379" h="1346" extrusionOk="0">
                  <a:moveTo>
                    <a:pt x="456" y="1"/>
                  </a:moveTo>
                  <a:cubicBezTo>
                    <a:pt x="261" y="1"/>
                    <a:pt x="86" y="92"/>
                    <a:pt x="34" y="316"/>
                  </a:cubicBezTo>
                  <a:cubicBezTo>
                    <a:pt x="1" y="618"/>
                    <a:pt x="135" y="921"/>
                    <a:pt x="404" y="1123"/>
                  </a:cubicBezTo>
                  <a:cubicBezTo>
                    <a:pt x="510" y="1255"/>
                    <a:pt x="678" y="1345"/>
                    <a:pt x="859" y="1345"/>
                  </a:cubicBezTo>
                  <a:cubicBezTo>
                    <a:pt x="909" y="1345"/>
                    <a:pt x="959" y="1339"/>
                    <a:pt x="1009" y="1324"/>
                  </a:cubicBezTo>
                  <a:cubicBezTo>
                    <a:pt x="1379" y="1156"/>
                    <a:pt x="1244" y="484"/>
                    <a:pt x="976" y="215"/>
                  </a:cubicBezTo>
                  <a:cubicBezTo>
                    <a:pt x="844" y="84"/>
                    <a:pt x="641" y="1"/>
                    <a:pt x="45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63"/>
            <p:cNvSpPr/>
            <p:nvPr/>
          </p:nvSpPr>
          <p:spPr>
            <a:xfrm>
              <a:off x="3592800" y="4484000"/>
              <a:ext cx="47900" cy="25625"/>
            </a:xfrm>
            <a:custGeom>
              <a:avLst/>
              <a:gdLst/>
              <a:ahLst/>
              <a:cxnLst/>
              <a:rect l="l" t="t" r="r" b="b"/>
              <a:pathLst>
                <a:path w="1916" h="1025" extrusionOk="0">
                  <a:moveTo>
                    <a:pt x="670" y="1"/>
                  </a:moveTo>
                  <a:cubicBezTo>
                    <a:pt x="504" y="1"/>
                    <a:pt x="359" y="46"/>
                    <a:pt x="269" y="158"/>
                  </a:cubicBezTo>
                  <a:cubicBezTo>
                    <a:pt x="0" y="494"/>
                    <a:pt x="336" y="729"/>
                    <a:pt x="639" y="863"/>
                  </a:cubicBezTo>
                  <a:cubicBezTo>
                    <a:pt x="836" y="962"/>
                    <a:pt x="1068" y="1024"/>
                    <a:pt x="1298" y="1024"/>
                  </a:cubicBezTo>
                  <a:cubicBezTo>
                    <a:pt x="1382" y="1024"/>
                    <a:pt x="1465" y="1016"/>
                    <a:pt x="1546" y="998"/>
                  </a:cubicBezTo>
                  <a:lnTo>
                    <a:pt x="1613" y="998"/>
                  </a:lnTo>
                  <a:cubicBezTo>
                    <a:pt x="1916" y="830"/>
                    <a:pt x="1815" y="527"/>
                    <a:pt x="1613" y="359"/>
                  </a:cubicBezTo>
                  <a:cubicBezTo>
                    <a:pt x="1412" y="180"/>
                    <a:pt x="1001" y="1"/>
                    <a:pt x="670"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9" name="Google Shape;6159;p63"/>
            <p:cNvSpPr/>
            <p:nvPr/>
          </p:nvSpPr>
          <p:spPr>
            <a:xfrm>
              <a:off x="3659175" y="4690850"/>
              <a:ext cx="41575" cy="30650"/>
            </a:xfrm>
            <a:custGeom>
              <a:avLst/>
              <a:gdLst/>
              <a:ahLst/>
              <a:cxnLst/>
              <a:rect l="l" t="t" r="r" b="b"/>
              <a:pathLst>
                <a:path w="1663" h="1226" extrusionOk="0">
                  <a:moveTo>
                    <a:pt x="376" y="1"/>
                  </a:moveTo>
                  <a:cubicBezTo>
                    <a:pt x="273" y="1"/>
                    <a:pt x="188" y="34"/>
                    <a:pt x="135" y="118"/>
                  </a:cubicBezTo>
                  <a:cubicBezTo>
                    <a:pt x="0" y="353"/>
                    <a:pt x="202" y="655"/>
                    <a:pt x="437" y="857"/>
                  </a:cubicBezTo>
                  <a:cubicBezTo>
                    <a:pt x="538" y="958"/>
                    <a:pt x="672" y="1025"/>
                    <a:pt x="773" y="1126"/>
                  </a:cubicBezTo>
                  <a:cubicBezTo>
                    <a:pt x="901" y="1194"/>
                    <a:pt x="1028" y="1226"/>
                    <a:pt x="1139" y="1226"/>
                  </a:cubicBezTo>
                  <a:cubicBezTo>
                    <a:pt x="1465" y="1226"/>
                    <a:pt x="1662" y="956"/>
                    <a:pt x="1412" y="555"/>
                  </a:cubicBezTo>
                  <a:cubicBezTo>
                    <a:pt x="1282" y="398"/>
                    <a:pt x="728" y="1"/>
                    <a:pt x="3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63"/>
            <p:cNvSpPr/>
            <p:nvPr/>
          </p:nvSpPr>
          <p:spPr>
            <a:xfrm>
              <a:off x="3660850" y="4458300"/>
              <a:ext cx="29425" cy="34400"/>
            </a:xfrm>
            <a:custGeom>
              <a:avLst/>
              <a:gdLst/>
              <a:ahLst/>
              <a:cxnLst/>
              <a:rect l="l" t="t" r="r" b="b"/>
              <a:pathLst>
                <a:path w="1177" h="1376" extrusionOk="0">
                  <a:moveTo>
                    <a:pt x="778" y="0"/>
                  </a:moveTo>
                  <a:cubicBezTo>
                    <a:pt x="674" y="0"/>
                    <a:pt x="557" y="46"/>
                    <a:pt x="437" y="144"/>
                  </a:cubicBezTo>
                  <a:cubicBezTo>
                    <a:pt x="135" y="345"/>
                    <a:pt x="1" y="715"/>
                    <a:pt x="68" y="1085"/>
                  </a:cubicBezTo>
                  <a:lnTo>
                    <a:pt x="68" y="1118"/>
                  </a:lnTo>
                  <a:cubicBezTo>
                    <a:pt x="141" y="1302"/>
                    <a:pt x="257" y="1375"/>
                    <a:pt x="387" y="1375"/>
                  </a:cubicBezTo>
                  <a:cubicBezTo>
                    <a:pt x="733" y="1375"/>
                    <a:pt x="1177" y="856"/>
                    <a:pt x="1177" y="513"/>
                  </a:cubicBezTo>
                  <a:cubicBezTo>
                    <a:pt x="1154" y="196"/>
                    <a:pt x="993" y="0"/>
                    <a:pt x="778"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63"/>
            <p:cNvSpPr/>
            <p:nvPr/>
          </p:nvSpPr>
          <p:spPr>
            <a:xfrm>
              <a:off x="3662525" y="4618425"/>
              <a:ext cx="47625" cy="24775"/>
            </a:xfrm>
            <a:custGeom>
              <a:avLst/>
              <a:gdLst/>
              <a:ahLst/>
              <a:cxnLst/>
              <a:rect l="l" t="t" r="r" b="b"/>
              <a:pathLst>
                <a:path w="1905" h="991" extrusionOk="0">
                  <a:moveTo>
                    <a:pt x="777" y="1"/>
                  </a:moveTo>
                  <a:cubicBezTo>
                    <a:pt x="698" y="1"/>
                    <a:pt x="628" y="8"/>
                    <a:pt x="572" y="24"/>
                  </a:cubicBezTo>
                  <a:cubicBezTo>
                    <a:pt x="370" y="91"/>
                    <a:pt x="1" y="292"/>
                    <a:pt x="1" y="528"/>
                  </a:cubicBezTo>
                  <a:cubicBezTo>
                    <a:pt x="34" y="629"/>
                    <a:pt x="102" y="729"/>
                    <a:pt x="270" y="830"/>
                  </a:cubicBezTo>
                  <a:cubicBezTo>
                    <a:pt x="428" y="925"/>
                    <a:pt x="691" y="991"/>
                    <a:pt x="950" y="991"/>
                  </a:cubicBezTo>
                  <a:cubicBezTo>
                    <a:pt x="1240" y="991"/>
                    <a:pt x="1523" y="909"/>
                    <a:pt x="1648" y="696"/>
                  </a:cubicBezTo>
                  <a:cubicBezTo>
                    <a:pt x="1904" y="239"/>
                    <a:pt x="1217" y="1"/>
                    <a:pt x="7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63"/>
            <p:cNvSpPr/>
            <p:nvPr/>
          </p:nvSpPr>
          <p:spPr>
            <a:xfrm>
              <a:off x="3688575" y="4648000"/>
              <a:ext cx="48200" cy="26475"/>
            </a:xfrm>
            <a:custGeom>
              <a:avLst/>
              <a:gdLst/>
              <a:ahLst/>
              <a:cxnLst/>
              <a:rect l="l" t="t" r="r" b="b"/>
              <a:pathLst>
                <a:path w="1928" h="1059" extrusionOk="0">
                  <a:moveTo>
                    <a:pt x="586" y="0"/>
                  </a:moveTo>
                  <a:cubicBezTo>
                    <a:pt x="529" y="0"/>
                    <a:pt x="479" y="6"/>
                    <a:pt x="437" y="17"/>
                  </a:cubicBezTo>
                  <a:cubicBezTo>
                    <a:pt x="1" y="185"/>
                    <a:pt x="169" y="555"/>
                    <a:pt x="437" y="756"/>
                  </a:cubicBezTo>
                  <a:cubicBezTo>
                    <a:pt x="673" y="924"/>
                    <a:pt x="942" y="1025"/>
                    <a:pt x="1244" y="1059"/>
                  </a:cubicBezTo>
                  <a:cubicBezTo>
                    <a:pt x="1412" y="1059"/>
                    <a:pt x="1681" y="992"/>
                    <a:pt x="1748" y="823"/>
                  </a:cubicBezTo>
                  <a:cubicBezTo>
                    <a:pt x="1927" y="345"/>
                    <a:pt x="1045" y="0"/>
                    <a:pt x="58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63"/>
            <p:cNvSpPr/>
            <p:nvPr/>
          </p:nvSpPr>
          <p:spPr>
            <a:xfrm>
              <a:off x="3623150" y="4406075"/>
              <a:ext cx="54525" cy="28150"/>
            </a:xfrm>
            <a:custGeom>
              <a:avLst/>
              <a:gdLst/>
              <a:ahLst/>
              <a:cxnLst/>
              <a:rect l="l" t="t" r="r" b="b"/>
              <a:pathLst>
                <a:path w="2181" h="1126" extrusionOk="0">
                  <a:moveTo>
                    <a:pt x="562" y="1"/>
                  </a:moveTo>
                  <a:cubicBezTo>
                    <a:pt x="277" y="1"/>
                    <a:pt x="0" y="80"/>
                    <a:pt x="131" y="384"/>
                  </a:cubicBezTo>
                  <a:cubicBezTo>
                    <a:pt x="399" y="720"/>
                    <a:pt x="736" y="989"/>
                    <a:pt x="1172" y="1090"/>
                  </a:cubicBezTo>
                  <a:cubicBezTo>
                    <a:pt x="1232" y="1114"/>
                    <a:pt x="1296" y="1125"/>
                    <a:pt x="1359" y="1125"/>
                  </a:cubicBezTo>
                  <a:cubicBezTo>
                    <a:pt x="1475" y="1125"/>
                    <a:pt x="1590" y="1088"/>
                    <a:pt x="1677" y="1023"/>
                  </a:cubicBezTo>
                  <a:cubicBezTo>
                    <a:pt x="2181" y="552"/>
                    <a:pt x="1340" y="115"/>
                    <a:pt x="971" y="48"/>
                  </a:cubicBezTo>
                  <a:cubicBezTo>
                    <a:pt x="876" y="24"/>
                    <a:pt x="718" y="1"/>
                    <a:pt x="56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63"/>
            <p:cNvSpPr/>
            <p:nvPr/>
          </p:nvSpPr>
          <p:spPr>
            <a:xfrm>
              <a:off x="3621350" y="4604700"/>
              <a:ext cx="38675" cy="28825"/>
            </a:xfrm>
            <a:custGeom>
              <a:avLst/>
              <a:gdLst/>
              <a:ahLst/>
              <a:cxnLst/>
              <a:rect l="l" t="t" r="r" b="b"/>
              <a:pathLst>
                <a:path w="1547" h="1153" extrusionOk="0">
                  <a:moveTo>
                    <a:pt x="384" y="1"/>
                  </a:moveTo>
                  <a:cubicBezTo>
                    <a:pt x="183" y="1"/>
                    <a:pt x="1" y="78"/>
                    <a:pt x="1" y="337"/>
                  </a:cubicBezTo>
                  <a:cubicBezTo>
                    <a:pt x="35" y="707"/>
                    <a:pt x="505" y="909"/>
                    <a:pt x="740" y="1009"/>
                  </a:cubicBezTo>
                  <a:cubicBezTo>
                    <a:pt x="859" y="1081"/>
                    <a:pt x="978" y="1152"/>
                    <a:pt x="1085" y="1152"/>
                  </a:cubicBezTo>
                  <a:cubicBezTo>
                    <a:pt x="1129" y="1152"/>
                    <a:pt x="1171" y="1140"/>
                    <a:pt x="1211" y="1110"/>
                  </a:cubicBezTo>
                  <a:cubicBezTo>
                    <a:pt x="1547" y="909"/>
                    <a:pt x="1379" y="472"/>
                    <a:pt x="1144" y="304"/>
                  </a:cubicBezTo>
                  <a:cubicBezTo>
                    <a:pt x="976" y="169"/>
                    <a:pt x="808" y="102"/>
                    <a:pt x="639" y="35"/>
                  </a:cubicBezTo>
                  <a:cubicBezTo>
                    <a:pt x="559" y="15"/>
                    <a:pt x="470" y="1"/>
                    <a:pt x="38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5" name="Google Shape;6165;p63"/>
            <p:cNvSpPr/>
            <p:nvPr/>
          </p:nvSpPr>
          <p:spPr>
            <a:xfrm>
              <a:off x="3686900" y="4678075"/>
              <a:ext cx="51275" cy="23700"/>
            </a:xfrm>
            <a:custGeom>
              <a:avLst/>
              <a:gdLst/>
              <a:ahLst/>
              <a:cxnLst/>
              <a:rect l="l" t="t" r="r" b="b"/>
              <a:pathLst>
                <a:path w="2051" h="948" extrusionOk="0">
                  <a:moveTo>
                    <a:pt x="783" y="0"/>
                  </a:moveTo>
                  <a:cubicBezTo>
                    <a:pt x="465" y="0"/>
                    <a:pt x="0" y="99"/>
                    <a:pt x="0" y="360"/>
                  </a:cubicBezTo>
                  <a:cubicBezTo>
                    <a:pt x="0" y="461"/>
                    <a:pt x="34" y="528"/>
                    <a:pt x="68" y="595"/>
                  </a:cubicBezTo>
                  <a:cubicBezTo>
                    <a:pt x="199" y="840"/>
                    <a:pt x="532" y="948"/>
                    <a:pt x="858" y="948"/>
                  </a:cubicBezTo>
                  <a:cubicBezTo>
                    <a:pt x="1113" y="948"/>
                    <a:pt x="1365" y="881"/>
                    <a:pt x="1513" y="763"/>
                  </a:cubicBezTo>
                  <a:cubicBezTo>
                    <a:pt x="2050" y="393"/>
                    <a:pt x="1378" y="91"/>
                    <a:pt x="1009" y="24"/>
                  </a:cubicBezTo>
                  <a:cubicBezTo>
                    <a:pt x="956" y="9"/>
                    <a:pt x="876" y="0"/>
                    <a:pt x="783"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6" name="Google Shape;6166;p63"/>
            <p:cNvSpPr/>
            <p:nvPr/>
          </p:nvSpPr>
          <p:spPr>
            <a:xfrm>
              <a:off x="3645625" y="4573300"/>
              <a:ext cx="45500" cy="40650"/>
            </a:xfrm>
            <a:custGeom>
              <a:avLst/>
              <a:gdLst/>
              <a:ahLst/>
              <a:cxnLst/>
              <a:rect l="l" t="t" r="r" b="b"/>
              <a:pathLst>
                <a:path w="1820" h="1626" extrusionOk="0">
                  <a:moveTo>
                    <a:pt x="853" y="1"/>
                  </a:moveTo>
                  <a:cubicBezTo>
                    <a:pt x="806" y="1"/>
                    <a:pt x="758" y="5"/>
                    <a:pt x="710" y="14"/>
                  </a:cubicBezTo>
                  <a:cubicBezTo>
                    <a:pt x="1" y="177"/>
                    <a:pt x="1063" y="1626"/>
                    <a:pt x="1560" y="1626"/>
                  </a:cubicBezTo>
                  <a:cubicBezTo>
                    <a:pt x="1676" y="1626"/>
                    <a:pt x="1760" y="1548"/>
                    <a:pt x="1786" y="1358"/>
                  </a:cubicBezTo>
                  <a:cubicBezTo>
                    <a:pt x="1819" y="1056"/>
                    <a:pt x="1752" y="753"/>
                    <a:pt x="1584" y="484"/>
                  </a:cubicBezTo>
                  <a:cubicBezTo>
                    <a:pt x="1467" y="192"/>
                    <a:pt x="1172" y="1"/>
                    <a:pt x="85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63"/>
            <p:cNvSpPr/>
            <p:nvPr/>
          </p:nvSpPr>
          <p:spPr>
            <a:xfrm>
              <a:off x="3663375" y="4496450"/>
              <a:ext cx="44650" cy="34150"/>
            </a:xfrm>
            <a:custGeom>
              <a:avLst/>
              <a:gdLst/>
              <a:ahLst/>
              <a:cxnLst/>
              <a:rect l="l" t="t" r="r" b="b"/>
              <a:pathLst>
                <a:path w="1786" h="1366" extrusionOk="0">
                  <a:moveTo>
                    <a:pt x="897" y="1"/>
                  </a:moveTo>
                  <a:cubicBezTo>
                    <a:pt x="723" y="1"/>
                    <a:pt x="552" y="77"/>
                    <a:pt x="437" y="231"/>
                  </a:cubicBezTo>
                  <a:cubicBezTo>
                    <a:pt x="202" y="466"/>
                    <a:pt x="0" y="1038"/>
                    <a:pt x="202" y="1273"/>
                  </a:cubicBezTo>
                  <a:cubicBezTo>
                    <a:pt x="261" y="1337"/>
                    <a:pt x="344" y="1366"/>
                    <a:pt x="440" y="1366"/>
                  </a:cubicBezTo>
                  <a:cubicBezTo>
                    <a:pt x="942" y="1366"/>
                    <a:pt x="1786" y="582"/>
                    <a:pt x="1277" y="130"/>
                  </a:cubicBezTo>
                  <a:cubicBezTo>
                    <a:pt x="1162" y="44"/>
                    <a:pt x="1028" y="1"/>
                    <a:pt x="89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8" name="Google Shape;6168;p63"/>
            <p:cNvSpPr/>
            <p:nvPr/>
          </p:nvSpPr>
          <p:spPr>
            <a:xfrm>
              <a:off x="3724750" y="4714250"/>
              <a:ext cx="50875" cy="23675"/>
            </a:xfrm>
            <a:custGeom>
              <a:avLst/>
              <a:gdLst/>
              <a:ahLst/>
              <a:cxnLst/>
              <a:rect l="l" t="t" r="r" b="b"/>
              <a:pathLst>
                <a:path w="2035" h="947" extrusionOk="0">
                  <a:moveTo>
                    <a:pt x="1002" y="1"/>
                  </a:moveTo>
                  <a:cubicBezTo>
                    <a:pt x="499" y="1"/>
                    <a:pt x="1" y="178"/>
                    <a:pt x="167" y="560"/>
                  </a:cubicBezTo>
                  <a:cubicBezTo>
                    <a:pt x="334" y="811"/>
                    <a:pt x="618" y="946"/>
                    <a:pt x="902" y="946"/>
                  </a:cubicBezTo>
                  <a:cubicBezTo>
                    <a:pt x="960" y="946"/>
                    <a:pt x="1017" y="941"/>
                    <a:pt x="1074" y="929"/>
                  </a:cubicBezTo>
                  <a:cubicBezTo>
                    <a:pt x="1309" y="862"/>
                    <a:pt x="1713" y="761"/>
                    <a:pt x="1847" y="526"/>
                  </a:cubicBezTo>
                  <a:cubicBezTo>
                    <a:pt x="2034" y="186"/>
                    <a:pt x="1516" y="1"/>
                    <a:pt x="100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9" name="Google Shape;6169;p63"/>
            <p:cNvSpPr/>
            <p:nvPr/>
          </p:nvSpPr>
          <p:spPr>
            <a:xfrm>
              <a:off x="3694850" y="4583575"/>
              <a:ext cx="44875" cy="29950"/>
            </a:xfrm>
            <a:custGeom>
              <a:avLst/>
              <a:gdLst/>
              <a:ahLst/>
              <a:cxnLst/>
              <a:rect l="l" t="t" r="r" b="b"/>
              <a:pathLst>
                <a:path w="1795" h="1198" extrusionOk="0">
                  <a:moveTo>
                    <a:pt x="382" y="0"/>
                  </a:moveTo>
                  <a:cubicBezTo>
                    <a:pt x="169" y="0"/>
                    <a:pt x="0" y="84"/>
                    <a:pt x="18" y="376"/>
                  </a:cubicBezTo>
                  <a:cubicBezTo>
                    <a:pt x="52" y="813"/>
                    <a:pt x="455" y="1048"/>
                    <a:pt x="825" y="1149"/>
                  </a:cubicBezTo>
                  <a:lnTo>
                    <a:pt x="1027" y="1182"/>
                  </a:lnTo>
                  <a:cubicBezTo>
                    <a:pt x="1073" y="1193"/>
                    <a:pt x="1118" y="1198"/>
                    <a:pt x="1162" y="1198"/>
                  </a:cubicBezTo>
                  <a:cubicBezTo>
                    <a:pt x="1533" y="1198"/>
                    <a:pt x="1794" y="834"/>
                    <a:pt x="1464" y="443"/>
                  </a:cubicBezTo>
                  <a:cubicBezTo>
                    <a:pt x="1329" y="275"/>
                    <a:pt x="1128" y="174"/>
                    <a:pt x="926" y="107"/>
                  </a:cubicBezTo>
                  <a:cubicBezTo>
                    <a:pt x="772" y="61"/>
                    <a:pt x="561" y="0"/>
                    <a:pt x="382"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63"/>
            <p:cNvSpPr/>
            <p:nvPr/>
          </p:nvSpPr>
          <p:spPr>
            <a:xfrm>
              <a:off x="3659400" y="4646275"/>
              <a:ext cx="28350" cy="36275"/>
            </a:xfrm>
            <a:custGeom>
              <a:avLst/>
              <a:gdLst/>
              <a:ahLst/>
              <a:cxnLst/>
              <a:rect l="l" t="t" r="r" b="b"/>
              <a:pathLst>
                <a:path w="1134" h="1451" extrusionOk="0">
                  <a:moveTo>
                    <a:pt x="577" y="1"/>
                  </a:moveTo>
                  <a:cubicBezTo>
                    <a:pt x="248" y="1"/>
                    <a:pt x="1" y="618"/>
                    <a:pt x="126" y="993"/>
                  </a:cubicBezTo>
                  <a:cubicBezTo>
                    <a:pt x="211" y="1229"/>
                    <a:pt x="488" y="1450"/>
                    <a:pt x="729" y="1450"/>
                  </a:cubicBezTo>
                  <a:cubicBezTo>
                    <a:pt x="867" y="1450"/>
                    <a:pt x="993" y="1378"/>
                    <a:pt x="1067" y="1195"/>
                  </a:cubicBezTo>
                  <a:cubicBezTo>
                    <a:pt x="1134" y="859"/>
                    <a:pt x="1100" y="523"/>
                    <a:pt x="932" y="254"/>
                  </a:cubicBezTo>
                  <a:cubicBezTo>
                    <a:pt x="812" y="73"/>
                    <a:pt x="690" y="1"/>
                    <a:pt x="5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1" name="Google Shape;6171;p63"/>
            <p:cNvSpPr/>
            <p:nvPr/>
          </p:nvSpPr>
          <p:spPr>
            <a:xfrm>
              <a:off x="3573475" y="4530200"/>
              <a:ext cx="43425" cy="26450"/>
            </a:xfrm>
            <a:custGeom>
              <a:avLst/>
              <a:gdLst/>
              <a:ahLst/>
              <a:cxnLst/>
              <a:rect l="l" t="t" r="r" b="b"/>
              <a:pathLst>
                <a:path w="1737" h="1058" extrusionOk="0">
                  <a:moveTo>
                    <a:pt x="872" y="1"/>
                  </a:moveTo>
                  <a:cubicBezTo>
                    <a:pt x="686" y="1"/>
                    <a:pt x="504" y="53"/>
                    <a:pt x="336" y="158"/>
                  </a:cubicBezTo>
                  <a:cubicBezTo>
                    <a:pt x="0" y="461"/>
                    <a:pt x="336" y="931"/>
                    <a:pt x="706" y="1032"/>
                  </a:cubicBezTo>
                  <a:cubicBezTo>
                    <a:pt x="758" y="1049"/>
                    <a:pt x="823" y="1058"/>
                    <a:pt x="894" y="1058"/>
                  </a:cubicBezTo>
                  <a:cubicBezTo>
                    <a:pt x="1238" y="1058"/>
                    <a:pt x="1736" y="862"/>
                    <a:pt x="1681" y="528"/>
                  </a:cubicBezTo>
                  <a:cubicBezTo>
                    <a:pt x="1681" y="293"/>
                    <a:pt x="1445" y="158"/>
                    <a:pt x="1210" y="57"/>
                  </a:cubicBezTo>
                  <a:cubicBezTo>
                    <a:pt x="1097" y="19"/>
                    <a:pt x="983" y="1"/>
                    <a:pt x="87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2" name="Google Shape;6172;p63"/>
            <p:cNvSpPr/>
            <p:nvPr/>
          </p:nvSpPr>
          <p:spPr>
            <a:xfrm>
              <a:off x="3621350" y="4479825"/>
              <a:ext cx="46725" cy="26650"/>
            </a:xfrm>
            <a:custGeom>
              <a:avLst/>
              <a:gdLst/>
              <a:ahLst/>
              <a:cxnLst/>
              <a:rect l="l" t="t" r="r" b="b"/>
              <a:pathLst>
                <a:path w="1869" h="1066" extrusionOk="0">
                  <a:moveTo>
                    <a:pt x="563" y="1"/>
                  </a:moveTo>
                  <a:cubicBezTo>
                    <a:pt x="408" y="1"/>
                    <a:pt x="273" y="50"/>
                    <a:pt x="203" y="190"/>
                  </a:cubicBezTo>
                  <a:cubicBezTo>
                    <a:pt x="1" y="560"/>
                    <a:pt x="942" y="1030"/>
                    <a:pt x="1211" y="1064"/>
                  </a:cubicBezTo>
                  <a:cubicBezTo>
                    <a:pt x="1229" y="1065"/>
                    <a:pt x="1247" y="1065"/>
                    <a:pt x="1264" y="1065"/>
                  </a:cubicBezTo>
                  <a:cubicBezTo>
                    <a:pt x="1851" y="1065"/>
                    <a:pt x="1869" y="519"/>
                    <a:pt x="1379" y="257"/>
                  </a:cubicBezTo>
                  <a:cubicBezTo>
                    <a:pt x="1278" y="190"/>
                    <a:pt x="1144" y="123"/>
                    <a:pt x="1009" y="89"/>
                  </a:cubicBezTo>
                  <a:cubicBezTo>
                    <a:pt x="865" y="41"/>
                    <a:pt x="705"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63"/>
            <p:cNvSpPr/>
            <p:nvPr/>
          </p:nvSpPr>
          <p:spPr>
            <a:xfrm>
              <a:off x="3700150" y="4702950"/>
              <a:ext cx="35950" cy="33975"/>
            </a:xfrm>
            <a:custGeom>
              <a:avLst/>
              <a:gdLst/>
              <a:ahLst/>
              <a:cxnLst/>
              <a:rect l="l" t="t" r="r" b="b"/>
              <a:pathLst>
                <a:path w="1438" h="1359" extrusionOk="0">
                  <a:moveTo>
                    <a:pt x="807" y="1"/>
                  </a:moveTo>
                  <a:cubicBezTo>
                    <a:pt x="788" y="1"/>
                    <a:pt x="768" y="1"/>
                    <a:pt x="747" y="3"/>
                  </a:cubicBezTo>
                  <a:lnTo>
                    <a:pt x="714" y="3"/>
                  </a:lnTo>
                  <a:cubicBezTo>
                    <a:pt x="378" y="138"/>
                    <a:pt x="109" y="440"/>
                    <a:pt x="75" y="810"/>
                  </a:cubicBezTo>
                  <a:cubicBezTo>
                    <a:pt x="1" y="1158"/>
                    <a:pt x="165" y="1358"/>
                    <a:pt x="432" y="1358"/>
                  </a:cubicBezTo>
                  <a:cubicBezTo>
                    <a:pt x="526" y="1358"/>
                    <a:pt x="633" y="1333"/>
                    <a:pt x="747" y="1281"/>
                  </a:cubicBezTo>
                  <a:cubicBezTo>
                    <a:pt x="1172" y="1052"/>
                    <a:pt x="1437" y="1"/>
                    <a:pt x="80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4" name="Google Shape;6174;p63"/>
            <p:cNvSpPr/>
            <p:nvPr/>
          </p:nvSpPr>
          <p:spPr>
            <a:xfrm>
              <a:off x="3607075" y="4568600"/>
              <a:ext cx="46250" cy="33325"/>
            </a:xfrm>
            <a:custGeom>
              <a:avLst/>
              <a:gdLst/>
              <a:ahLst/>
              <a:cxnLst/>
              <a:rect l="l" t="t" r="r" b="b"/>
              <a:pathLst>
                <a:path w="1850" h="1333" extrusionOk="0">
                  <a:moveTo>
                    <a:pt x="538" y="0"/>
                  </a:moveTo>
                  <a:cubicBezTo>
                    <a:pt x="1" y="34"/>
                    <a:pt x="471" y="672"/>
                    <a:pt x="606" y="874"/>
                  </a:cubicBezTo>
                  <a:cubicBezTo>
                    <a:pt x="779" y="1047"/>
                    <a:pt x="1163" y="1333"/>
                    <a:pt x="1458" y="1333"/>
                  </a:cubicBezTo>
                  <a:cubicBezTo>
                    <a:pt x="1620" y="1333"/>
                    <a:pt x="1756" y="1247"/>
                    <a:pt x="1815" y="1008"/>
                  </a:cubicBezTo>
                  <a:cubicBezTo>
                    <a:pt x="1849" y="840"/>
                    <a:pt x="1782" y="672"/>
                    <a:pt x="1647" y="538"/>
                  </a:cubicBezTo>
                  <a:cubicBezTo>
                    <a:pt x="1345" y="235"/>
                    <a:pt x="942" y="34"/>
                    <a:pt x="53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5" name="Google Shape;6175;p63"/>
            <p:cNvSpPr/>
            <p:nvPr/>
          </p:nvSpPr>
          <p:spPr>
            <a:xfrm>
              <a:off x="3598675" y="4511675"/>
              <a:ext cx="51275" cy="24950"/>
            </a:xfrm>
            <a:custGeom>
              <a:avLst/>
              <a:gdLst/>
              <a:ahLst/>
              <a:cxnLst/>
              <a:rect l="l" t="t" r="r" b="b"/>
              <a:pathLst>
                <a:path w="2051" h="998" extrusionOk="0">
                  <a:moveTo>
                    <a:pt x="1387" y="0"/>
                  </a:moveTo>
                  <a:cubicBezTo>
                    <a:pt x="1224" y="0"/>
                    <a:pt x="1070" y="23"/>
                    <a:pt x="975" y="59"/>
                  </a:cubicBezTo>
                  <a:cubicBezTo>
                    <a:pt x="639" y="160"/>
                    <a:pt x="0" y="563"/>
                    <a:pt x="572" y="899"/>
                  </a:cubicBezTo>
                  <a:cubicBezTo>
                    <a:pt x="691" y="964"/>
                    <a:pt x="862" y="998"/>
                    <a:pt x="1045" y="998"/>
                  </a:cubicBezTo>
                  <a:cubicBezTo>
                    <a:pt x="1431" y="998"/>
                    <a:pt x="1869" y="848"/>
                    <a:pt x="1983" y="529"/>
                  </a:cubicBezTo>
                  <a:cubicBezTo>
                    <a:pt x="2017" y="462"/>
                    <a:pt x="2051" y="361"/>
                    <a:pt x="2051" y="294"/>
                  </a:cubicBezTo>
                  <a:cubicBezTo>
                    <a:pt x="2007" y="77"/>
                    <a:pt x="1683" y="0"/>
                    <a:pt x="1387"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6" name="Google Shape;6176;p63"/>
            <p:cNvSpPr/>
            <p:nvPr/>
          </p:nvSpPr>
          <p:spPr>
            <a:xfrm>
              <a:off x="3615475" y="4533950"/>
              <a:ext cx="35950" cy="37275"/>
            </a:xfrm>
            <a:custGeom>
              <a:avLst/>
              <a:gdLst/>
              <a:ahLst/>
              <a:cxnLst/>
              <a:rect l="l" t="t" r="r" b="b"/>
              <a:pathLst>
                <a:path w="1438" h="1491" extrusionOk="0">
                  <a:moveTo>
                    <a:pt x="906" y="1"/>
                  </a:moveTo>
                  <a:cubicBezTo>
                    <a:pt x="614" y="1"/>
                    <a:pt x="262" y="369"/>
                    <a:pt x="169" y="680"/>
                  </a:cubicBezTo>
                  <a:cubicBezTo>
                    <a:pt x="1" y="983"/>
                    <a:pt x="169" y="1352"/>
                    <a:pt x="505" y="1453"/>
                  </a:cubicBezTo>
                  <a:cubicBezTo>
                    <a:pt x="567" y="1479"/>
                    <a:pt x="625" y="1490"/>
                    <a:pt x="680" y="1490"/>
                  </a:cubicBezTo>
                  <a:cubicBezTo>
                    <a:pt x="1278" y="1490"/>
                    <a:pt x="1437" y="100"/>
                    <a:pt x="975" y="8"/>
                  </a:cubicBezTo>
                  <a:cubicBezTo>
                    <a:pt x="953" y="3"/>
                    <a:pt x="930" y="1"/>
                    <a:pt x="90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7" name="Google Shape;6177;p63"/>
            <p:cNvSpPr/>
            <p:nvPr/>
          </p:nvSpPr>
          <p:spPr>
            <a:xfrm>
              <a:off x="3635100" y="4529050"/>
              <a:ext cx="40050" cy="40950"/>
            </a:xfrm>
            <a:custGeom>
              <a:avLst/>
              <a:gdLst/>
              <a:ahLst/>
              <a:cxnLst/>
              <a:rect l="l" t="t" r="r" b="b"/>
              <a:pathLst>
                <a:path w="1602" h="1638" extrusionOk="0">
                  <a:moveTo>
                    <a:pt x="768" y="0"/>
                  </a:moveTo>
                  <a:cubicBezTo>
                    <a:pt x="755" y="0"/>
                    <a:pt x="741" y="1"/>
                    <a:pt x="728" y="2"/>
                  </a:cubicBezTo>
                  <a:cubicBezTo>
                    <a:pt x="1" y="90"/>
                    <a:pt x="810" y="1638"/>
                    <a:pt x="1302" y="1638"/>
                  </a:cubicBezTo>
                  <a:cubicBezTo>
                    <a:pt x="1378" y="1638"/>
                    <a:pt x="1447" y="1601"/>
                    <a:pt x="1501" y="1515"/>
                  </a:cubicBezTo>
                  <a:cubicBezTo>
                    <a:pt x="1602" y="1246"/>
                    <a:pt x="1602" y="943"/>
                    <a:pt x="1501" y="641"/>
                  </a:cubicBezTo>
                  <a:cubicBezTo>
                    <a:pt x="1404" y="383"/>
                    <a:pt x="1090" y="0"/>
                    <a:pt x="76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8" name="Google Shape;6178;p63"/>
            <p:cNvSpPr/>
            <p:nvPr/>
          </p:nvSpPr>
          <p:spPr>
            <a:xfrm>
              <a:off x="3437600" y="4453500"/>
              <a:ext cx="9025" cy="10125"/>
            </a:xfrm>
            <a:custGeom>
              <a:avLst/>
              <a:gdLst/>
              <a:ahLst/>
              <a:cxnLst/>
              <a:rect l="l" t="t" r="r" b="b"/>
              <a:pathLst>
                <a:path w="361" h="405" extrusionOk="0">
                  <a:moveTo>
                    <a:pt x="142" y="0"/>
                  </a:moveTo>
                  <a:cubicBezTo>
                    <a:pt x="1" y="0"/>
                    <a:pt x="95" y="404"/>
                    <a:pt x="231" y="404"/>
                  </a:cubicBezTo>
                  <a:cubicBezTo>
                    <a:pt x="262" y="404"/>
                    <a:pt x="294" y="384"/>
                    <a:pt x="327" y="336"/>
                  </a:cubicBezTo>
                  <a:cubicBezTo>
                    <a:pt x="360" y="235"/>
                    <a:pt x="327" y="100"/>
                    <a:pt x="226" y="33"/>
                  </a:cubicBezTo>
                  <a:cubicBezTo>
                    <a:pt x="192" y="10"/>
                    <a:pt x="164" y="0"/>
                    <a:pt x="142"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9" name="Google Shape;6179;p63"/>
            <p:cNvSpPr/>
            <p:nvPr/>
          </p:nvSpPr>
          <p:spPr>
            <a:xfrm>
              <a:off x="3410675" y="4490850"/>
              <a:ext cx="15300" cy="11450"/>
            </a:xfrm>
            <a:custGeom>
              <a:avLst/>
              <a:gdLst/>
              <a:ahLst/>
              <a:cxnLst/>
              <a:rect l="l" t="t" r="r" b="b"/>
              <a:pathLst>
                <a:path w="612" h="458" extrusionOk="0">
                  <a:moveTo>
                    <a:pt x="295" y="0"/>
                  </a:moveTo>
                  <a:cubicBezTo>
                    <a:pt x="221" y="0"/>
                    <a:pt x="145" y="35"/>
                    <a:pt x="93" y="119"/>
                  </a:cubicBezTo>
                  <a:cubicBezTo>
                    <a:pt x="0" y="304"/>
                    <a:pt x="148" y="458"/>
                    <a:pt x="303" y="458"/>
                  </a:cubicBezTo>
                  <a:cubicBezTo>
                    <a:pt x="373" y="458"/>
                    <a:pt x="444" y="427"/>
                    <a:pt x="496" y="354"/>
                  </a:cubicBezTo>
                  <a:cubicBezTo>
                    <a:pt x="612" y="169"/>
                    <a:pt x="457" y="0"/>
                    <a:pt x="295"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0" name="Google Shape;6180;p63"/>
            <p:cNvSpPr/>
            <p:nvPr/>
          </p:nvSpPr>
          <p:spPr>
            <a:xfrm>
              <a:off x="3439200" y="4483000"/>
              <a:ext cx="14975" cy="11700"/>
            </a:xfrm>
            <a:custGeom>
              <a:avLst/>
              <a:gdLst/>
              <a:ahLst/>
              <a:cxnLst/>
              <a:rect l="l" t="t" r="r" b="b"/>
              <a:pathLst>
                <a:path w="599" h="468" extrusionOk="0">
                  <a:moveTo>
                    <a:pt x="348" y="1"/>
                  </a:moveTo>
                  <a:cubicBezTo>
                    <a:pt x="137" y="1"/>
                    <a:pt x="0" y="290"/>
                    <a:pt x="229" y="433"/>
                  </a:cubicBezTo>
                  <a:cubicBezTo>
                    <a:pt x="265" y="457"/>
                    <a:pt x="309" y="468"/>
                    <a:pt x="354" y="468"/>
                  </a:cubicBezTo>
                  <a:cubicBezTo>
                    <a:pt x="436" y="468"/>
                    <a:pt x="522" y="431"/>
                    <a:pt x="565" y="366"/>
                  </a:cubicBezTo>
                  <a:cubicBezTo>
                    <a:pt x="599" y="231"/>
                    <a:pt x="565" y="97"/>
                    <a:pt x="464" y="30"/>
                  </a:cubicBezTo>
                  <a:cubicBezTo>
                    <a:pt x="424" y="10"/>
                    <a:pt x="385" y="1"/>
                    <a:pt x="348"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63"/>
            <p:cNvSpPr/>
            <p:nvPr/>
          </p:nvSpPr>
          <p:spPr>
            <a:xfrm>
              <a:off x="3402275" y="4561825"/>
              <a:ext cx="14100" cy="11425"/>
            </a:xfrm>
            <a:custGeom>
              <a:avLst/>
              <a:gdLst/>
              <a:ahLst/>
              <a:cxnLst/>
              <a:rect l="l" t="t" r="r" b="b"/>
              <a:pathLst>
                <a:path w="564" h="457" extrusionOk="0">
                  <a:moveTo>
                    <a:pt x="304" y="1"/>
                  </a:moveTo>
                  <a:cubicBezTo>
                    <a:pt x="222" y="1"/>
                    <a:pt x="136" y="38"/>
                    <a:pt x="93" y="103"/>
                  </a:cubicBezTo>
                  <a:cubicBezTo>
                    <a:pt x="0" y="288"/>
                    <a:pt x="147" y="457"/>
                    <a:pt x="301" y="457"/>
                  </a:cubicBezTo>
                  <a:cubicBezTo>
                    <a:pt x="372" y="457"/>
                    <a:pt x="444" y="422"/>
                    <a:pt x="496" y="338"/>
                  </a:cubicBezTo>
                  <a:cubicBezTo>
                    <a:pt x="563" y="237"/>
                    <a:pt x="530" y="103"/>
                    <a:pt x="429" y="36"/>
                  </a:cubicBezTo>
                  <a:cubicBezTo>
                    <a:pt x="393" y="12"/>
                    <a:pt x="349" y="1"/>
                    <a:pt x="30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2" name="Google Shape;6182;p63"/>
            <p:cNvSpPr/>
            <p:nvPr/>
          </p:nvSpPr>
          <p:spPr>
            <a:xfrm>
              <a:off x="3520725" y="4654525"/>
              <a:ext cx="9075" cy="9975"/>
            </a:xfrm>
            <a:custGeom>
              <a:avLst/>
              <a:gdLst/>
              <a:ahLst/>
              <a:cxnLst/>
              <a:rect l="l" t="t" r="r" b="b"/>
              <a:pathLst>
                <a:path w="363" h="399" extrusionOk="0">
                  <a:moveTo>
                    <a:pt x="152" y="1"/>
                  </a:moveTo>
                  <a:cubicBezTo>
                    <a:pt x="0" y="1"/>
                    <a:pt x="91" y="398"/>
                    <a:pt x="211" y="398"/>
                  </a:cubicBezTo>
                  <a:cubicBezTo>
                    <a:pt x="238" y="398"/>
                    <a:pt x="267" y="378"/>
                    <a:pt x="295" y="327"/>
                  </a:cubicBezTo>
                  <a:cubicBezTo>
                    <a:pt x="363" y="226"/>
                    <a:pt x="329" y="92"/>
                    <a:pt x="228" y="25"/>
                  </a:cubicBezTo>
                  <a:cubicBezTo>
                    <a:pt x="198" y="8"/>
                    <a:pt x="173" y="1"/>
                    <a:pt x="152"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3" name="Google Shape;6183;p63"/>
            <p:cNvSpPr/>
            <p:nvPr/>
          </p:nvSpPr>
          <p:spPr>
            <a:xfrm>
              <a:off x="3595775" y="4802550"/>
              <a:ext cx="15325" cy="11850"/>
            </a:xfrm>
            <a:custGeom>
              <a:avLst/>
              <a:gdLst/>
              <a:ahLst/>
              <a:cxnLst/>
              <a:rect l="l" t="t" r="r" b="b"/>
              <a:pathLst>
                <a:path w="613" h="474" extrusionOk="0">
                  <a:moveTo>
                    <a:pt x="311" y="1"/>
                  </a:moveTo>
                  <a:cubicBezTo>
                    <a:pt x="241" y="1"/>
                    <a:pt x="169" y="36"/>
                    <a:pt x="116" y="120"/>
                  </a:cubicBezTo>
                  <a:cubicBezTo>
                    <a:pt x="1" y="305"/>
                    <a:pt x="156" y="474"/>
                    <a:pt x="318" y="474"/>
                  </a:cubicBezTo>
                  <a:cubicBezTo>
                    <a:pt x="392" y="474"/>
                    <a:pt x="467" y="439"/>
                    <a:pt x="520" y="355"/>
                  </a:cubicBezTo>
                  <a:cubicBezTo>
                    <a:pt x="612" y="170"/>
                    <a:pt x="466" y="1"/>
                    <a:pt x="311"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4" name="Google Shape;6184;p63"/>
            <p:cNvSpPr/>
            <p:nvPr/>
          </p:nvSpPr>
          <p:spPr>
            <a:xfrm>
              <a:off x="3629300" y="4788725"/>
              <a:ext cx="13925" cy="11700"/>
            </a:xfrm>
            <a:custGeom>
              <a:avLst/>
              <a:gdLst/>
              <a:ahLst/>
              <a:cxnLst/>
              <a:rect l="l" t="t" r="r" b="b"/>
              <a:pathLst>
                <a:path w="557" h="468" extrusionOk="0">
                  <a:moveTo>
                    <a:pt x="314" y="1"/>
                  </a:moveTo>
                  <a:cubicBezTo>
                    <a:pt x="239" y="1"/>
                    <a:pt x="165" y="45"/>
                    <a:pt x="120" y="135"/>
                  </a:cubicBezTo>
                  <a:cubicBezTo>
                    <a:pt x="1" y="301"/>
                    <a:pt x="168" y="468"/>
                    <a:pt x="335" y="468"/>
                  </a:cubicBezTo>
                  <a:cubicBezTo>
                    <a:pt x="404" y="468"/>
                    <a:pt x="474" y="439"/>
                    <a:pt x="523" y="370"/>
                  </a:cubicBezTo>
                  <a:cubicBezTo>
                    <a:pt x="557" y="269"/>
                    <a:pt x="523" y="101"/>
                    <a:pt x="422" y="34"/>
                  </a:cubicBezTo>
                  <a:cubicBezTo>
                    <a:pt x="389" y="12"/>
                    <a:pt x="351" y="1"/>
                    <a:pt x="31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63"/>
            <p:cNvSpPr/>
            <p:nvPr/>
          </p:nvSpPr>
          <p:spPr>
            <a:xfrm>
              <a:off x="3516325" y="4375675"/>
              <a:ext cx="302500" cy="222350"/>
            </a:xfrm>
            <a:custGeom>
              <a:avLst/>
              <a:gdLst/>
              <a:ahLst/>
              <a:cxnLst/>
              <a:rect l="l" t="t" r="r" b="b"/>
              <a:pathLst>
                <a:path w="12100" h="8894" extrusionOk="0">
                  <a:moveTo>
                    <a:pt x="2294" y="0"/>
                  </a:moveTo>
                  <a:cubicBezTo>
                    <a:pt x="2125" y="0"/>
                    <a:pt x="1944" y="27"/>
                    <a:pt x="1748" y="88"/>
                  </a:cubicBezTo>
                  <a:lnTo>
                    <a:pt x="1513" y="155"/>
                  </a:lnTo>
                  <a:cubicBezTo>
                    <a:pt x="707" y="525"/>
                    <a:pt x="169" y="1331"/>
                    <a:pt x="135" y="2205"/>
                  </a:cubicBezTo>
                  <a:cubicBezTo>
                    <a:pt x="1" y="3382"/>
                    <a:pt x="236" y="4524"/>
                    <a:pt x="740" y="5566"/>
                  </a:cubicBezTo>
                  <a:cubicBezTo>
                    <a:pt x="740" y="5465"/>
                    <a:pt x="774" y="5364"/>
                    <a:pt x="807" y="5264"/>
                  </a:cubicBezTo>
                  <a:cubicBezTo>
                    <a:pt x="1013" y="3927"/>
                    <a:pt x="1713" y="3386"/>
                    <a:pt x="2540" y="3386"/>
                  </a:cubicBezTo>
                  <a:cubicBezTo>
                    <a:pt x="3604" y="3386"/>
                    <a:pt x="4880" y="4284"/>
                    <a:pt x="5580" y="5532"/>
                  </a:cubicBezTo>
                  <a:cubicBezTo>
                    <a:pt x="6118" y="6507"/>
                    <a:pt x="6655" y="8624"/>
                    <a:pt x="8000" y="8860"/>
                  </a:cubicBezTo>
                  <a:cubicBezTo>
                    <a:pt x="8083" y="8874"/>
                    <a:pt x="8164" y="8880"/>
                    <a:pt x="8244" y="8880"/>
                  </a:cubicBezTo>
                  <a:cubicBezTo>
                    <a:pt x="9033" y="8880"/>
                    <a:pt x="9659" y="8260"/>
                    <a:pt x="10509" y="8260"/>
                  </a:cubicBezTo>
                  <a:cubicBezTo>
                    <a:pt x="10610" y="8260"/>
                    <a:pt x="10714" y="8269"/>
                    <a:pt x="10823" y="8288"/>
                  </a:cubicBezTo>
                  <a:cubicBezTo>
                    <a:pt x="11293" y="8389"/>
                    <a:pt x="11730" y="8591"/>
                    <a:pt x="12100" y="8893"/>
                  </a:cubicBezTo>
                  <a:cubicBezTo>
                    <a:pt x="12100" y="8255"/>
                    <a:pt x="11932" y="7583"/>
                    <a:pt x="11629" y="7011"/>
                  </a:cubicBezTo>
                  <a:cubicBezTo>
                    <a:pt x="11192" y="6171"/>
                    <a:pt x="10621" y="5264"/>
                    <a:pt x="10117" y="4457"/>
                  </a:cubicBezTo>
                  <a:cubicBezTo>
                    <a:pt x="9310" y="3113"/>
                    <a:pt x="8134" y="2037"/>
                    <a:pt x="6723" y="1399"/>
                  </a:cubicBezTo>
                  <a:cubicBezTo>
                    <a:pt x="6017" y="1096"/>
                    <a:pt x="5177" y="1264"/>
                    <a:pt x="4404" y="894"/>
                  </a:cubicBezTo>
                  <a:cubicBezTo>
                    <a:pt x="3606" y="537"/>
                    <a:pt x="3057" y="0"/>
                    <a:pt x="2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86" name="Google Shape;6186;p63"/>
          <p:cNvGrpSpPr/>
          <p:nvPr/>
        </p:nvGrpSpPr>
        <p:grpSpPr>
          <a:xfrm rot="1767543" flipH="1">
            <a:off x="4129087" y="604582"/>
            <a:ext cx="738098" cy="749940"/>
            <a:chOff x="3370975" y="4327225"/>
            <a:chExt cx="489875" cy="502100"/>
          </a:xfrm>
        </p:grpSpPr>
        <p:sp>
          <p:nvSpPr>
            <p:cNvPr id="6187" name="Google Shape;6187;p63"/>
            <p:cNvSpPr/>
            <p:nvPr/>
          </p:nvSpPr>
          <p:spPr>
            <a:xfrm>
              <a:off x="3370975" y="4334175"/>
              <a:ext cx="418450" cy="495150"/>
            </a:xfrm>
            <a:custGeom>
              <a:avLst/>
              <a:gdLst/>
              <a:ahLst/>
              <a:cxnLst/>
              <a:rect l="l" t="t" r="r" b="b"/>
              <a:pathLst>
                <a:path w="16738" h="19806" extrusionOk="0">
                  <a:moveTo>
                    <a:pt x="6487" y="0"/>
                  </a:moveTo>
                  <a:lnTo>
                    <a:pt x="6185" y="34"/>
                  </a:lnTo>
                  <a:cubicBezTo>
                    <a:pt x="4504" y="404"/>
                    <a:pt x="2252" y="3496"/>
                    <a:pt x="1412" y="5579"/>
                  </a:cubicBezTo>
                  <a:cubicBezTo>
                    <a:pt x="1" y="8940"/>
                    <a:pt x="1042" y="14082"/>
                    <a:pt x="3832" y="16805"/>
                  </a:cubicBezTo>
                  <a:cubicBezTo>
                    <a:pt x="5720" y="18672"/>
                    <a:pt x="8472" y="19805"/>
                    <a:pt x="11402" y="19805"/>
                  </a:cubicBezTo>
                  <a:cubicBezTo>
                    <a:pt x="13166" y="19805"/>
                    <a:pt x="14995" y="19394"/>
                    <a:pt x="16738" y="18485"/>
                  </a:cubicBezTo>
                  <a:lnTo>
                    <a:pt x="16738" y="18485"/>
                  </a:lnTo>
                  <a:cubicBezTo>
                    <a:pt x="16565" y="18534"/>
                    <a:pt x="16393" y="18565"/>
                    <a:pt x="16221" y="18565"/>
                  </a:cubicBezTo>
                  <a:cubicBezTo>
                    <a:pt x="16158" y="18565"/>
                    <a:pt x="16095" y="18561"/>
                    <a:pt x="16032" y="18552"/>
                  </a:cubicBezTo>
                  <a:cubicBezTo>
                    <a:pt x="12940" y="18283"/>
                    <a:pt x="10621" y="15998"/>
                    <a:pt x="8537" y="13881"/>
                  </a:cubicBezTo>
                  <a:cubicBezTo>
                    <a:pt x="7126" y="12469"/>
                    <a:pt x="6016" y="10217"/>
                    <a:pt x="5244" y="8369"/>
                  </a:cubicBezTo>
                  <a:cubicBezTo>
                    <a:pt x="4706" y="7159"/>
                    <a:pt x="4269" y="5882"/>
                    <a:pt x="4034" y="4571"/>
                  </a:cubicBezTo>
                  <a:cubicBezTo>
                    <a:pt x="3765" y="2958"/>
                    <a:pt x="4571" y="572"/>
                    <a:pt x="6487" y="0"/>
                  </a:cubicBezTo>
                  <a:close/>
                </a:path>
              </a:pathLst>
            </a:custGeom>
            <a:solidFill>
              <a:srgbClr val="7D2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63"/>
            <p:cNvSpPr/>
            <p:nvPr/>
          </p:nvSpPr>
          <p:spPr>
            <a:xfrm>
              <a:off x="3465075" y="4331475"/>
              <a:ext cx="395775" cy="467075"/>
            </a:xfrm>
            <a:custGeom>
              <a:avLst/>
              <a:gdLst/>
              <a:ahLst/>
              <a:cxnLst/>
              <a:rect l="l" t="t" r="r" b="b"/>
              <a:pathLst>
                <a:path w="15831" h="18683" extrusionOk="0">
                  <a:moveTo>
                    <a:pt x="3978" y="0"/>
                  </a:moveTo>
                  <a:cubicBezTo>
                    <a:pt x="3567" y="0"/>
                    <a:pt x="3149" y="35"/>
                    <a:pt x="2723" y="108"/>
                  </a:cubicBezTo>
                  <a:cubicBezTo>
                    <a:pt x="807" y="680"/>
                    <a:pt x="1" y="3066"/>
                    <a:pt x="270" y="4713"/>
                  </a:cubicBezTo>
                  <a:cubicBezTo>
                    <a:pt x="505" y="6023"/>
                    <a:pt x="942" y="7267"/>
                    <a:pt x="1480" y="8477"/>
                  </a:cubicBezTo>
                  <a:cubicBezTo>
                    <a:pt x="2252" y="10325"/>
                    <a:pt x="3362" y="12611"/>
                    <a:pt x="4773" y="13989"/>
                  </a:cubicBezTo>
                  <a:cubicBezTo>
                    <a:pt x="6890" y="16140"/>
                    <a:pt x="9176" y="18391"/>
                    <a:pt x="12268" y="18660"/>
                  </a:cubicBezTo>
                  <a:cubicBezTo>
                    <a:pt x="12365" y="18674"/>
                    <a:pt x="12463" y="18682"/>
                    <a:pt x="12560" y="18682"/>
                  </a:cubicBezTo>
                  <a:cubicBezTo>
                    <a:pt x="12698" y="18682"/>
                    <a:pt x="12836" y="18666"/>
                    <a:pt x="12974" y="18627"/>
                  </a:cubicBezTo>
                  <a:cubicBezTo>
                    <a:pt x="13242" y="18492"/>
                    <a:pt x="13511" y="18324"/>
                    <a:pt x="13780" y="18190"/>
                  </a:cubicBezTo>
                  <a:cubicBezTo>
                    <a:pt x="14620" y="17652"/>
                    <a:pt x="15595" y="15064"/>
                    <a:pt x="15662" y="13552"/>
                  </a:cubicBezTo>
                  <a:cubicBezTo>
                    <a:pt x="15830" y="10527"/>
                    <a:pt x="14452" y="7065"/>
                    <a:pt x="12570" y="4780"/>
                  </a:cubicBezTo>
                  <a:cubicBezTo>
                    <a:pt x="12066" y="4208"/>
                    <a:pt x="11528" y="3637"/>
                    <a:pt x="10957" y="3133"/>
                  </a:cubicBezTo>
                  <a:cubicBezTo>
                    <a:pt x="8896" y="1391"/>
                    <a:pt x="6584" y="0"/>
                    <a:pt x="3978" y="0"/>
                  </a:cubicBezTo>
                  <a:close/>
                </a:path>
              </a:pathLst>
            </a:custGeom>
            <a:solidFill>
              <a:srgbClr val="C15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63"/>
            <p:cNvSpPr/>
            <p:nvPr/>
          </p:nvSpPr>
          <p:spPr>
            <a:xfrm>
              <a:off x="3465925" y="4327225"/>
              <a:ext cx="391550" cy="471025"/>
            </a:xfrm>
            <a:custGeom>
              <a:avLst/>
              <a:gdLst/>
              <a:ahLst/>
              <a:cxnLst/>
              <a:rect l="l" t="t" r="r" b="b"/>
              <a:pathLst>
                <a:path w="15662" h="18841" extrusionOk="0">
                  <a:moveTo>
                    <a:pt x="14889" y="16612"/>
                  </a:moveTo>
                  <a:lnTo>
                    <a:pt x="14889" y="16612"/>
                  </a:lnTo>
                  <a:cubicBezTo>
                    <a:pt x="14687" y="17083"/>
                    <a:pt x="14452" y="17519"/>
                    <a:pt x="14150" y="17923"/>
                  </a:cubicBezTo>
                  <a:cubicBezTo>
                    <a:pt x="14082" y="18024"/>
                    <a:pt x="13981" y="18091"/>
                    <a:pt x="13914" y="18192"/>
                  </a:cubicBezTo>
                  <a:cubicBezTo>
                    <a:pt x="14015" y="18124"/>
                    <a:pt x="14116" y="18024"/>
                    <a:pt x="14183" y="17923"/>
                  </a:cubicBezTo>
                  <a:cubicBezTo>
                    <a:pt x="14486" y="17519"/>
                    <a:pt x="14721" y="17049"/>
                    <a:pt x="14889" y="16612"/>
                  </a:cubicBezTo>
                  <a:close/>
                  <a:moveTo>
                    <a:pt x="3744" y="0"/>
                  </a:moveTo>
                  <a:cubicBezTo>
                    <a:pt x="3369" y="0"/>
                    <a:pt x="3012" y="55"/>
                    <a:pt x="2655" y="110"/>
                  </a:cubicBezTo>
                  <a:lnTo>
                    <a:pt x="2622" y="110"/>
                  </a:lnTo>
                  <a:cubicBezTo>
                    <a:pt x="2084" y="278"/>
                    <a:pt x="1580" y="581"/>
                    <a:pt x="1210" y="1018"/>
                  </a:cubicBezTo>
                  <a:cubicBezTo>
                    <a:pt x="841" y="1421"/>
                    <a:pt x="538" y="1925"/>
                    <a:pt x="336" y="2429"/>
                  </a:cubicBezTo>
                  <a:cubicBezTo>
                    <a:pt x="135" y="2967"/>
                    <a:pt x="34" y="3505"/>
                    <a:pt x="0" y="4076"/>
                  </a:cubicBezTo>
                  <a:cubicBezTo>
                    <a:pt x="0" y="4345"/>
                    <a:pt x="0" y="4647"/>
                    <a:pt x="68" y="4916"/>
                  </a:cubicBezTo>
                  <a:lnTo>
                    <a:pt x="202" y="5723"/>
                  </a:lnTo>
                  <a:cubicBezTo>
                    <a:pt x="269" y="5992"/>
                    <a:pt x="370" y="6227"/>
                    <a:pt x="437" y="6496"/>
                  </a:cubicBezTo>
                  <a:cubicBezTo>
                    <a:pt x="504" y="6765"/>
                    <a:pt x="605" y="7034"/>
                    <a:pt x="706" y="7269"/>
                  </a:cubicBezTo>
                  <a:cubicBezTo>
                    <a:pt x="908" y="7807"/>
                    <a:pt x="1143" y="8277"/>
                    <a:pt x="1311" y="8781"/>
                  </a:cubicBezTo>
                  <a:cubicBezTo>
                    <a:pt x="1748" y="9789"/>
                    <a:pt x="2218" y="10764"/>
                    <a:pt x="2756" y="11705"/>
                  </a:cubicBezTo>
                  <a:lnTo>
                    <a:pt x="3160" y="12377"/>
                  </a:lnTo>
                  <a:lnTo>
                    <a:pt x="3630" y="13050"/>
                  </a:lnTo>
                  <a:cubicBezTo>
                    <a:pt x="3798" y="13285"/>
                    <a:pt x="3966" y="13486"/>
                    <a:pt x="4134" y="13688"/>
                  </a:cubicBezTo>
                  <a:lnTo>
                    <a:pt x="4706" y="14293"/>
                  </a:lnTo>
                  <a:cubicBezTo>
                    <a:pt x="5479" y="15032"/>
                    <a:pt x="6252" y="15805"/>
                    <a:pt x="7092" y="16478"/>
                  </a:cubicBezTo>
                  <a:cubicBezTo>
                    <a:pt x="7898" y="17183"/>
                    <a:pt x="8839" y="17755"/>
                    <a:pt x="9814" y="18225"/>
                  </a:cubicBezTo>
                  <a:cubicBezTo>
                    <a:pt x="10318" y="18427"/>
                    <a:pt x="10822" y="18595"/>
                    <a:pt x="11360" y="18729"/>
                  </a:cubicBezTo>
                  <a:cubicBezTo>
                    <a:pt x="11655" y="18808"/>
                    <a:pt x="11974" y="18841"/>
                    <a:pt x="12295" y="18841"/>
                  </a:cubicBezTo>
                  <a:cubicBezTo>
                    <a:pt x="12522" y="18841"/>
                    <a:pt x="12750" y="18824"/>
                    <a:pt x="12973" y="18797"/>
                  </a:cubicBezTo>
                  <a:lnTo>
                    <a:pt x="13612" y="18427"/>
                  </a:lnTo>
                  <a:cubicBezTo>
                    <a:pt x="13746" y="18360"/>
                    <a:pt x="13847" y="18292"/>
                    <a:pt x="13914" y="18192"/>
                  </a:cubicBezTo>
                  <a:lnTo>
                    <a:pt x="13914" y="18192"/>
                  </a:lnTo>
                  <a:cubicBezTo>
                    <a:pt x="13813" y="18259"/>
                    <a:pt x="13713" y="18326"/>
                    <a:pt x="13612" y="18393"/>
                  </a:cubicBezTo>
                  <a:lnTo>
                    <a:pt x="12940" y="18763"/>
                  </a:lnTo>
                  <a:cubicBezTo>
                    <a:pt x="12760" y="18785"/>
                    <a:pt x="12581" y="18797"/>
                    <a:pt x="12403" y="18797"/>
                  </a:cubicBezTo>
                  <a:cubicBezTo>
                    <a:pt x="12047" y="18797"/>
                    <a:pt x="11696" y="18752"/>
                    <a:pt x="11360" y="18662"/>
                  </a:cubicBezTo>
                  <a:cubicBezTo>
                    <a:pt x="10856" y="18528"/>
                    <a:pt x="10318" y="18360"/>
                    <a:pt x="9848" y="18124"/>
                  </a:cubicBezTo>
                  <a:cubicBezTo>
                    <a:pt x="8907" y="17654"/>
                    <a:pt x="7999" y="17083"/>
                    <a:pt x="7193" y="16377"/>
                  </a:cubicBezTo>
                  <a:cubicBezTo>
                    <a:pt x="6386" y="15671"/>
                    <a:pt x="5647" y="14898"/>
                    <a:pt x="4907" y="14125"/>
                  </a:cubicBezTo>
                  <a:lnTo>
                    <a:pt x="4369" y="13520"/>
                  </a:lnTo>
                  <a:cubicBezTo>
                    <a:pt x="4201" y="13318"/>
                    <a:pt x="4033" y="13117"/>
                    <a:pt x="3865" y="12915"/>
                  </a:cubicBezTo>
                  <a:lnTo>
                    <a:pt x="3428" y="12243"/>
                  </a:lnTo>
                  <a:lnTo>
                    <a:pt x="3025" y="11537"/>
                  </a:lnTo>
                  <a:cubicBezTo>
                    <a:pt x="2756" y="11067"/>
                    <a:pt x="2521" y="10596"/>
                    <a:pt x="2286" y="10126"/>
                  </a:cubicBezTo>
                  <a:cubicBezTo>
                    <a:pt x="2050" y="9621"/>
                    <a:pt x="1882" y="9151"/>
                    <a:pt x="1647" y="8647"/>
                  </a:cubicBezTo>
                  <a:cubicBezTo>
                    <a:pt x="1412" y="8143"/>
                    <a:pt x="1210" y="7672"/>
                    <a:pt x="1042" y="7168"/>
                  </a:cubicBezTo>
                  <a:cubicBezTo>
                    <a:pt x="975" y="6899"/>
                    <a:pt x="874" y="6664"/>
                    <a:pt x="807" y="6429"/>
                  </a:cubicBezTo>
                  <a:cubicBezTo>
                    <a:pt x="740" y="6160"/>
                    <a:pt x="639" y="5924"/>
                    <a:pt x="605" y="5656"/>
                  </a:cubicBezTo>
                  <a:lnTo>
                    <a:pt x="437" y="4883"/>
                  </a:lnTo>
                  <a:cubicBezTo>
                    <a:pt x="404" y="4614"/>
                    <a:pt x="370" y="4378"/>
                    <a:pt x="404" y="4110"/>
                  </a:cubicBezTo>
                  <a:cubicBezTo>
                    <a:pt x="404" y="3605"/>
                    <a:pt x="504" y="3068"/>
                    <a:pt x="673" y="2597"/>
                  </a:cubicBezTo>
                  <a:cubicBezTo>
                    <a:pt x="841" y="2127"/>
                    <a:pt x="1109" y="1656"/>
                    <a:pt x="1446" y="1286"/>
                  </a:cubicBezTo>
                  <a:cubicBezTo>
                    <a:pt x="1782" y="917"/>
                    <a:pt x="2218" y="614"/>
                    <a:pt x="2723" y="480"/>
                  </a:cubicBezTo>
                  <a:lnTo>
                    <a:pt x="2689" y="480"/>
                  </a:lnTo>
                  <a:cubicBezTo>
                    <a:pt x="3126" y="413"/>
                    <a:pt x="3529" y="379"/>
                    <a:pt x="3966" y="379"/>
                  </a:cubicBezTo>
                  <a:cubicBezTo>
                    <a:pt x="4067" y="371"/>
                    <a:pt x="4170" y="366"/>
                    <a:pt x="4274" y="366"/>
                  </a:cubicBezTo>
                  <a:cubicBezTo>
                    <a:pt x="4586" y="366"/>
                    <a:pt x="4907" y="404"/>
                    <a:pt x="5210" y="480"/>
                  </a:cubicBezTo>
                  <a:cubicBezTo>
                    <a:pt x="5647" y="547"/>
                    <a:pt x="6050" y="648"/>
                    <a:pt x="6453" y="782"/>
                  </a:cubicBezTo>
                  <a:cubicBezTo>
                    <a:pt x="6856" y="917"/>
                    <a:pt x="7260" y="1085"/>
                    <a:pt x="7629" y="1253"/>
                  </a:cubicBezTo>
                  <a:cubicBezTo>
                    <a:pt x="8033" y="1455"/>
                    <a:pt x="8402" y="1656"/>
                    <a:pt x="8772" y="1891"/>
                  </a:cubicBezTo>
                  <a:cubicBezTo>
                    <a:pt x="9142" y="2127"/>
                    <a:pt x="9512" y="2362"/>
                    <a:pt x="9848" y="2631"/>
                  </a:cubicBezTo>
                  <a:cubicBezTo>
                    <a:pt x="10184" y="2866"/>
                    <a:pt x="10553" y="3135"/>
                    <a:pt x="10889" y="3404"/>
                  </a:cubicBezTo>
                  <a:cubicBezTo>
                    <a:pt x="11192" y="3673"/>
                    <a:pt x="11528" y="3975"/>
                    <a:pt x="11797" y="4311"/>
                  </a:cubicBezTo>
                  <a:cubicBezTo>
                    <a:pt x="12099" y="4614"/>
                    <a:pt x="12402" y="4950"/>
                    <a:pt x="12637" y="5286"/>
                  </a:cubicBezTo>
                  <a:cubicBezTo>
                    <a:pt x="12940" y="5622"/>
                    <a:pt x="13175" y="5958"/>
                    <a:pt x="13410" y="6328"/>
                  </a:cubicBezTo>
                  <a:lnTo>
                    <a:pt x="13780" y="6899"/>
                  </a:lnTo>
                  <a:lnTo>
                    <a:pt x="14082" y="7470"/>
                  </a:lnTo>
                  <a:cubicBezTo>
                    <a:pt x="14150" y="7672"/>
                    <a:pt x="14284" y="7840"/>
                    <a:pt x="14351" y="8042"/>
                  </a:cubicBezTo>
                  <a:lnTo>
                    <a:pt x="14620" y="8647"/>
                  </a:lnTo>
                  <a:cubicBezTo>
                    <a:pt x="14788" y="9050"/>
                    <a:pt x="14922" y="9453"/>
                    <a:pt x="15023" y="9857"/>
                  </a:cubicBezTo>
                  <a:cubicBezTo>
                    <a:pt x="15158" y="10294"/>
                    <a:pt x="15292" y="10697"/>
                    <a:pt x="15359" y="11134"/>
                  </a:cubicBezTo>
                  <a:cubicBezTo>
                    <a:pt x="15427" y="11335"/>
                    <a:pt x="15460" y="11571"/>
                    <a:pt x="15460" y="11772"/>
                  </a:cubicBezTo>
                  <a:lnTo>
                    <a:pt x="15561" y="12411"/>
                  </a:lnTo>
                  <a:cubicBezTo>
                    <a:pt x="15595" y="12848"/>
                    <a:pt x="15561" y="13285"/>
                    <a:pt x="15595" y="13722"/>
                  </a:cubicBezTo>
                  <a:cubicBezTo>
                    <a:pt x="15561" y="14226"/>
                    <a:pt x="15494" y="14730"/>
                    <a:pt x="15359" y="15200"/>
                  </a:cubicBezTo>
                  <a:cubicBezTo>
                    <a:pt x="15225" y="15671"/>
                    <a:pt x="15057" y="16142"/>
                    <a:pt x="14889" y="16612"/>
                  </a:cubicBezTo>
                  <a:cubicBezTo>
                    <a:pt x="15091" y="16142"/>
                    <a:pt x="15259" y="15671"/>
                    <a:pt x="15393" y="15167"/>
                  </a:cubicBezTo>
                  <a:cubicBezTo>
                    <a:pt x="15527" y="14696"/>
                    <a:pt x="15595" y="14192"/>
                    <a:pt x="15628" y="13722"/>
                  </a:cubicBezTo>
                  <a:cubicBezTo>
                    <a:pt x="15628" y="13318"/>
                    <a:pt x="15662" y="12848"/>
                    <a:pt x="15628" y="12411"/>
                  </a:cubicBezTo>
                  <a:lnTo>
                    <a:pt x="15527" y="11772"/>
                  </a:lnTo>
                  <a:cubicBezTo>
                    <a:pt x="15527" y="11571"/>
                    <a:pt x="15494" y="11335"/>
                    <a:pt x="15427" y="11134"/>
                  </a:cubicBezTo>
                  <a:cubicBezTo>
                    <a:pt x="15259" y="10260"/>
                    <a:pt x="15023" y="9453"/>
                    <a:pt x="14687" y="8647"/>
                  </a:cubicBezTo>
                  <a:lnTo>
                    <a:pt x="14452" y="8042"/>
                  </a:lnTo>
                  <a:cubicBezTo>
                    <a:pt x="14351" y="7840"/>
                    <a:pt x="14250" y="7639"/>
                    <a:pt x="14150" y="7437"/>
                  </a:cubicBezTo>
                  <a:lnTo>
                    <a:pt x="13847" y="6866"/>
                  </a:lnTo>
                  <a:lnTo>
                    <a:pt x="13511" y="6294"/>
                  </a:lnTo>
                  <a:cubicBezTo>
                    <a:pt x="13309" y="5924"/>
                    <a:pt x="13040" y="5555"/>
                    <a:pt x="12772" y="5219"/>
                  </a:cubicBezTo>
                  <a:cubicBezTo>
                    <a:pt x="12536" y="4849"/>
                    <a:pt x="12234" y="4547"/>
                    <a:pt x="11931" y="4210"/>
                  </a:cubicBezTo>
                  <a:cubicBezTo>
                    <a:pt x="11662" y="3874"/>
                    <a:pt x="11326" y="3605"/>
                    <a:pt x="11024" y="3269"/>
                  </a:cubicBezTo>
                  <a:cubicBezTo>
                    <a:pt x="10688" y="2967"/>
                    <a:pt x="10352" y="2732"/>
                    <a:pt x="9982" y="2429"/>
                  </a:cubicBezTo>
                  <a:cubicBezTo>
                    <a:pt x="9646" y="2160"/>
                    <a:pt x="9310" y="1925"/>
                    <a:pt x="8907" y="1690"/>
                  </a:cubicBezTo>
                  <a:cubicBezTo>
                    <a:pt x="8570" y="1421"/>
                    <a:pt x="8167" y="1219"/>
                    <a:pt x="7798" y="1018"/>
                  </a:cubicBezTo>
                  <a:cubicBezTo>
                    <a:pt x="7394" y="816"/>
                    <a:pt x="6991" y="648"/>
                    <a:pt x="6588" y="480"/>
                  </a:cubicBezTo>
                  <a:cubicBezTo>
                    <a:pt x="6151" y="345"/>
                    <a:pt x="5747" y="211"/>
                    <a:pt x="5310" y="144"/>
                  </a:cubicBezTo>
                  <a:cubicBezTo>
                    <a:pt x="5109" y="77"/>
                    <a:pt x="4874" y="43"/>
                    <a:pt x="4638" y="43"/>
                  </a:cubicBezTo>
                  <a:cubicBezTo>
                    <a:pt x="4437" y="9"/>
                    <a:pt x="4201" y="9"/>
                    <a:pt x="4000" y="9"/>
                  </a:cubicBezTo>
                  <a:cubicBezTo>
                    <a:pt x="3913" y="3"/>
                    <a:pt x="3828" y="0"/>
                    <a:pt x="3744" y="0"/>
                  </a:cubicBezTo>
                  <a:close/>
                </a:path>
              </a:pathLst>
            </a:custGeom>
            <a:solidFill>
              <a:srgbClr val="581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0" name="Google Shape;6190;p63"/>
            <p:cNvSpPr/>
            <p:nvPr/>
          </p:nvSpPr>
          <p:spPr>
            <a:xfrm>
              <a:off x="3481050" y="4346025"/>
              <a:ext cx="365500" cy="437675"/>
            </a:xfrm>
            <a:custGeom>
              <a:avLst/>
              <a:gdLst/>
              <a:ahLst/>
              <a:cxnLst/>
              <a:rect l="l" t="t" r="r" b="b"/>
              <a:pathLst>
                <a:path w="14620" h="17507" extrusionOk="0">
                  <a:moveTo>
                    <a:pt x="3347" y="0"/>
                  </a:moveTo>
                  <a:cubicBezTo>
                    <a:pt x="2969" y="0"/>
                    <a:pt x="2593" y="33"/>
                    <a:pt x="2218" y="98"/>
                  </a:cubicBezTo>
                  <a:cubicBezTo>
                    <a:pt x="605" y="602"/>
                    <a:pt x="0" y="2753"/>
                    <a:pt x="202" y="4063"/>
                  </a:cubicBezTo>
                  <a:cubicBezTo>
                    <a:pt x="437" y="5307"/>
                    <a:pt x="841" y="6517"/>
                    <a:pt x="1378" y="7693"/>
                  </a:cubicBezTo>
                  <a:cubicBezTo>
                    <a:pt x="2386" y="10147"/>
                    <a:pt x="3462" y="11928"/>
                    <a:pt x="4571" y="13003"/>
                  </a:cubicBezTo>
                  <a:cubicBezTo>
                    <a:pt x="5848" y="14348"/>
                    <a:pt x="7159" y="15591"/>
                    <a:pt x="8604" y="16465"/>
                  </a:cubicBezTo>
                  <a:cubicBezTo>
                    <a:pt x="9545" y="17036"/>
                    <a:pt x="10587" y="17406"/>
                    <a:pt x="11662" y="17507"/>
                  </a:cubicBezTo>
                  <a:cubicBezTo>
                    <a:pt x="11830" y="17507"/>
                    <a:pt x="11999" y="17507"/>
                    <a:pt x="12133" y="17473"/>
                  </a:cubicBezTo>
                  <a:cubicBezTo>
                    <a:pt x="12402" y="17339"/>
                    <a:pt x="12637" y="17238"/>
                    <a:pt x="12839" y="17104"/>
                  </a:cubicBezTo>
                  <a:cubicBezTo>
                    <a:pt x="13410" y="16734"/>
                    <a:pt x="14385" y="14415"/>
                    <a:pt x="14452" y="12936"/>
                  </a:cubicBezTo>
                  <a:cubicBezTo>
                    <a:pt x="14620" y="10281"/>
                    <a:pt x="13410" y="6920"/>
                    <a:pt x="11461" y="4601"/>
                  </a:cubicBezTo>
                  <a:cubicBezTo>
                    <a:pt x="11024" y="4030"/>
                    <a:pt x="10486" y="3492"/>
                    <a:pt x="9948" y="2988"/>
                  </a:cubicBezTo>
                  <a:cubicBezTo>
                    <a:pt x="9209" y="2383"/>
                    <a:pt x="8436" y="1812"/>
                    <a:pt x="7629" y="1307"/>
                  </a:cubicBezTo>
                  <a:cubicBezTo>
                    <a:pt x="6151" y="436"/>
                    <a:pt x="4734" y="0"/>
                    <a:pt x="3347" y="0"/>
                  </a:cubicBezTo>
                  <a:close/>
                </a:path>
              </a:pathLst>
            </a:custGeom>
            <a:solidFill>
              <a:srgbClr val="EFE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1" name="Google Shape;6191;p63"/>
            <p:cNvSpPr/>
            <p:nvPr/>
          </p:nvSpPr>
          <p:spPr>
            <a:xfrm>
              <a:off x="3516325" y="4374825"/>
              <a:ext cx="308400" cy="371200"/>
            </a:xfrm>
            <a:custGeom>
              <a:avLst/>
              <a:gdLst/>
              <a:ahLst/>
              <a:cxnLst/>
              <a:rect l="l" t="t" r="r" b="b"/>
              <a:pathLst>
                <a:path w="12336" h="14848" extrusionOk="0">
                  <a:moveTo>
                    <a:pt x="2293" y="1"/>
                  </a:moveTo>
                  <a:cubicBezTo>
                    <a:pt x="2123" y="1"/>
                    <a:pt x="1944" y="27"/>
                    <a:pt x="1748" y="88"/>
                  </a:cubicBezTo>
                  <a:lnTo>
                    <a:pt x="1480" y="189"/>
                  </a:lnTo>
                  <a:cubicBezTo>
                    <a:pt x="673" y="559"/>
                    <a:pt x="169" y="1365"/>
                    <a:pt x="102" y="2239"/>
                  </a:cubicBezTo>
                  <a:cubicBezTo>
                    <a:pt x="1" y="3550"/>
                    <a:pt x="270" y="4827"/>
                    <a:pt x="908" y="5970"/>
                  </a:cubicBezTo>
                  <a:cubicBezTo>
                    <a:pt x="1412" y="6810"/>
                    <a:pt x="2017" y="7617"/>
                    <a:pt x="2656" y="8356"/>
                  </a:cubicBezTo>
                  <a:cubicBezTo>
                    <a:pt x="3261" y="9163"/>
                    <a:pt x="4067" y="9768"/>
                    <a:pt x="4471" y="10742"/>
                  </a:cubicBezTo>
                  <a:cubicBezTo>
                    <a:pt x="4773" y="11482"/>
                    <a:pt x="4807" y="12322"/>
                    <a:pt x="5378" y="12960"/>
                  </a:cubicBezTo>
                  <a:cubicBezTo>
                    <a:pt x="6185" y="13868"/>
                    <a:pt x="7630" y="14775"/>
                    <a:pt x="8873" y="14842"/>
                  </a:cubicBezTo>
                  <a:cubicBezTo>
                    <a:pt x="8931" y="14846"/>
                    <a:pt x="8988" y="14848"/>
                    <a:pt x="9045" y="14848"/>
                  </a:cubicBezTo>
                  <a:cubicBezTo>
                    <a:pt x="10055" y="14848"/>
                    <a:pt x="10984" y="14288"/>
                    <a:pt x="11461" y="13397"/>
                  </a:cubicBezTo>
                  <a:cubicBezTo>
                    <a:pt x="11629" y="13028"/>
                    <a:pt x="11697" y="12624"/>
                    <a:pt x="11663" y="12255"/>
                  </a:cubicBezTo>
                  <a:cubicBezTo>
                    <a:pt x="11562" y="11683"/>
                    <a:pt x="11192" y="11213"/>
                    <a:pt x="11293" y="10641"/>
                  </a:cubicBezTo>
                  <a:cubicBezTo>
                    <a:pt x="11428" y="10238"/>
                    <a:pt x="11629" y="9868"/>
                    <a:pt x="11898" y="9566"/>
                  </a:cubicBezTo>
                  <a:cubicBezTo>
                    <a:pt x="12335" y="8793"/>
                    <a:pt x="11999" y="7818"/>
                    <a:pt x="11629" y="7045"/>
                  </a:cubicBezTo>
                  <a:cubicBezTo>
                    <a:pt x="11192" y="6205"/>
                    <a:pt x="10621" y="5298"/>
                    <a:pt x="10117" y="4457"/>
                  </a:cubicBezTo>
                  <a:cubicBezTo>
                    <a:pt x="9310" y="3113"/>
                    <a:pt x="8134" y="2071"/>
                    <a:pt x="6723" y="1433"/>
                  </a:cubicBezTo>
                  <a:cubicBezTo>
                    <a:pt x="6017" y="1097"/>
                    <a:pt x="5177" y="1265"/>
                    <a:pt x="4404" y="928"/>
                  </a:cubicBezTo>
                  <a:cubicBezTo>
                    <a:pt x="3606" y="543"/>
                    <a:pt x="3056" y="1"/>
                    <a:pt x="2293"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63"/>
            <p:cNvSpPr/>
            <p:nvPr/>
          </p:nvSpPr>
          <p:spPr>
            <a:xfrm>
              <a:off x="3536725" y="4455550"/>
              <a:ext cx="28375" cy="36650"/>
            </a:xfrm>
            <a:custGeom>
              <a:avLst/>
              <a:gdLst/>
              <a:ahLst/>
              <a:cxnLst/>
              <a:rect l="l" t="t" r="r" b="b"/>
              <a:pathLst>
                <a:path w="1135" h="1466" extrusionOk="0">
                  <a:moveTo>
                    <a:pt x="577" y="1"/>
                  </a:moveTo>
                  <a:cubicBezTo>
                    <a:pt x="248" y="1"/>
                    <a:pt x="1" y="618"/>
                    <a:pt x="126" y="993"/>
                  </a:cubicBezTo>
                  <a:cubicBezTo>
                    <a:pt x="212" y="1229"/>
                    <a:pt x="489" y="1465"/>
                    <a:pt x="731" y="1465"/>
                  </a:cubicBezTo>
                  <a:cubicBezTo>
                    <a:pt x="868" y="1465"/>
                    <a:pt x="994" y="1389"/>
                    <a:pt x="1067" y="1195"/>
                  </a:cubicBezTo>
                  <a:cubicBezTo>
                    <a:pt x="1134" y="859"/>
                    <a:pt x="1101" y="523"/>
                    <a:pt x="932" y="254"/>
                  </a:cubicBezTo>
                  <a:cubicBezTo>
                    <a:pt x="812" y="73"/>
                    <a:pt x="690" y="1"/>
                    <a:pt x="5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3" name="Google Shape;6193;p63"/>
            <p:cNvSpPr/>
            <p:nvPr/>
          </p:nvSpPr>
          <p:spPr>
            <a:xfrm>
              <a:off x="3549100" y="4414425"/>
              <a:ext cx="42725" cy="26275"/>
            </a:xfrm>
            <a:custGeom>
              <a:avLst/>
              <a:gdLst/>
              <a:ahLst/>
              <a:cxnLst/>
              <a:rect l="l" t="t" r="r" b="b"/>
              <a:pathLst>
                <a:path w="1709" h="1051" extrusionOk="0">
                  <a:moveTo>
                    <a:pt x="848" y="1"/>
                  </a:moveTo>
                  <a:cubicBezTo>
                    <a:pt x="673" y="1"/>
                    <a:pt x="493" y="53"/>
                    <a:pt x="337" y="151"/>
                  </a:cubicBezTo>
                  <a:cubicBezTo>
                    <a:pt x="1" y="454"/>
                    <a:pt x="337" y="924"/>
                    <a:pt x="706" y="1025"/>
                  </a:cubicBezTo>
                  <a:cubicBezTo>
                    <a:pt x="758" y="1042"/>
                    <a:pt x="822" y="1051"/>
                    <a:pt x="892" y="1051"/>
                  </a:cubicBezTo>
                  <a:cubicBezTo>
                    <a:pt x="1229" y="1051"/>
                    <a:pt x="1709" y="855"/>
                    <a:pt x="1681" y="521"/>
                  </a:cubicBezTo>
                  <a:cubicBezTo>
                    <a:pt x="1681" y="319"/>
                    <a:pt x="1479" y="151"/>
                    <a:pt x="1210" y="84"/>
                  </a:cubicBezTo>
                  <a:cubicBezTo>
                    <a:pt x="1098" y="28"/>
                    <a:pt x="974" y="1"/>
                    <a:pt x="84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4" name="Google Shape;6194;p63"/>
            <p:cNvSpPr/>
            <p:nvPr/>
          </p:nvSpPr>
          <p:spPr>
            <a:xfrm>
              <a:off x="3529775" y="4422800"/>
              <a:ext cx="38450" cy="33450"/>
            </a:xfrm>
            <a:custGeom>
              <a:avLst/>
              <a:gdLst/>
              <a:ahLst/>
              <a:cxnLst/>
              <a:rect l="l" t="t" r="r" b="b"/>
              <a:pathLst>
                <a:path w="1538" h="1338" extrusionOk="0">
                  <a:moveTo>
                    <a:pt x="471" y="1"/>
                  </a:moveTo>
                  <a:cubicBezTo>
                    <a:pt x="351" y="1"/>
                    <a:pt x="241" y="60"/>
                    <a:pt x="169" y="219"/>
                  </a:cubicBezTo>
                  <a:cubicBezTo>
                    <a:pt x="1" y="623"/>
                    <a:pt x="572" y="1194"/>
                    <a:pt x="975" y="1295"/>
                  </a:cubicBezTo>
                  <a:cubicBezTo>
                    <a:pt x="1050" y="1323"/>
                    <a:pt x="1127" y="1338"/>
                    <a:pt x="1199" y="1338"/>
                  </a:cubicBezTo>
                  <a:cubicBezTo>
                    <a:pt x="1386" y="1338"/>
                    <a:pt x="1537" y="1235"/>
                    <a:pt x="1513" y="992"/>
                  </a:cubicBezTo>
                  <a:cubicBezTo>
                    <a:pt x="1513" y="959"/>
                    <a:pt x="1513" y="959"/>
                    <a:pt x="1513" y="925"/>
                  </a:cubicBezTo>
                  <a:cubicBezTo>
                    <a:pt x="1412" y="623"/>
                    <a:pt x="1210" y="387"/>
                    <a:pt x="942" y="219"/>
                  </a:cubicBezTo>
                  <a:cubicBezTo>
                    <a:pt x="808" y="105"/>
                    <a:pt x="630" y="1"/>
                    <a:pt x="471"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63"/>
            <p:cNvSpPr/>
            <p:nvPr/>
          </p:nvSpPr>
          <p:spPr>
            <a:xfrm>
              <a:off x="3560025" y="4384475"/>
              <a:ext cx="46375" cy="26325"/>
            </a:xfrm>
            <a:custGeom>
              <a:avLst/>
              <a:gdLst/>
              <a:ahLst/>
              <a:cxnLst/>
              <a:rect l="l" t="t" r="r" b="b"/>
              <a:pathLst>
                <a:path w="1855" h="1053" extrusionOk="0">
                  <a:moveTo>
                    <a:pt x="563" y="0"/>
                  </a:moveTo>
                  <a:cubicBezTo>
                    <a:pt x="407" y="0"/>
                    <a:pt x="272" y="50"/>
                    <a:pt x="202" y="173"/>
                  </a:cubicBezTo>
                  <a:cubicBezTo>
                    <a:pt x="0" y="576"/>
                    <a:pt x="942" y="1013"/>
                    <a:pt x="1210" y="1047"/>
                  </a:cubicBezTo>
                  <a:cubicBezTo>
                    <a:pt x="1245" y="1050"/>
                    <a:pt x="1279" y="1052"/>
                    <a:pt x="1310" y="1052"/>
                  </a:cubicBezTo>
                  <a:cubicBezTo>
                    <a:pt x="1851" y="1052"/>
                    <a:pt x="1855" y="528"/>
                    <a:pt x="1378" y="274"/>
                  </a:cubicBezTo>
                  <a:cubicBezTo>
                    <a:pt x="1278" y="206"/>
                    <a:pt x="1143" y="139"/>
                    <a:pt x="1009" y="106"/>
                  </a:cubicBezTo>
                  <a:cubicBezTo>
                    <a:pt x="864" y="41"/>
                    <a:pt x="705" y="0"/>
                    <a:pt x="563"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6" name="Google Shape;6196;p63"/>
            <p:cNvSpPr/>
            <p:nvPr/>
          </p:nvSpPr>
          <p:spPr>
            <a:xfrm>
              <a:off x="3598275" y="4407100"/>
              <a:ext cx="35900" cy="33225"/>
            </a:xfrm>
            <a:custGeom>
              <a:avLst/>
              <a:gdLst/>
              <a:ahLst/>
              <a:cxnLst/>
              <a:rect l="l" t="t" r="r" b="b"/>
              <a:pathLst>
                <a:path w="1436" h="1329" extrusionOk="0">
                  <a:moveTo>
                    <a:pt x="842" y="1"/>
                  </a:moveTo>
                  <a:cubicBezTo>
                    <a:pt x="815" y="1"/>
                    <a:pt x="786" y="3"/>
                    <a:pt x="756" y="7"/>
                  </a:cubicBezTo>
                  <a:lnTo>
                    <a:pt x="689" y="7"/>
                  </a:lnTo>
                  <a:cubicBezTo>
                    <a:pt x="353" y="108"/>
                    <a:pt x="117" y="410"/>
                    <a:pt x="50" y="780"/>
                  </a:cubicBezTo>
                  <a:cubicBezTo>
                    <a:pt x="0" y="1128"/>
                    <a:pt x="152" y="1329"/>
                    <a:pt x="411" y="1329"/>
                  </a:cubicBezTo>
                  <a:cubicBezTo>
                    <a:pt x="503" y="1329"/>
                    <a:pt x="608" y="1303"/>
                    <a:pt x="722" y="1251"/>
                  </a:cubicBezTo>
                  <a:cubicBezTo>
                    <a:pt x="1140" y="1026"/>
                    <a:pt x="1435" y="1"/>
                    <a:pt x="84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7" name="Google Shape;6197;p63"/>
            <p:cNvSpPr/>
            <p:nvPr/>
          </p:nvSpPr>
          <p:spPr>
            <a:xfrm>
              <a:off x="3571800" y="4448400"/>
              <a:ext cx="34450" cy="39000"/>
            </a:xfrm>
            <a:custGeom>
              <a:avLst/>
              <a:gdLst/>
              <a:ahLst/>
              <a:cxnLst/>
              <a:rect l="l" t="t" r="r" b="b"/>
              <a:pathLst>
                <a:path w="1378" h="1560" extrusionOk="0">
                  <a:moveTo>
                    <a:pt x="377" y="1"/>
                  </a:moveTo>
                  <a:cubicBezTo>
                    <a:pt x="331" y="1"/>
                    <a:pt x="283" y="12"/>
                    <a:pt x="235" y="36"/>
                  </a:cubicBezTo>
                  <a:cubicBezTo>
                    <a:pt x="0" y="136"/>
                    <a:pt x="0" y="540"/>
                    <a:pt x="34" y="775"/>
                  </a:cubicBezTo>
                  <a:cubicBezTo>
                    <a:pt x="110" y="1031"/>
                    <a:pt x="519" y="1560"/>
                    <a:pt x="857" y="1560"/>
                  </a:cubicBezTo>
                  <a:cubicBezTo>
                    <a:pt x="963" y="1560"/>
                    <a:pt x="1063" y="1508"/>
                    <a:pt x="1143" y="1380"/>
                  </a:cubicBezTo>
                  <a:cubicBezTo>
                    <a:pt x="1378" y="943"/>
                    <a:pt x="975" y="304"/>
                    <a:pt x="605" y="103"/>
                  </a:cubicBezTo>
                  <a:cubicBezTo>
                    <a:pt x="540" y="38"/>
                    <a:pt x="461" y="1"/>
                    <a:pt x="3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63"/>
            <p:cNvSpPr/>
            <p:nvPr/>
          </p:nvSpPr>
          <p:spPr>
            <a:xfrm>
              <a:off x="3737300" y="4614725"/>
              <a:ext cx="37850" cy="33100"/>
            </a:xfrm>
            <a:custGeom>
              <a:avLst/>
              <a:gdLst/>
              <a:ahLst/>
              <a:cxnLst/>
              <a:rect l="l" t="t" r="r" b="b"/>
              <a:pathLst>
                <a:path w="1514" h="1324" extrusionOk="0">
                  <a:moveTo>
                    <a:pt x="392" y="1"/>
                  </a:moveTo>
                  <a:cubicBezTo>
                    <a:pt x="177" y="1"/>
                    <a:pt x="0" y="112"/>
                    <a:pt x="68" y="407"/>
                  </a:cubicBezTo>
                  <a:cubicBezTo>
                    <a:pt x="122" y="733"/>
                    <a:pt x="705" y="1323"/>
                    <a:pt x="1121" y="1323"/>
                  </a:cubicBezTo>
                  <a:cubicBezTo>
                    <a:pt x="1219" y="1323"/>
                    <a:pt x="1308" y="1290"/>
                    <a:pt x="1379" y="1213"/>
                  </a:cubicBezTo>
                  <a:cubicBezTo>
                    <a:pt x="1513" y="1045"/>
                    <a:pt x="1412" y="810"/>
                    <a:pt x="1345" y="642"/>
                  </a:cubicBezTo>
                  <a:cubicBezTo>
                    <a:pt x="1177" y="407"/>
                    <a:pt x="976" y="205"/>
                    <a:pt x="707" y="71"/>
                  </a:cubicBezTo>
                  <a:cubicBezTo>
                    <a:pt x="608" y="27"/>
                    <a:pt x="495" y="1"/>
                    <a:pt x="39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9" name="Google Shape;6199;p63"/>
            <p:cNvSpPr/>
            <p:nvPr/>
          </p:nvSpPr>
          <p:spPr>
            <a:xfrm>
              <a:off x="3674300" y="4540850"/>
              <a:ext cx="45400" cy="33600"/>
            </a:xfrm>
            <a:custGeom>
              <a:avLst/>
              <a:gdLst/>
              <a:ahLst/>
              <a:cxnLst/>
              <a:rect l="l" t="t" r="r" b="b"/>
              <a:pathLst>
                <a:path w="1816" h="1344" extrusionOk="0">
                  <a:moveTo>
                    <a:pt x="504" y="1"/>
                  </a:moveTo>
                  <a:lnTo>
                    <a:pt x="504" y="1"/>
                  </a:lnTo>
                  <a:cubicBezTo>
                    <a:pt x="0" y="35"/>
                    <a:pt x="437" y="673"/>
                    <a:pt x="605" y="875"/>
                  </a:cubicBezTo>
                  <a:cubicBezTo>
                    <a:pt x="759" y="1051"/>
                    <a:pt x="1159" y="1343"/>
                    <a:pt x="1464" y="1343"/>
                  </a:cubicBezTo>
                  <a:cubicBezTo>
                    <a:pt x="1624" y="1343"/>
                    <a:pt x="1757" y="1263"/>
                    <a:pt x="1815" y="1043"/>
                  </a:cubicBezTo>
                  <a:cubicBezTo>
                    <a:pt x="1815" y="841"/>
                    <a:pt x="1748" y="673"/>
                    <a:pt x="1647" y="572"/>
                  </a:cubicBezTo>
                  <a:cubicBezTo>
                    <a:pt x="1345" y="236"/>
                    <a:pt x="941" y="35"/>
                    <a:pt x="50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0" name="Google Shape;6200;p63"/>
            <p:cNvSpPr/>
            <p:nvPr/>
          </p:nvSpPr>
          <p:spPr>
            <a:xfrm>
              <a:off x="3551625" y="4524900"/>
              <a:ext cx="40425" cy="41250"/>
            </a:xfrm>
            <a:custGeom>
              <a:avLst/>
              <a:gdLst/>
              <a:ahLst/>
              <a:cxnLst/>
              <a:rect l="l" t="t" r="r" b="b"/>
              <a:pathLst>
                <a:path w="1617" h="1650" extrusionOk="0">
                  <a:moveTo>
                    <a:pt x="370" y="0"/>
                  </a:moveTo>
                  <a:cubicBezTo>
                    <a:pt x="0" y="0"/>
                    <a:pt x="0" y="370"/>
                    <a:pt x="68" y="639"/>
                  </a:cubicBezTo>
                  <a:cubicBezTo>
                    <a:pt x="135" y="807"/>
                    <a:pt x="236" y="975"/>
                    <a:pt x="336" y="1143"/>
                  </a:cubicBezTo>
                  <a:cubicBezTo>
                    <a:pt x="471" y="1378"/>
                    <a:pt x="706" y="1580"/>
                    <a:pt x="975" y="1647"/>
                  </a:cubicBezTo>
                  <a:cubicBezTo>
                    <a:pt x="988" y="1649"/>
                    <a:pt x="1001" y="1649"/>
                    <a:pt x="1013" y="1649"/>
                  </a:cubicBezTo>
                  <a:cubicBezTo>
                    <a:pt x="1617" y="1649"/>
                    <a:pt x="864" y="33"/>
                    <a:pt x="370"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63"/>
            <p:cNvSpPr/>
            <p:nvPr/>
          </p:nvSpPr>
          <p:spPr>
            <a:xfrm>
              <a:off x="3570950" y="4499700"/>
              <a:ext cx="35300" cy="37900"/>
            </a:xfrm>
            <a:custGeom>
              <a:avLst/>
              <a:gdLst/>
              <a:ahLst/>
              <a:cxnLst/>
              <a:rect l="l" t="t" r="r" b="b"/>
              <a:pathLst>
                <a:path w="1412" h="1516" extrusionOk="0">
                  <a:moveTo>
                    <a:pt x="505" y="0"/>
                  </a:moveTo>
                  <a:cubicBezTo>
                    <a:pt x="437" y="0"/>
                    <a:pt x="370" y="0"/>
                    <a:pt x="303" y="34"/>
                  </a:cubicBezTo>
                  <a:cubicBezTo>
                    <a:pt x="0" y="235"/>
                    <a:pt x="303" y="908"/>
                    <a:pt x="471" y="1109"/>
                  </a:cubicBezTo>
                  <a:cubicBezTo>
                    <a:pt x="614" y="1294"/>
                    <a:pt x="896" y="1516"/>
                    <a:pt x="1108" y="1516"/>
                  </a:cubicBezTo>
                  <a:cubicBezTo>
                    <a:pt x="1244" y="1516"/>
                    <a:pt x="1352" y="1425"/>
                    <a:pt x="1378" y="1176"/>
                  </a:cubicBezTo>
                  <a:cubicBezTo>
                    <a:pt x="1412" y="773"/>
                    <a:pt x="1009" y="0"/>
                    <a:pt x="505"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2" name="Google Shape;6202;p63"/>
            <p:cNvSpPr/>
            <p:nvPr/>
          </p:nvSpPr>
          <p:spPr>
            <a:xfrm>
              <a:off x="3588600" y="4557325"/>
              <a:ext cx="42850" cy="42875"/>
            </a:xfrm>
            <a:custGeom>
              <a:avLst/>
              <a:gdLst/>
              <a:ahLst/>
              <a:cxnLst/>
              <a:rect l="l" t="t" r="r" b="b"/>
              <a:pathLst>
                <a:path w="1714" h="1715" extrusionOk="0">
                  <a:moveTo>
                    <a:pt x="424" y="1"/>
                  </a:moveTo>
                  <a:cubicBezTo>
                    <a:pt x="345" y="1"/>
                    <a:pt x="269" y="35"/>
                    <a:pt x="202" y="115"/>
                  </a:cubicBezTo>
                  <a:cubicBezTo>
                    <a:pt x="0" y="417"/>
                    <a:pt x="34" y="854"/>
                    <a:pt x="269" y="1123"/>
                  </a:cubicBezTo>
                  <a:cubicBezTo>
                    <a:pt x="437" y="1392"/>
                    <a:pt x="672" y="1594"/>
                    <a:pt x="975" y="1695"/>
                  </a:cubicBezTo>
                  <a:cubicBezTo>
                    <a:pt x="1023" y="1708"/>
                    <a:pt x="1065" y="1715"/>
                    <a:pt x="1103" y="1715"/>
                  </a:cubicBezTo>
                  <a:cubicBezTo>
                    <a:pt x="1714" y="1715"/>
                    <a:pt x="980" y="1"/>
                    <a:pt x="42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3" name="Google Shape;6203;p63"/>
            <p:cNvSpPr/>
            <p:nvPr/>
          </p:nvSpPr>
          <p:spPr>
            <a:xfrm>
              <a:off x="3544900" y="4483550"/>
              <a:ext cx="35875" cy="37250"/>
            </a:xfrm>
            <a:custGeom>
              <a:avLst/>
              <a:gdLst/>
              <a:ahLst/>
              <a:cxnLst/>
              <a:rect l="l" t="t" r="r" b="b"/>
              <a:pathLst>
                <a:path w="1435" h="1490" extrusionOk="0">
                  <a:moveTo>
                    <a:pt x="877" y="1"/>
                  </a:moveTo>
                  <a:cubicBezTo>
                    <a:pt x="584" y="1"/>
                    <a:pt x="229" y="398"/>
                    <a:pt x="135" y="680"/>
                  </a:cubicBezTo>
                  <a:cubicBezTo>
                    <a:pt x="1" y="982"/>
                    <a:pt x="169" y="1352"/>
                    <a:pt x="471" y="1453"/>
                  </a:cubicBezTo>
                  <a:cubicBezTo>
                    <a:pt x="536" y="1478"/>
                    <a:pt x="597" y="1490"/>
                    <a:pt x="654" y="1490"/>
                  </a:cubicBezTo>
                  <a:cubicBezTo>
                    <a:pt x="1278" y="1490"/>
                    <a:pt x="1434" y="100"/>
                    <a:pt x="942" y="8"/>
                  </a:cubicBezTo>
                  <a:cubicBezTo>
                    <a:pt x="920" y="3"/>
                    <a:pt x="899" y="1"/>
                    <a:pt x="8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63"/>
            <p:cNvSpPr/>
            <p:nvPr/>
          </p:nvSpPr>
          <p:spPr>
            <a:xfrm>
              <a:off x="3593000" y="4445025"/>
              <a:ext cx="40150" cy="40700"/>
            </a:xfrm>
            <a:custGeom>
              <a:avLst/>
              <a:gdLst/>
              <a:ahLst/>
              <a:cxnLst/>
              <a:rect l="l" t="t" r="r" b="b"/>
              <a:pathLst>
                <a:path w="1606" h="1628" extrusionOk="0">
                  <a:moveTo>
                    <a:pt x="768" y="1"/>
                  </a:moveTo>
                  <a:cubicBezTo>
                    <a:pt x="756" y="1"/>
                    <a:pt x="744" y="1"/>
                    <a:pt x="732" y="3"/>
                  </a:cubicBezTo>
                  <a:cubicBezTo>
                    <a:pt x="1" y="90"/>
                    <a:pt x="796" y="1628"/>
                    <a:pt x="1303" y="1628"/>
                  </a:cubicBezTo>
                  <a:cubicBezTo>
                    <a:pt x="1378" y="1628"/>
                    <a:pt x="1448" y="1594"/>
                    <a:pt x="1505" y="1515"/>
                  </a:cubicBezTo>
                  <a:cubicBezTo>
                    <a:pt x="1605" y="1246"/>
                    <a:pt x="1605" y="910"/>
                    <a:pt x="1505" y="641"/>
                  </a:cubicBezTo>
                  <a:cubicBezTo>
                    <a:pt x="1408" y="383"/>
                    <a:pt x="1063" y="1"/>
                    <a:pt x="768"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5" name="Google Shape;6205;p63"/>
            <p:cNvSpPr/>
            <p:nvPr/>
          </p:nvSpPr>
          <p:spPr>
            <a:xfrm>
              <a:off x="3740675" y="4651775"/>
              <a:ext cx="48250" cy="32950"/>
            </a:xfrm>
            <a:custGeom>
              <a:avLst/>
              <a:gdLst/>
              <a:ahLst/>
              <a:cxnLst/>
              <a:rect l="l" t="t" r="r" b="b"/>
              <a:pathLst>
                <a:path w="1930" h="1318" extrusionOk="0">
                  <a:moveTo>
                    <a:pt x="723" y="1"/>
                  </a:moveTo>
                  <a:cubicBezTo>
                    <a:pt x="638" y="1"/>
                    <a:pt x="553" y="12"/>
                    <a:pt x="471" y="34"/>
                  </a:cubicBezTo>
                  <a:cubicBezTo>
                    <a:pt x="0" y="269"/>
                    <a:pt x="404" y="740"/>
                    <a:pt x="672" y="941"/>
                  </a:cubicBezTo>
                  <a:cubicBezTo>
                    <a:pt x="807" y="1109"/>
                    <a:pt x="1009" y="1244"/>
                    <a:pt x="1244" y="1311"/>
                  </a:cubicBezTo>
                  <a:cubicBezTo>
                    <a:pt x="1279" y="1315"/>
                    <a:pt x="1312" y="1318"/>
                    <a:pt x="1344" y="1318"/>
                  </a:cubicBezTo>
                  <a:cubicBezTo>
                    <a:pt x="1801" y="1318"/>
                    <a:pt x="1930" y="884"/>
                    <a:pt x="1647" y="538"/>
                  </a:cubicBezTo>
                  <a:lnTo>
                    <a:pt x="1513" y="370"/>
                  </a:lnTo>
                  <a:cubicBezTo>
                    <a:pt x="1329" y="134"/>
                    <a:pt x="1024" y="1"/>
                    <a:pt x="72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6" name="Google Shape;6206;p63"/>
            <p:cNvSpPr/>
            <p:nvPr/>
          </p:nvSpPr>
          <p:spPr>
            <a:xfrm>
              <a:off x="3765025" y="4608875"/>
              <a:ext cx="29000" cy="36650"/>
            </a:xfrm>
            <a:custGeom>
              <a:avLst/>
              <a:gdLst/>
              <a:ahLst/>
              <a:cxnLst/>
              <a:rect l="l" t="t" r="r" b="b"/>
              <a:pathLst>
                <a:path w="1160" h="1466" extrusionOk="0">
                  <a:moveTo>
                    <a:pt x="436" y="1"/>
                  </a:moveTo>
                  <a:cubicBezTo>
                    <a:pt x="300" y="1"/>
                    <a:pt x="175" y="77"/>
                    <a:pt x="102" y="271"/>
                  </a:cubicBezTo>
                  <a:cubicBezTo>
                    <a:pt x="1" y="607"/>
                    <a:pt x="68" y="910"/>
                    <a:pt x="236" y="1212"/>
                  </a:cubicBezTo>
                  <a:cubicBezTo>
                    <a:pt x="356" y="1393"/>
                    <a:pt x="479" y="1465"/>
                    <a:pt x="591" y="1465"/>
                  </a:cubicBezTo>
                  <a:cubicBezTo>
                    <a:pt x="918" y="1465"/>
                    <a:pt x="1159" y="848"/>
                    <a:pt x="1009" y="473"/>
                  </a:cubicBezTo>
                  <a:cubicBezTo>
                    <a:pt x="945" y="237"/>
                    <a:pt x="675" y="1"/>
                    <a:pt x="436"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63"/>
            <p:cNvSpPr/>
            <p:nvPr/>
          </p:nvSpPr>
          <p:spPr>
            <a:xfrm>
              <a:off x="3728200" y="4678850"/>
              <a:ext cx="42750" cy="26275"/>
            </a:xfrm>
            <a:custGeom>
              <a:avLst/>
              <a:gdLst/>
              <a:ahLst/>
              <a:cxnLst/>
              <a:rect l="l" t="t" r="r" b="b"/>
              <a:pathLst>
                <a:path w="1710" h="1051" extrusionOk="0">
                  <a:moveTo>
                    <a:pt x="818" y="1"/>
                  </a:moveTo>
                  <a:cubicBezTo>
                    <a:pt x="481" y="1"/>
                    <a:pt x="1" y="196"/>
                    <a:pt x="29" y="531"/>
                  </a:cubicBezTo>
                  <a:cubicBezTo>
                    <a:pt x="29" y="732"/>
                    <a:pt x="230" y="900"/>
                    <a:pt x="499" y="967"/>
                  </a:cubicBezTo>
                  <a:cubicBezTo>
                    <a:pt x="612" y="1024"/>
                    <a:pt x="735" y="1050"/>
                    <a:pt x="861" y="1050"/>
                  </a:cubicBezTo>
                  <a:cubicBezTo>
                    <a:pt x="1037" y="1050"/>
                    <a:pt x="1216" y="998"/>
                    <a:pt x="1373" y="900"/>
                  </a:cubicBezTo>
                  <a:cubicBezTo>
                    <a:pt x="1709" y="598"/>
                    <a:pt x="1373" y="127"/>
                    <a:pt x="1003" y="26"/>
                  </a:cubicBezTo>
                  <a:cubicBezTo>
                    <a:pt x="952" y="9"/>
                    <a:pt x="888" y="1"/>
                    <a:pt x="818"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8" name="Google Shape;6208;p63"/>
            <p:cNvSpPr/>
            <p:nvPr/>
          </p:nvSpPr>
          <p:spPr>
            <a:xfrm>
              <a:off x="3708925" y="4620925"/>
              <a:ext cx="38500" cy="33675"/>
            </a:xfrm>
            <a:custGeom>
              <a:avLst/>
              <a:gdLst/>
              <a:ahLst/>
              <a:cxnLst/>
              <a:rect l="l" t="t" r="r" b="b"/>
              <a:pathLst>
                <a:path w="1540" h="1347" extrusionOk="0">
                  <a:moveTo>
                    <a:pt x="412" y="1"/>
                  </a:moveTo>
                  <a:cubicBezTo>
                    <a:pt x="197" y="1"/>
                    <a:pt x="1" y="100"/>
                    <a:pt x="27" y="360"/>
                  </a:cubicBezTo>
                  <a:cubicBezTo>
                    <a:pt x="27" y="360"/>
                    <a:pt x="27" y="394"/>
                    <a:pt x="27" y="428"/>
                  </a:cubicBezTo>
                  <a:cubicBezTo>
                    <a:pt x="128" y="697"/>
                    <a:pt x="329" y="965"/>
                    <a:pt x="598" y="1133"/>
                  </a:cubicBezTo>
                  <a:cubicBezTo>
                    <a:pt x="728" y="1245"/>
                    <a:pt x="910" y="1346"/>
                    <a:pt x="1069" y="1346"/>
                  </a:cubicBezTo>
                  <a:cubicBezTo>
                    <a:pt x="1197" y="1346"/>
                    <a:pt x="1311" y="1280"/>
                    <a:pt x="1371" y="1100"/>
                  </a:cubicBezTo>
                  <a:cubicBezTo>
                    <a:pt x="1539" y="730"/>
                    <a:pt x="968" y="159"/>
                    <a:pt x="598" y="24"/>
                  </a:cubicBezTo>
                  <a:cubicBezTo>
                    <a:pt x="538" y="9"/>
                    <a:pt x="474" y="1"/>
                    <a:pt x="41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9" name="Google Shape;6209;p63"/>
            <p:cNvSpPr/>
            <p:nvPr/>
          </p:nvSpPr>
          <p:spPr>
            <a:xfrm>
              <a:off x="3712725" y="4539900"/>
              <a:ext cx="45625" cy="26425"/>
            </a:xfrm>
            <a:custGeom>
              <a:avLst/>
              <a:gdLst/>
              <a:ahLst/>
              <a:cxnLst/>
              <a:rect l="l" t="t" r="r" b="b"/>
              <a:pathLst>
                <a:path w="1825" h="1057" extrusionOk="0">
                  <a:moveTo>
                    <a:pt x="553" y="0"/>
                  </a:moveTo>
                  <a:cubicBezTo>
                    <a:pt x="7" y="0"/>
                    <a:pt x="0" y="557"/>
                    <a:pt x="446" y="812"/>
                  </a:cubicBezTo>
                  <a:cubicBezTo>
                    <a:pt x="581" y="879"/>
                    <a:pt x="715" y="913"/>
                    <a:pt x="849" y="980"/>
                  </a:cubicBezTo>
                  <a:cubicBezTo>
                    <a:pt x="985" y="1025"/>
                    <a:pt x="1134" y="1057"/>
                    <a:pt x="1270" y="1057"/>
                  </a:cubicBezTo>
                  <a:cubicBezTo>
                    <a:pt x="1436" y="1057"/>
                    <a:pt x="1582" y="1009"/>
                    <a:pt x="1656" y="879"/>
                  </a:cubicBezTo>
                  <a:cubicBezTo>
                    <a:pt x="1824" y="476"/>
                    <a:pt x="917" y="39"/>
                    <a:pt x="648" y="5"/>
                  </a:cubicBezTo>
                  <a:cubicBezTo>
                    <a:pt x="615" y="2"/>
                    <a:pt x="583" y="0"/>
                    <a:pt x="55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63"/>
            <p:cNvSpPr/>
            <p:nvPr/>
          </p:nvSpPr>
          <p:spPr>
            <a:xfrm>
              <a:off x="3767300" y="4685125"/>
              <a:ext cx="35125" cy="33200"/>
            </a:xfrm>
            <a:custGeom>
              <a:avLst/>
              <a:gdLst/>
              <a:ahLst/>
              <a:cxnLst/>
              <a:rect l="l" t="t" r="r" b="b"/>
              <a:pathLst>
                <a:path w="1405" h="1328" extrusionOk="0">
                  <a:moveTo>
                    <a:pt x="979" y="0"/>
                  </a:moveTo>
                  <a:cubicBezTo>
                    <a:pt x="889" y="0"/>
                    <a:pt x="788" y="25"/>
                    <a:pt x="683" y="78"/>
                  </a:cubicBezTo>
                  <a:cubicBezTo>
                    <a:pt x="264" y="271"/>
                    <a:pt x="0" y="1328"/>
                    <a:pt x="569" y="1328"/>
                  </a:cubicBezTo>
                  <a:cubicBezTo>
                    <a:pt x="594" y="1328"/>
                    <a:pt x="621" y="1326"/>
                    <a:pt x="649" y="1321"/>
                  </a:cubicBezTo>
                  <a:lnTo>
                    <a:pt x="683" y="1321"/>
                  </a:lnTo>
                  <a:cubicBezTo>
                    <a:pt x="1053" y="1221"/>
                    <a:pt x="1288" y="918"/>
                    <a:pt x="1355" y="548"/>
                  </a:cubicBezTo>
                  <a:cubicBezTo>
                    <a:pt x="1405" y="201"/>
                    <a:pt x="1234" y="0"/>
                    <a:pt x="97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1" name="Google Shape;6211;p63"/>
            <p:cNvSpPr/>
            <p:nvPr/>
          </p:nvSpPr>
          <p:spPr>
            <a:xfrm>
              <a:off x="3717975" y="4567450"/>
              <a:ext cx="34475" cy="39000"/>
            </a:xfrm>
            <a:custGeom>
              <a:avLst/>
              <a:gdLst/>
              <a:ahLst/>
              <a:cxnLst/>
              <a:rect l="l" t="t" r="r" b="b"/>
              <a:pathLst>
                <a:path w="1379" h="1560" extrusionOk="0">
                  <a:moveTo>
                    <a:pt x="524" y="1"/>
                  </a:moveTo>
                  <a:cubicBezTo>
                    <a:pt x="416" y="1"/>
                    <a:pt x="316" y="53"/>
                    <a:pt x="236" y="180"/>
                  </a:cubicBezTo>
                  <a:cubicBezTo>
                    <a:pt x="1" y="617"/>
                    <a:pt x="438" y="1256"/>
                    <a:pt x="774" y="1458"/>
                  </a:cubicBezTo>
                  <a:cubicBezTo>
                    <a:pt x="839" y="1523"/>
                    <a:pt x="932" y="1560"/>
                    <a:pt x="1026" y="1560"/>
                  </a:cubicBezTo>
                  <a:cubicBezTo>
                    <a:pt x="1078" y="1560"/>
                    <a:pt x="1130" y="1549"/>
                    <a:pt x="1177" y="1525"/>
                  </a:cubicBezTo>
                  <a:cubicBezTo>
                    <a:pt x="1379" y="1424"/>
                    <a:pt x="1379" y="1021"/>
                    <a:pt x="1345" y="819"/>
                  </a:cubicBezTo>
                  <a:cubicBezTo>
                    <a:pt x="1294" y="537"/>
                    <a:pt x="871" y="1"/>
                    <a:pt x="524" y="1"/>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2" name="Google Shape;6212;p63"/>
            <p:cNvSpPr/>
            <p:nvPr/>
          </p:nvSpPr>
          <p:spPr>
            <a:xfrm>
              <a:off x="3669250" y="4418875"/>
              <a:ext cx="37300" cy="33000"/>
            </a:xfrm>
            <a:custGeom>
              <a:avLst/>
              <a:gdLst/>
              <a:ahLst/>
              <a:cxnLst/>
              <a:rect l="l" t="t" r="r" b="b"/>
              <a:pathLst>
                <a:path w="1492" h="1320" extrusionOk="0">
                  <a:moveTo>
                    <a:pt x="382" y="1"/>
                  </a:moveTo>
                  <a:cubicBezTo>
                    <a:pt x="289" y="1"/>
                    <a:pt x="204" y="33"/>
                    <a:pt x="135" y="108"/>
                  </a:cubicBezTo>
                  <a:cubicBezTo>
                    <a:pt x="1" y="276"/>
                    <a:pt x="68" y="511"/>
                    <a:pt x="169" y="679"/>
                  </a:cubicBezTo>
                  <a:cubicBezTo>
                    <a:pt x="303" y="914"/>
                    <a:pt x="538" y="1116"/>
                    <a:pt x="807" y="1250"/>
                  </a:cubicBezTo>
                  <a:cubicBezTo>
                    <a:pt x="906" y="1294"/>
                    <a:pt x="1015" y="1320"/>
                    <a:pt x="1115" y="1320"/>
                  </a:cubicBezTo>
                  <a:cubicBezTo>
                    <a:pt x="1322" y="1320"/>
                    <a:pt x="1491" y="1209"/>
                    <a:pt x="1446" y="914"/>
                  </a:cubicBezTo>
                  <a:cubicBezTo>
                    <a:pt x="1364" y="613"/>
                    <a:pt x="792" y="1"/>
                    <a:pt x="382"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63"/>
            <p:cNvSpPr/>
            <p:nvPr/>
          </p:nvSpPr>
          <p:spPr>
            <a:xfrm>
              <a:off x="3698650" y="4477900"/>
              <a:ext cx="46250" cy="33575"/>
            </a:xfrm>
            <a:custGeom>
              <a:avLst/>
              <a:gdLst/>
              <a:ahLst/>
              <a:cxnLst/>
              <a:rect l="l" t="t" r="r" b="b"/>
              <a:pathLst>
                <a:path w="1850" h="1343" extrusionOk="0">
                  <a:moveTo>
                    <a:pt x="378" y="1"/>
                  </a:moveTo>
                  <a:cubicBezTo>
                    <a:pt x="222" y="1"/>
                    <a:pt x="92" y="81"/>
                    <a:pt x="34" y="301"/>
                  </a:cubicBezTo>
                  <a:cubicBezTo>
                    <a:pt x="1" y="469"/>
                    <a:pt x="68" y="637"/>
                    <a:pt x="203" y="771"/>
                  </a:cubicBezTo>
                  <a:cubicBezTo>
                    <a:pt x="505" y="1107"/>
                    <a:pt x="875" y="1309"/>
                    <a:pt x="1312" y="1343"/>
                  </a:cubicBezTo>
                  <a:cubicBezTo>
                    <a:pt x="1849" y="1275"/>
                    <a:pt x="1379" y="637"/>
                    <a:pt x="1244" y="469"/>
                  </a:cubicBezTo>
                  <a:cubicBezTo>
                    <a:pt x="1068" y="293"/>
                    <a:pt x="675" y="1"/>
                    <a:pt x="378"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4" name="Google Shape;6214;p63"/>
            <p:cNvSpPr/>
            <p:nvPr/>
          </p:nvSpPr>
          <p:spPr>
            <a:xfrm>
              <a:off x="3770825" y="4536600"/>
              <a:ext cx="41175" cy="41300"/>
            </a:xfrm>
            <a:custGeom>
              <a:avLst/>
              <a:gdLst/>
              <a:ahLst/>
              <a:cxnLst/>
              <a:rect l="l" t="t" r="r" b="b"/>
              <a:pathLst>
                <a:path w="1647" h="1652" extrusionOk="0">
                  <a:moveTo>
                    <a:pt x="605" y="1"/>
                  </a:moveTo>
                  <a:cubicBezTo>
                    <a:pt x="1" y="1"/>
                    <a:pt x="753" y="1617"/>
                    <a:pt x="1248" y="1650"/>
                  </a:cubicBezTo>
                  <a:cubicBezTo>
                    <a:pt x="1264" y="1651"/>
                    <a:pt x="1279" y="1652"/>
                    <a:pt x="1293" y="1652"/>
                  </a:cubicBezTo>
                  <a:cubicBezTo>
                    <a:pt x="1620" y="1652"/>
                    <a:pt x="1647" y="1302"/>
                    <a:pt x="1550" y="1045"/>
                  </a:cubicBezTo>
                  <a:cubicBezTo>
                    <a:pt x="1483" y="843"/>
                    <a:pt x="1416" y="675"/>
                    <a:pt x="1315" y="541"/>
                  </a:cubicBezTo>
                  <a:cubicBezTo>
                    <a:pt x="1147" y="272"/>
                    <a:pt x="912" y="104"/>
                    <a:pt x="643" y="3"/>
                  </a:cubicBezTo>
                  <a:cubicBezTo>
                    <a:pt x="630" y="2"/>
                    <a:pt x="617" y="1"/>
                    <a:pt x="605"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5" name="Google Shape;6215;p63"/>
            <p:cNvSpPr/>
            <p:nvPr/>
          </p:nvSpPr>
          <p:spPr>
            <a:xfrm>
              <a:off x="3756625" y="4565375"/>
              <a:ext cx="36175" cy="38525"/>
            </a:xfrm>
            <a:custGeom>
              <a:avLst/>
              <a:gdLst/>
              <a:ahLst/>
              <a:cxnLst/>
              <a:rect l="l" t="t" r="r" b="b"/>
              <a:pathLst>
                <a:path w="1447" h="1541" extrusionOk="0">
                  <a:moveTo>
                    <a:pt x="311" y="0"/>
                  </a:moveTo>
                  <a:cubicBezTo>
                    <a:pt x="179" y="0"/>
                    <a:pt x="73" y="88"/>
                    <a:pt x="34" y="331"/>
                  </a:cubicBezTo>
                  <a:cubicBezTo>
                    <a:pt x="1" y="768"/>
                    <a:pt x="404" y="1541"/>
                    <a:pt x="908" y="1541"/>
                  </a:cubicBezTo>
                  <a:cubicBezTo>
                    <a:pt x="976" y="1541"/>
                    <a:pt x="1076" y="1507"/>
                    <a:pt x="1144" y="1473"/>
                  </a:cubicBezTo>
                  <a:cubicBezTo>
                    <a:pt x="1446" y="1305"/>
                    <a:pt x="1144" y="600"/>
                    <a:pt x="976" y="398"/>
                  </a:cubicBezTo>
                  <a:cubicBezTo>
                    <a:pt x="809" y="231"/>
                    <a:pt x="526" y="0"/>
                    <a:pt x="311"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63"/>
            <p:cNvSpPr/>
            <p:nvPr/>
          </p:nvSpPr>
          <p:spPr>
            <a:xfrm>
              <a:off x="3731925" y="4503275"/>
              <a:ext cx="42375" cy="42400"/>
            </a:xfrm>
            <a:custGeom>
              <a:avLst/>
              <a:gdLst/>
              <a:ahLst/>
              <a:cxnLst/>
              <a:rect l="l" t="t" r="r" b="b"/>
              <a:pathLst>
                <a:path w="1695" h="1696" extrusionOk="0">
                  <a:moveTo>
                    <a:pt x="609" y="0"/>
                  </a:moveTo>
                  <a:cubicBezTo>
                    <a:pt x="0" y="0"/>
                    <a:pt x="737" y="1695"/>
                    <a:pt x="1272" y="1695"/>
                  </a:cubicBezTo>
                  <a:cubicBezTo>
                    <a:pt x="1352" y="1695"/>
                    <a:pt x="1427" y="1657"/>
                    <a:pt x="1493" y="1571"/>
                  </a:cubicBezTo>
                  <a:cubicBezTo>
                    <a:pt x="1695" y="1269"/>
                    <a:pt x="1695" y="865"/>
                    <a:pt x="1459" y="597"/>
                  </a:cubicBezTo>
                  <a:cubicBezTo>
                    <a:pt x="1291" y="328"/>
                    <a:pt x="1022" y="126"/>
                    <a:pt x="754" y="25"/>
                  </a:cubicBezTo>
                  <a:cubicBezTo>
                    <a:pt x="699" y="8"/>
                    <a:pt x="651" y="0"/>
                    <a:pt x="609"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7" name="Google Shape;6217;p63"/>
            <p:cNvSpPr/>
            <p:nvPr/>
          </p:nvSpPr>
          <p:spPr>
            <a:xfrm>
              <a:off x="3782800" y="4582125"/>
              <a:ext cx="35200" cy="37925"/>
            </a:xfrm>
            <a:custGeom>
              <a:avLst/>
              <a:gdLst/>
              <a:ahLst/>
              <a:cxnLst/>
              <a:rect l="l" t="t" r="r" b="b"/>
              <a:pathLst>
                <a:path w="1408" h="1517" extrusionOk="0">
                  <a:moveTo>
                    <a:pt x="776" y="0"/>
                  </a:moveTo>
                  <a:cubicBezTo>
                    <a:pt x="166" y="0"/>
                    <a:pt x="1" y="1385"/>
                    <a:pt x="466" y="1509"/>
                  </a:cubicBezTo>
                  <a:cubicBezTo>
                    <a:pt x="487" y="1514"/>
                    <a:pt x="509" y="1516"/>
                    <a:pt x="531" y="1516"/>
                  </a:cubicBezTo>
                  <a:cubicBezTo>
                    <a:pt x="823" y="1516"/>
                    <a:pt x="1179" y="1116"/>
                    <a:pt x="1273" y="803"/>
                  </a:cubicBezTo>
                  <a:cubicBezTo>
                    <a:pt x="1407" y="501"/>
                    <a:pt x="1273" y="131"/>
                    <a:pt x="937" y="30"/>
                  </a:cubicBezTo>
                  <a:cubicBezTo>
                    <a:pt x="880" y="10"/>
                    <a:pt x="826" y="0"/>
                    <a:pt x="776" y="0"/>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8" name="Google Shape;6218;p63"/>
            <p:cNvSpPr/>
            <p:nvPr/>
          </p:nvSpPr>
          <p:spPr>
            <a:xfrm>
              <a:off x="3718825" y="4451250"/>
              <a:ext cx="40900" cy="40950"/>
            </a:xfrm>
            <a:custGeom>
              <a:avLst/>
              <a:gdLst/>
              <a:ahLst/>
              <a:cxnLst/>
              <a:rect l="l" t="t" r="r" b="b"/>
              <a:pathLst>
                <a:path w="1636" h="1638" extrusionOk="0">
                  <a:moveTo>
                    <a:pt x="334" y="0"/>
                  </a:moveTo>
                  <a:cubicBezTo>
                    <a:pt x="258" y="0"/>
                    <a:pt x="189" y="38"/>
                    <a:pt x="135" y="123"/>
                  </a:cubicBezTo>
                  <a:cubicBezTo>
                    <a:pt x="0" y="325"/>
                    <a:pt x="101" y="728"/>
                    <a:pt x="135" y="963"/>
                  </a:cubicBezTo>
                  <a:cubicBezTo>
                    <a:pt x="167" y="1191"/>
                    <a:pt x="545" y="1637"/>
                    <a:pt x="873" y="1637"/>
                  </a:cubicBezTo>
                  <a:cubicBezTo>
                    <a:pt x="885" y="1637"/>
                    <a:pt x="896" y="1637"/>
                    <a:pt x="908" y="1636"/>
                  </a:cubicBezTo>
                  <a:cubicBezTo>
                    <a:pt x="1635" y="1548"/>
                    <a:pt x="826" y="0"/>
                    <a:pt x="3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9" name="Google Shape;6219;p63"/>
            <p:cNvSpPr/>
            <p:nvPr/>
          </p:nvSpPr>
          <p:spPr>
            <a:xfrm>
              <a:off x="3625425" y="4432125"/>
              <a:ext cx="48050" cy="32750"/>
            </a:xfrm>
            <a:custGeom>
              <a:avLst/>
              <a:gdLst/>
              <a:ahLst/>
              <a:cxnLst/>
              <a:rect l="l" t="t" r="r" b="b"/>
              <a:pathLst>
                <a:path w="1922" h="1310" extrusionOk="0">
                  <a:moveTo>
                    <a:pt x="563" y="1"/>
                  </a:moveTo>
                  <a:cubicBezTo>
                    <a:pt x="113" y="1"/>
                    <a:pt x="0" y="422"/>
                    <a:pt x="275" y="787"/>
                  </a:cubicBezTo>
                  <a:cubicBezTo>
                    <a:pt x="308" y="821"/>
                    <a:pt x="342" y="888"/>
                    <a:pt x="409" y="922"/>
                  </a:cubicBezTo>
                  <a:cubicBezTo>
                    <a:pt x="584" y="1171"/>
                    <a:pt x="869" y="1309"/>
                    <a:pt x="1156" y="1309"/>
                  </a:cubicBezTo>
                  <a:cubicBezTo>
                    <a:pt x="1256" y="1309"/>
                    <a:pt x="1356" y="1293"/>
                    <a:pt x="1451" y="1258"/>
                  </a:cubicBezTo>
                  <a:cubicBezTo>
                    <a:pt x="1922" y="1023"/>
                    <a:pt x="1518" y="586"/>
                    <a:pt x="1249" y="351"/>
                  </a:cubicBezTo>
                  <a:cubicBezTo>
                    <a:pt x="1115" y="182"/>
                    <a:pt x="913" y="82"/>
                    <a:pt x="712" y="14"/>
                  </a:cubicBezTo>
                  <a:cubicBezTo>
                    <a:pt x="659" y="5"/>
                    <a:pt x="609"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0" name="Google Shape;6220;p63"/>
            <p:cNvSpPr/>
            <p:nvPr/>
          </p:nvSpPr>
          <p:spPr>
            <a:xfrm>
              <a:off x="3685225" y="4515450"/>
              <a:ext cx="51325" cy="26275"/>
            </a:xfrm>
            <a:custGeom>
              <a:avLst/>
              <a:gdLst/>
              <a:ahLst/>
              <a:cxnLst/>
              <a:rect l="l" t="t" r="r" b="b"/>
              <a:pathLst>
                <a:path w="2053" h="1051" extrusionOk="0">
                  <a:moveTo>
                    <a:pt x="1216" y="0"/>
                  </a:moveTo>
                  <a:cubicBezTo>
                    <a:pt x="1180" y="0"/>
                    <a:pt x="1144" y="3"/>
                    <a:pt x="1109" y="9"/>
                  </a:cubicBezTo>
                  <a:cubicBezTo>
                    <a:pt x="571" y="110"/>
                    <a:pt x="0" y="983"/>
                    <a:pt x="840" y="1051"/>
                  </a:cubicBezTo>
                  <a:cubicBezTo>
                    <a:pt x="1176" y="1051"/>
                    <a:pt x="1479" y="950"/>
                    <a:pt x="1714" y="714"/>
                  </a:cubicBezTo>
                  <a:cubicBezTo>
                    <a:pt x="2052" y="315"/>
                    <a:pt x="1604" y="0"/>
                    <a:pt x="121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63"/>
            <p:cNvSpPr/>
            <p:nvPr/>
          </p:nvSpPr>
          <p:spPr>
            <a:xfrm>
              <a:off x="3636475" y="4644725"/>
              <a:ext cx="34475" cy="33650"/>
            </a:xfrm>
            <a:custGeom>
              <a:avLst/>
              <a:gdLst/>
              <a:ahLst/>
              <a:cxnLst/>
              <a:rect l="l" t="t" r="r" b="b"/>
              <a:pathLst>
                <a:path w="1379" h="1346" extrusionOk="0">
                  <a:moveTo>
                    <a:pt x="456" y="1"/>
                  </a:moveTo>
                  <a:cubicBezTo>
                    <a:pt x="261" y="1"/>
                    <a:pt x="86" y="92"/>
                    <a:pt x="34" y="316"/>
                  </a:cubicBezTo>
                  <a:cubicBezTo>
                    <a:pt x="1" y="618"/>
                    <a:pt x="135" y="921"/>
                    <a:pt x="404" y="1123"/>
                  </a:cubicBezTo>
                  <a:cubicBezTo>
                    <a:pt x="510" y="1255"/>
                    <a:pt x="678" y="1345"/>
                    <a:pt x="859" y="1345"/>
                  </a:cubicBezTo>
                  <a:cubicBezTo>
                    <a:pt x="909" y="1345"/>
                    <a:pt x="959" y="1339"/>
                    <a:pt x="1009" y="1324"/>
                  </a:cubicBezTo>
                  <a:cubicBezTo>
                    <a:pt x="1379" y="1156"/>
                    <a:pt x="1244" y="484"/>
                    <a:pt x="976" y="215"/>
                  </a:cubicBezTo>
                  <a:cubicBezTo>
                    <a:pt x="844" y="84"/>
                    <a:pt x="641" y="1"/>
                    <a:pt x="45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63"/>
            <p:cNvSpPr/>
            <p:nvPr/>
          </p:nvSpPr>
          <p:spPr>
            <a:xfrm>
              <a:off x="3592800" y="4484000"/>
              <a:ext cx="47900" cy="25625"/>
            </a:xfrm>
            <a:custGeom>
              <a:avLst/>
              <a:gdLst/>
              <a:ahLst/>
              <a:cxnLst/>
              <a:rect l="l" t="t" r="r" b="b"/>
              <a:pathLst>
                <a:path w="1916" h="1025" extrusionOk="0">
                  <a:moveTo>
                    <a:pt x="670" y="1"/>
                  </a:moveTo>
                  <a:cubicBezTo>
                    <a:pt x="504" y="1"/>
                    <a:pt x="359" y="46"/>
                    <a:pt x="269" y="158"/>
                  </a:cubicBezTo>
                  <a:cubicBezTo>
                    <a:pt x="0" y="494"/>
                    <a:pt x="336" y="729"/>
                    <a:pt x="639" y="863"/>
                  </a:cubicBezTo>
                  <a:cubicBezTo>
                    <a:pt x="836" y="962"/>
                    <a:pt x="1068" y="1024"/>
                    <a:pt x="1298" y="1024"/>
                  </a:cubicBezTo>
                  <a:cubicBezTo>
                    <a:pt x="1382" y="1024"/>
                    <a:pt x="1465" y="1016"/>
                    <a:pt x="1546" y="998"/>
                  </a:cubicBezTo>
                  <a:lnTo>
                    <a:pt x="1613" y="998"/>
                  </a:lnTo>
                  <a:cubicBezTo>
                    <a:pt x="1916" y="830"/>
                    <a:pt x="1815" y="527"/>
                    <a:pt x="1613" y="359"/>
                  </a:cubicBezTo>
                  <a:cubicBezTo>
                    <a:pt x="1412" y="180"/>
                    <a:pt x="1001" y="1"/>
                    <a:pt x="670"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63"/>
            <p:cNvSpPr/>
            <p:nvPr/>
          </p:nvSpPr>
          <p:spPr>
            <a:xfrm>
              <a:off x="3659175" y="4690850"/>
              <a:ext cx="41575" cy="30650"/>
            </a:xfrm>
            <a:custGeom>
              <a:avLst/>
              <a:gdLst/>
              <a:ahLst/>
              <a:cxnLst/>
              <a:rect l="l" t="t" r="r" b="b"/>
              <a:pathLst>
                <a:path w="1663" h="1226" extrusionOk="0">
                  <a:moveTo>
                    <a:pt x="376" y="1"/>
                  </a:moveTo>
                  <a:cubicBezTo>
                    <a:pt x="273" y="1"/>
                    <a:pt x="188" y="34"/>
                    <a:pt x="135" y="118"/>
                  </a:cubicBezTo>
                  <a:cubicBezTo>
                    <a:pt x="0" y="353"/>
                    <a:pt x="202" y="655"/>
                    <a:pt x="437" y="857"/>
                  </a:cubicBezTo>
                  <a:cubicBezTo>
                    <a:pt x="538" y="958"/>
                    <a:pt x="672" y="1025"/>
                    <a:pt x="773" y="1126"/>
                  </a:cubicBezTo>
                  <a:cubicBezTo>
                    <a:pt x="901" y="1194"/>
                    <a:pt x="1028" y="1226"/>
                    <a:pt x="1139" y="1226"/>
                  </a:cubicBezTo>
                  <a:cubicBezTo>
                    <a:pt x="1465" y="1226"/>
                    <a:pt x="1662" y="956"/>
                    <a:pt x="1412" y="555"/>
                  </a:cubicBezTo>
                  <a:cubicBezTo>
                    <a:pt x="1282" y="398"/>
                    <a:pt x="728" y="1"/>
                    <a:pt x="3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63"/>
            <p:cNvSpPr/>
            <p:nvPr/>
          </p:nvSpPr>
          <p:spPr>
            <a:xfrm>
              <a:off x="3660850" y="4458300"/>
              <a:ext cx="29425" cy="34400"/>
            </a:xfrm>
            <a:custGeom>
              <a:avLst/>
              <a:gdLst/>
              <a:ahLst/>
              <a:cxnLst/>
              <a:rect l="l" t="t" r="r" b="b"/>
              <a:pathLst>
                <a:path w="1177" h="1376" extrusionOk="0">
                  <a:moveTo>
                    <a:pt x="778" y="0"/>
                  </a:moveTo>
                  <a:cubicBezTo>
                    <a:pt x="674" y="0"/>
                    <a:pt x="557" y="46"/>
                    <a:pt x="437" y="144"/>
                  </a:cubicBezTo>
                  <a:cubicBezTo>
                    <a:pt x="135" y="345"/>
                    <a:pt x="1" y="715"/>
                    <a:pt x="68" y="1085"/>
                  </a:cubicBezTo>
                  <a:lnTo>
                    <a:pt x="68" y="1118"/>
                  </a:lnTo>
                  <a:cubicBezTo>
                    <a:pt x="141" y="1302"/>
                    <a:pt x="257" y="1375"/>
                    <a:pt x="387" y="1375"/>
                  </a:cubicBezTo>
                  <a:cubicBezTo>
                    <a:pt x="733" y="1375"/>
                    <a:pt x="1177" y="856"/>
                    <a:pt x="1177" y="513"/>
                  </a:cubicBezTo>
                  <a:cubicBezTo>
                    <a:pt x="1154" y="196"/>
                    <a:pt x="993" y="0"/>
                    <a:pt x="778"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63"/>
            <p:cNvSpPr/>
            <p:nvPr/>
          </p:nvSpPr>
          <p:spPr>
            <a:xfrm>
              <a:off x="3662525" y="4618425"/>
              <a:ext cx="47625" cy="24775"/>
            </a:xfrm>
            <a:custGeom>
              <a:avLst/>
              <a:gdLst/>
              <a:ahLst/>
              <a:cxnLst/>
              <a:rect l="l" t="t" r="r" b="b"/>
              <a:pathLst>
                <a:path w="1905" h="991" extrusionOk="0">
                  <a:moveTo>
                    <a:pt x="777" y="1"/>
                  </a:moveTo>
                  <a:cubicBezTo>
                    <a:pt x="698" y="1"/>
                    <a:pt x="628" y="8"/>
                    <a:pt x="572" y="24"/>
                  </a:cubicBezTo>
                  <a:cubicBezTo>
                    <a:pt x="370" y="91"/>
                    <a:pt x="1" y="292"/>
                    <a:pt x="1" y="528"/>
                  </a:cubicBezTo>
                  <a:cubicBezTo>
                    <a:pt x="34" y="629"/>
                    <a:pt x="102" y="729"/>
                    <a:pt x="270" y="830"/>
                  </a:cubicBezTo>
                  <a:cubicBezTo>
                    <a:pt x="428" y="925"/>
                    <a:pt x="691" y="991"/>
                    <a:pt x="950" y="991"/>
                  </a:cubicBezTo>
                  <a:cubicBezTo>
                    <a:pt x="1240" y="991"/>
                    <a:pt x="1523" y="909"/>
                    <a:pt x="1648" y="696"/>
                  </a:cubicBezTo>
                  <a:cubicBezTo>
                    <a:pt x="1904" y="239"/>
                    <a:pt x="1217" y="1"/>
                    <a:pt x="777"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63"/>
            <p:cNvSpPr/>
            <p:nvPr/>
          </p:nvSpPr>
          <p:spPr>
            <a:xfrm>
              <a:off x="3688575" y="4648000"/>
              <a:ext cx="48200" cy="26475"/>
            </a:xfrm>
            <a:custGeom>
              <a:avLst/>
              <a:gdLst/>
              <a:ahLst/>
              <a:cxnLst/>
              <a:rect l="l" t="t" r="r" b="b"/>
              <a:pathLst>
                <a:path w="1928" h="1059" extrusionOk="0">
                  <a:moveTo>
                    <a:pt x="586" y="0"/>
                  </a:moveTo>
                  <a:cubicBezTo>
                    <a:pt x="529" y="0"/>
                    <a:pt x="479" y="6"/>
                    <a:pt x="437" y="17"/>
                  </a:cubicBezTo>
                  <a:cubicBezTo>
                    <a:pt x="1" y="185"/>
                    <a:pt x="169" y="555"/>
                    <a:pt x="437" y="756"/>
                  </a:cubicBezTo>
                  <a:cubicBezTo>
                    <a:pt x="673" y="924"/>
                    <a:pt x="942" y="1025"/>
                    <a:pt x="1244" y="1059"/>
                  </a:cubicBezTo>
                  <a:cubicBezTo>
                    <a:pt x="1412" y="1059"/>
                    <a:pt x="1681" y="992"/>
                    <a:pt x="1748" y="823"/>
                  </a:cubicBezTo>
                  <a:cubicBezTo>
                    <a:pt x="1927" y="345"/>
                    <a:pt x="1045" y="0"/>
                    <a:pt x="586"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63"/>
            <p:cNvSpPr/>
            <p:nvPr/>
          </p:nvSpPr>
          <p:spPr>
            <a:xfrm>
              <a:off x="3623150" y="4406075"/>
              <a:ext cx="54525" cy="28150"/>
            </a:xfrm>
            <a:custGeom>
              <a:avLst/>
              <a:gdLst/>
              <a:ahLst/>
              <a:cxnLst/>
              <a:rect l="l" t="t" r="r" b="b"/>
              <a:pathLst>
                <a:path w="2181" h="1126" extrusionOk="0">
                  <a:moveTo>
                    <a:pt x="562" y="1"/>
                  </a:moveTo>
                  <a:cubicBezTo>
                    <a:pt x="277" y="1"/>
                    <a:pt x="0" y="80"/>
                    <a:pt x="131" y="384"/>
                  </a:cubicBezTo>
                  <a:cubicBezTo>
                    <a:pt x="399" y="720"/>
                    <a:pt x="736" y="989"/>
                    <a:pt x="1172" y="1090"/>
                  </a:cubicBezTo>
                  <a:cubicBezTo>
                    <a:pt x="1232" y="1114"/>
                    <a:pt x="1296" y="1125"/>
                    <a:pt x="1359" y="1125"/>
                  </a:cubicBezTo>
                  <a:cubicBezTo>
                    <a:pt x="1475" y="1125"/>
                    <a:pt x="1590" y="1088"/>
                    <a:pt x="1677" y="1023"/>
                  </a:cubicBezTo>
                  <a:cubicBezTo>
                    <a:pt x="2181" y="552"/>
                    <a:pt x="1340" y="115"/>
                    <a:pt x="971" y="48"/>
                  </a:cubicBezTo>
                  <a:cubicBezTo>
                    <a:pt x="876" y="24"/>
                    <a:pt x="718" y="1"/>
                    <a:pt x="56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63"/>
            <p:cNvSpPr/>
            <p:nvPr/>
          </p:nvSpPr>
          <p:spPr>
            <a:xfrm>
              <a:off x="3621350" y="4604700"/>
              <a:ext cx="38675" cy="28825"/>
            </a:xfrm>
            <a:custGeom>
              <a:avLst/>
              <a:gdLst/>
              <a:ahLst/>
              <a:cxnLst/>
              <a:rect l="l" t="t" r="r" b="b"/>
              <a:pathLst>
                <a:path w="1547" h="1153" extrusionOk="0">
                  <a:moveTo>
                    <a:pt x="384" y="1"/>
                  </a:moveTo>
                  <a:cubicBezTo>
                    <a:pt x="183" y="1"/>
                    <a:pt x="1" y="78"/>
                    <a:pt x="1" y="337"/>
                  </a:cubicBezTo>
                  <a:cubicBezTo>
                    <a:pt x="35" y="707"/>
                    <a:pt x="505" y="909"/>
                    <a:pt x="740" y="1009"/>
                  </a:cubicBezTo>
                  <a:cubicBezTo>
                    <a:pt x="859" y="1081"/>
                    <a:pt x="978" y="1152"/>
                    <a:pt x="1085" y="1152"/>
                  </a:cubicBezTo>
                  <a:cubicBezTo>
                    <a:pt x="1129" y="1152"/>
                    <a:pt x="1171" y="1140"/>
                    <a:pt x="1211" y="1110"/>
                  </a:cubicBezTo>
                  <a:cubicBezTo>
                    <a:pt x="1547" y="909"/>
                    <a:pt x="1379" y="472"/>
                    <a:pt x="1144" y="304"/>
                  </a:cubicBezTo>
                  <a:cubicBezTo>
                    <a:pt x="976" y="169"/>
                    <a:pt x="808" y="102"/>
                    <a:pt x="639" y="35"/>
                  </a:cubicBezTo>
                  <a:cubicBezTo>
                    <a:pt x="559" y="15"/>
                    <a:pt x="470" y="1"/>
                    <a:pt x="384"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63"/>
            <p:cNvSpPr/>
            <p:nvPr/>
          </p:nvSpPr>
          <p:spPr>
            <a:xfrm>
              <a:off x="3686900" y="4678075"/>
              <a:ext cx="51275" cy="23700"/>
            </a:xfrm>
            <a:custGeom>
              <a:avLst/>
              <a:gdLst/>
              <a:ahLst/>
              <a:cxnLst/>
              <a:rect l="l" t="t" r="r" b="b"/>
              <a:pathLst>
                <a:path w="2051" h="948" extrusionOk="0">
                  <a:moveTo>
                    <a:pt x="783" y="0"/>
                  </a:moveTo>
                  <a:cubicBezTo>
                    <a:pt x="465" y="0"/>
                    <a:pt x="0" y="99"/>
                    <a:pt x="0" y="360"/>
                  </a:cubicBezTo>
                  <a:cubicBezTo>
                    <a:pt x="0" y="461"/>
                    <a:pt x="34" y="528"/>
                    <a:pt x="68" y="595"/>
                  </a:cubicBezTo>
                  <a:cubicBezTo>
                    <a:pt x="199" y="840"/>
                    <a:pt x="532" y="948"/>
                    <a:pt x="858" y="948"/>
                  </a:cubicBezTo>
                  <a:cubicBezTo>
                    <a:pt x="1113" y="948"/>
                    <a:pt x="1365" y="881"/>
                    <a:pt x="1513" y="763"/>
                  </a:cubicBezTo>
                  <a:cubicBezTo>
                    <a:pt x="2050" y="393"/>
                    <a:pt x="1378" y="91"/>
                    <a:pt x="1009" y="24"/>
                  </a:cubicBezTo>
                  <a:cubicBezTo>
                    <a:pt x="956" y="9"/>
                    <a:pt x="876" y="0"/>
                    <a:pt x="783" y="0"/>
                  </a:cubicBezTo>
                  <a:close/>
                </a:path>
              </a:pathLst>
            </a:custGeom>
            <a:solidFill>
              <a:srgbClr val="504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63"/>
            <p:cNvSpPr/>
            <p:nvPr/>
          </p:nvSpPr>
          <p:spPr>
            <a:xfrm>
              <a:off x="3645625" y="4573300"/>
              <a:ext cx="45500" cy="40650"/>
            </a:xfrm>
            <a:custGeom>
              <a:avLst/>
              <a:gdLst/>
              <a:ahLst/>
              <a:cxnLst/>
              <a:rect l="l" t="t" r="r" b="b"/>
              <a:pathLst>
                <a:path w="1820" h="1626" extrusionOk="0">
                  <a:moveTo>
                    <a:pt x="853" y="1"/>
                  </a:moveTo>
                  <a:cubicBezTo>
                    <a:pt x="806" y="1"/>
                    <a:pt x="758" y="5"/>
                    <a:pt x="710" y="14"/>
                  </a:cubicBezTo>
                  <a:cubicBezTo>
                    <a:pt x="1" y="177"/>
                    <a:pt x="1063" y="1626"/>
                    <a:pt x="1560" y="1626"/>
                  </a:cubicBezTo>
                  <a:cubicBezTo>
                    <a:pt x="1676" y="1626"/>
                    <a:pt x="1760" y="1548"/>
                    <a:pt x="1786" y="1358"/>
                  </a:cubicBezTo>
                  <a:cubicBezTo>
                    <a:pt x="1819" y="1056"/>
                    <a:pt x="1752" y="753"/>
                    <a:pt x="1584" y="484"/>
                  </a:cubicBezTo>
                  <a:cubicBezTo>
                    <a:pt x="1467" y="192"/>
                    <a:pt x="1172" y="1"/>
                    <a:pt x="85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63"/>
            <p:cNvSpPr/>
            <p:nvPr/>
          </p:nvSpPr>
          <p:spPr>
            <a:xfrm>
              <a:off x="3663375" y="4496450"/>
              <a:ext cx="44650" cy="34150"/>
            </a:xfrm>
            <a:custGeom>
              <a:avLst/>
              <a:gdLst/>
              <a:ahLst/>
              <a:cxnLst/>
              <a:rect l="l" t="t" r="r" b="b"/>
              <a:pathLst>
                <a:path w="1786" h="1366" extrusionOk="0">
                  <a:moveTo>
                    <a:pt x="897" y="1"/>
                  </a:moveTo>
                  <a:cubicBezTo>
                    <a:pt x="723" y="1"/>
                    <a:pt x="552" y="77"/>
                    <a:pt x="437" y="231"/>
                  </a:cubicBezTo>
                  <a:cubicBezTo>
                    <a:pt x="202" y="466"/>
                    <a:pt x="0" y="1038"/>
                    <a:pt x="202" y="1273"/>
                  </a:cubicBezTo>
                  <a:cubicBezTo>
                    <a:pt x="261" y="1337"/>
                    <a:pt x="344" y="1366"/>
                    <a:pt x="440" y="1366"/>
                  </a:cubicBezTo>
                  <a:cubicBezTo>
                    <a:pt x="942" y="1366"/>
                    <a:pt x="1786" y="582"/>
                    <a:pt x="1277" y="130"/>
                  </a:cubicBezTo>
                  <a:cubicBezTo>
                    <a:pt x="1162" y="44"/>
                    <a:pt x="1028" y="1"/>
                    <a:pt x="89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2" name="Google Shape;6232;p63"/>
            <p:cNvSpPr/>
            <p:nvPr/>
          </p:nvSpPr>
          <p:spPr>
            <a:xfrm>
              <a:off x="3724750" y="4714250"/>
              <a:ext cx="50875" cy="23675"/>
            </a:xfrm>
            <a:custGeom>
              <a:avLst/>
              <a:gdLst/>
              <a:ahLst/>
              <a:cxnLst/>
              <a:rect l="l" t="t" r="r" b="b"/>
              <a:pathLst>
                <a:path w="2035" h="947" extrusionOk="0">
                  <a:moveTo>
                    <a:pt x="1002" y="1"/>
                  </a:moveTo>
                  <a:cubicBezTo>
                    <a:pt x="499" y="1"/>
                    <a:pt x="1" y="178"/>
                    <a:pt x="167" y="560"/>
                  </a:cubicBezTo>
                  <a:cubicBezTo>
                    <a:pt x="334" y="811"/>
                    <a:pt x="618" y="946"/>
                    <a:pt x="902" y="946"/>
                  </a:cubicBezTo>
                  <a:cubicBezTo>
                    <a:pt x="960" y="946"/>
                    <a:pt x="1017" y="941"/>
                    <a:pt x="1074" y="929"/>
                  </a:cubicBezTo>
                  <a:cubicBezTo>
                    <a:pt x="1309" y="862"/>
                    <a:pt x="1713" y="761"/>
                    <a:pt x="1847" y="526"/>
                  </a:cubicBezTo>
                  <a:cubicBezTo>
                    <a:pt x="2034" y="186"/>
                    <a:pt x="1516" y="1"/>
                    <a:pt x="100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63"/>
            <p:cNvSpPr/>
            <p:nvPr/>
          </p:nvSpPr>
          <p:spPr>
            <a:xfrm>
              <a:off x="3694850" y="4583575"/>
              <a:ext cx="44875" cy="29950"/>
            </a:xfrm>
            <a:custGeom>
              <a:avLst/>
              <a:gdLst/>
              <a:ahLst/>
              <a:cxnLst/>
              <a:rect l="l" t="t" r="r" b="b"/>
              <a:pathLst>
                <a:path w="1795" h="1198" extrusionOk="0">
                  <a:moveTo>
                    <a:pt x="382" y="0"/>
                  </a:moveTo>
                  <a:cubicBezTo>
                    <a:pt x="169" y="0"/>
                    <a:pt x="0" y="84"/>
                    <a:pt x="18" y="376"/>
                  </a:cubicBezTo>
                  <a:cubicBezTo>
                    <a:pt x="52" y="813"/>
                    <a:pt x="455" y="1048"/>
                    <a:pt x="825" y="1149"/>
                  </a:cubicBezTo>
                  <a:lnTo>
                    <a:pt x="1027" y="1182"/>
                  </a:lnTo>
                  <a:cubicBezTo>
                    <a:pt x="1073" y="1193"/>
                    <a:pt x="1118" y="1198"/>
                    <a:pt x="1162" y="1198"/>
                  </a:cubicBezTo>
                  <a:cubicBezTo>
                    <a:pt x="1533" y="1198"/>
                    <a:pt x="1794" y="834"/>
                    <a:pt x="1464" y="443"/>
                  </a:cubicBezTo>
                  <a:cubicBezTo>
                    <a:pt x="1329" y="275"/>
                    <a:pt x="1128" y="174"/>
                    <a:pt x="926" y="107"/>
                  </a:cubicBezTo>
                  <a:cubicBezTo>
                    <a:pt x="772" y="61"/>
                    <a:pt x="561" y="0"/>
                    <a:pt x="382"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63"/>
            <p:cNvSpPr/>
            <p:nvPr/>
          </p:nvSpPr>
          <p:spPr>
            <a:xfrm>
              <a:off x="3659400" y="4646275"/>
              <a:ext cx="28350" cy="36275"/>
            </a:xfrm>
            <a:custGeom>
              <a:avLst/>
              <a:gdLst/>
              <a:ahLst/>
              <a:cxnLst/>
              <a:rect l="l" t="t" r="r" b="b"/>
              <a:pathLst>
                <a:path w="1134" h="1451" extrusionOk="0">
                  <a:moveTo>
                    <a:pt x="577" y="1"/>
                  </a:moveTo>
                  <a:cubicBezTo>
                    <a:pt x="248" y="1"/>
                    <a:pt x="1" y="618"/>
                    <a:pt x="126" y="993"/>
                  </a:cubicBezTo>
                  <a:cubicBezTo>
                    <a:pt x="211" y="1229"/>
                    <a:pt x="488" y="1450"/>
                    <a:pt x="729" y="1450"/>
                  </a:cubicBezTo>
                  <a:cubicBezTo>
                    <a:pt x="867" y="1450"/>
                    <a:pt x="993" y="1378"/>
                    <a:pt x="1067" y="1195"/>
                  </a:cubicBezTo>
                  <a:cubicBezTo>
                    <a:pt x="1134" y="859"/>
                    <a:pt x="1100" y="523"/>
                    <a:pt x="932" y="254"/>
                  </a:cubicBezTo>
                  <a:cubicBezTo>
                    <a:pt x="812" y="73"/>
                    <a:pt x="690" y="1"/>
                    <a:pt x="57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63"/>
            <p:cNvSpPr/>
            <p:nvPr/>
          </p:nvSpPr>
          <p:spPr>
            <a:xfrm>
              <a:off x="3573475" y="4530200"/>
              <a:ext cx="43425" cy="26450"/>
            </a:xfrm>
            <a:custGeom>
              <a:avLst/>
              <a:gdLst/>
              <a:ahLst/>
              <a:cxnLst/>
              <a:rect l="l" t="t" r="r" b="b"/>
              <a:pathLst>
                <a:path w="1737" h="1058" extrusionOk="0">
                  <a:moveTo>
                    <a:pt x="872" y="1"/>
                  </a:moveTo>
                  <a:cubicBezTo>
                    <a:pt x="686" y="1"/>
                    <a:pt x="504" y="53"/>
                    <a:pt x="336" y="158"/>
                  </a:cubicBezTo>
                  <a:cubicBezTo>
                    <a:pt x="0" y="461"/>
                    <a:pt x="336" y="931"/>
                    <a:pt x="706" y="1032"/>
                  </a:cubicBezTo>
                  <a:cubicBezTo>
                    <a:pt x="758" y="1049"/>
                    <a:pt x="823" y="1058"/>
                    <a:pt x="894" y="1058"/>
                  </a:cubicBezTo>
                  <a:cubicBezTo>
                    <a:pt x="1238" y="1058"/>
                    <a:pt x="1736" y="862"/>
                    <a:pt x="1681" y="528"/>
                  </a:cubicBezTo>
                  <a:cubicBezTo>
                    <a:pt x="1681" y="293"/>
                    <a:pt x="1445" y="158"/>
                    <a:pt x="1210" y="57"/>
                  </a:cubicBezTo>
                  <a:cubicBezTo>
                    <a:pt x="1097" y="19"/>
                    <a:pt x="983" y="1"/>
                    <a:pt x="872"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6" name="Google Shape;6236;p63"/>
            <p:cNvSpPr/>
            <p:nvPr/>
          </p:nvSpPr>
          <p:spPr>
            <a:xfrm>
              <a:off x="3621350" y="4479825"/>
              <a:ext cx="46725" cy="26650"/>
            </a:xfrm>
            <a:custGeom>
              <a:avLst/>
              <a:gdLst/>
              <a:ahLst/>
              <a:cxnLst/>
              <a:rect l="l" t="t" r="r" b="b"/>
              <a:pathLst>
                <a:path w="1869" h="1066" extrusionOk="0">
                  <a:moveTo>
                    <a:pt x="563" y="1"/>
                  </a:moveTo>
                  <a:cubicBezTo>
                    <a:pt x="408" y="1"/>
                    <a:pt x="273" y="50"/>
                    <a:pt x="203" y="190"/>
                  </a:cubicBezTo>
                  <a:cubicBezTo>
                    <a:pt x="1" y="560"/>
                    <a:pt x="942" y="1030"/>
                    <a:pt x="1211" y="1064"/>
                  </a:cubicBezTo>
                  <a:cubicBezTo>
                    <a:pt x="1229" y="1065"/>
                    <a:pt x="1247" y="1065"/>
                    <a:pt x="1264" y="1065"/>
                  </a:cubicBezTo>
                  <a:cubicBezTo>
                    <a:pt x="1851" y="1065"/>
                    <a:pt x="1869" y="519"/>
                    <a:pt x="1379" y="257"/>
                  </a:cubicBezTo>
                  <a:cubicBezTo>
                    <a:pt x="1278" y="190"/>
                    <a:pt x="1144" y="123"/>
                    <a:pt x="1009" y="89"/>
                  </a:cubicBezTo>
                  <a:cubicBezTo>
                    <a:pt x="865" y="41"/>
                    <a:pt x="705" y="1"/>
                    <a:pt x="563"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7" name="Google Shape;6237;p63"/>
            <p:cNvSpPr/>
            <p:nvPr/>
          </p:nvSpPr>
          <p:spPr>
            <a:xfrm>
              <a:off x="3700150" y="4702950"/>
              <a:ext cx="35950" cy="33975"/>
            </a:xfrm>
            <a:custGeom>
              <a:avLst/>
              <a:gdLst/>
              <a:ahLst/>
              <a:cxnLst/>
              <a:rect l="l" t="t" r="r" b="b"/>
              <a:pathLst>
                <a:path w="1438" h="1359" extrusionOk="0">
                  <a:moveTo>
                    <a:pt x="807" y="1"/>
                  </a:moveTo>
                  <a:cubicBezTo>
                    <a:pt x="788" y="1"/>
                    <a:pt x="768" y="1"/>
                    <a:pt x="747" y="3"/>
                  </a:cubicBezTo>
                  <a:lnTo>
                    <a:pt x="714" y="3"/>
                  </a:lnTo>
                  <a:cubicBezTo>
                    <a:pt x="378" y="138"/>
                    <a:pt x="109" y="440"/>
                    <a:pt x="75" y="810"/>
                  </a:cubicBezTo>
                  <a:cubicBezTo>
                    <a:pt x="1" y="1158"/>
                    <a:pt x="165" y="1358"/>
                    <a:pt x="432" y="1358"/>
                  </a:cubicBezTo>
                  <a:cubicBezTo>
                    <a:pt x="526" y="1358"/>
                    <a:pt x="633" y="1333"/>
                    <a:pt x="747" y="1281"/>
                  </a:cubicBezTo>
                  <a:cubicBezTo>
                    <a:pt x="1172" y="1052"/>
                    <a:pt x="1437" y="1"/>
                    <a:pt x="807" y="1"/>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63"/>
            <p:cNvSpPr/>
            <p:nvPr/>
          </p:nvSpPr>
          <p:spPr>
            <a:xfrm>
              <a:off x="3607075" y="4568600"/>
              <a:ext cx="46250" cy="33325"/>
            </a:xfrm>
            <a:custGeom>
              <a:avLst/>
              <a:gdLst/>
              <a:ahLst/>
              <a:cxnLst/>
              <a:rect l="l" t="t" r="r" b="b"/>
              <a:pathLst>
                <a:path w="1850" h="1333" extrusionOk="0">
                  <a:moveTo>
                    <a:pt x="538" y="0"/>
                  </a:moveTo>
                  <a:cubicBezTo>
                    <a:pt x="1" y="34"/>
                    <a:pt x="471" y="672"/>
                    <a:pt x="606" y="874"/>
                  </a:cubicBezTo>
                  <a:cubicBezTo>
                    <a:pt x="779" y="1047"/>
                    <a:pt x="1163" y="1333"/>
                    <a:pt x="1458" y="1333"/>
                  </a:cubicBezTo>
                  <a:cubicBezTo>
                    <a:pt x="1620" y="1333"/>
                    <a:pt x="1756" y="1247"/>
                    <a:pt x="1815" y="1008"/>
                  </a:cubicBezTo>
                  <a:cubicBezTo>
                    <a:pt x="1849" y="840"/>
                    <a:pt x="1782" y="672"/>
                    <a:pt x="1647" y="538"/>
                  </a:cubicBezTo>
                  <a:cubicBezTo>
                    <a:pt x="1345" y="235"/>
                    <a:pt x="942" y="34"/>
                    <a:pt x="53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9" name="Google Shape;6239;p63"/>
            <p:cNvSpPr/>
            <p:nvPr/>
          </p:nvSpPr>
          <p:spPr>
            <a:xfrm>
              <a:off x="3598675" y="4511675"/>
              <a:ext cx="51275" cy="24950"/>
            </a:xfrm>
            <a:custGeom>
              <a:avLst/>
              <a:gdLst/>
              <a:ahLst/>
              <a:cxnLst/>
              <a:rect l="l" t="t" r="r" b="b"/>
              <a:pathLst>
                <a:path w="2051" h="998" extrusionOk="0">
                  <a:moveTo>
                    <a:pt x="1387" y="0"/>
                  </a:moveTo>
                  <a:cubicBezTo>
                    <a:pt x="1224" y="0"/>
                    <a:pt x="1070" y="23"/>
                    <a:pt x="975" y="59"/>
                  </a:cubicBezTo>
                  <a:cubicBezTo>
                    <a:pt x="639" y="160"/>
                    <a:pt x="0" y="563"/>
                    <a:pt x="572" y="899"/>
                  </a:cubicBezTo>
                  <a:cubicBezTo>
                    <a:pt x="691" y="964"/>
                    <a:pt x="862" y="998"/>
                    <a:pt x="1045" y="998"/>
                  </a:cubicBezTo>
                  <a:cubicBezTo>
                    <a:pt x="1431" y="998"/>
                    <a:pt x="1869" y="848"/>
                    <a:pt x="1983" y="529"/>
                  </a:cubicBezTo>
                  <a:cubicBezTo>
                    <a:pt x="2017" y="462"/>
                    <a:pt x="2051" y="361"/>
                    <a:pt x="2051" y="294"/>
                  </a:cubicBezTo>
                  <a:cubicBezTo>
                    <a:pt x="2007" y="77"/>
                    <a:pt x="1683" y="0"/>
                    <a:pt x="1387"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0" name="Google Shape;6240;p63"/>
            <p:cNvSpPr/>
            <p:nvPr/>
          </p:nvSpPr>
          <p:spPr>
            <a:xfrm>
              <a:off x="3615475" y="4533950"/>
              <a:ext cx="35950" cy="37275"/>
            </a:xfrm>
            <a:custGeom>
              <a:avLst/>
              <a:gdLst/>
              <a:ahLst/>
              <a:cxnLst/>
              <a:rect l="l" t="t" r="r" b="b"/>
              <a:pathLst>
                <a:path w="1438" h="1491" extrusionOk="0">
                  <a:moveTo>
                    <a:pt x="906" y="1"/>
                  </a:moveTo>
                  <a:cubicBezTo>
                    <a:pt x="614" y="1"/>
                    <a:pt x="262" y="369"/>
                    <a:pt x="169" y="680"/>
                  </a:cubicBezTo>
                  <a:cubicBezTo>
                    <a:pt x="1" y="983"/>
                    <a:pt x="169" y="1352"/>
                    <a:pt x="505" y="1453"/>
                  </a:cubicBezTo>
                  <a:cubicBezTo>
                    <a:pt x="567" y="1479"/>
                    <a:pt x="625" y="1490"/>
                    <a:pt x="680" y="1490"/>
                  </a:cubicBezTo>
                  <a:cubicBezTo>
                    <a:pt x="1278" y="1490"/>
                    <a:pt x="1437" y="100"/>
                    <a:pt x="975" y="8"/>
                  </a:cubicBezTo>
                  <a:cubicBezTo>
                    <a:pt x="953" y="3"/>
                    <a:pt x="930" y="1"/>
                    <a:pt x="906" y="1"/>
                  </a:cubicBezTo>
                  <a:close/>
                </a:path>
              </a:pathLst>
            </a:custGeom>
            <a:solidFill>
              <a:srgbClr val="725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63"/>
            <p:cNvSpPr/>
            <p:nvPr/>
          </p:nvSpPr>
          <p:spPr>
            <a:xfrm>
              <a:off x="3635100" y="4529050"/>
              <a:ext cx="40050" cy="40950"/>
            </a:xfrm>
            <a:custGeom>
              <a:avLst/>
              <a:gdLst/>
              <a:ahLst/>
              <a:cxnLst/>
              <a:rect l="l" t="t" r="r" b="b"/>
              <a:pathLst>
                <a:path w="1602" h="1638" extrusionOk="0">
                  <a:moveTo>
                    <a:pt x="768" y="0"/>
                  </a:moveTo>
                  <a:cubicBezTo>
                    <a:pt x="755" y="0"/>
                    <a:pt x="741" y="1"/>
                    <a:pt x="728" y="2"/>
                  </a:cubicBezTo>
                  <a:cubicBezTo>
                    <a:pt x="1" y="90"/>
                    <a:pt x="810" y="1638"/>
                    <a:pt x="1302" y="1638"/>
                  </a:cubicBezTo>
                  <a:cubicBezTo>
                    <a:pt x="1378" y="1638"/>
                    <a:pt x="1447" y="1601"/>
                    <a:pt x="1501" y="1515"/>
                  </a:cubicBezTo>
                  <a:cubicBezTo>
                    <a:pt x="1602" y="1246"/>
                    <a:pt x="1602" y="943"/>
                    <a:pt x="1501" y="641"/>
                  </a:cubicBezTo>
                  <a:cubicBezTo>
                    <a:pt x="1404" y="383"/>
                    <a:pt x="1090" y="0"/>
                    <a:pt x="768" y="0"/>
                  </a:cubicBezTo>
                  <a:close/>
                </a:path>
              </a:pathLst>
            </a:custGeom>
            <a:solidFill>
              <a:srgbClr val="9C8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2" name="Google Shape;6242;p63"/>
            <p:cNvSpPr/>
            <p:nvPr/>
          </p:nvSpPr>
          <p:spPr>
            <a:xfrm>
              <a:off x="3437600" y="4453500"/>
              <a:ext cx="9025" cy="10125"/>
            </a:xfrm>
            <a:custGeom>
              <a:avLst/>
              <a:gdLst/>
              <a:ahLst/>
              <a:cxnLst/>
              <a:rect l="l" t="t" r="r" b="b"/>
              <a:pathLst>
                <a:path w="361" h="405" extrusionOk="0">
                  <a:moveTo>
                    <a:pt x="142" y="0"/>
                  </a:moveTo>
                  <a:cubicBezTo>
                    <a:pt x="1" y="0"/>
                    <a:pt x="95" y="404"/>
                    <a:pt x="231" y="404"/>
                  </a:cubicBezTo>
                  <a:cubicBezTo>
                    <a:pt x="262" y="404"/>
                    <a:pt x="294" y="384"/>
                    <a:pt x="327" y="336"/>
                  </a:cubicBezTo>
                  <a:cubicBezTo>
                    <a:pt x="360" y="235"/>
                    <a:pt x="327" y="100"/>
                    <a:pt x="226" y="33"/>
                  </a:cubicBezTo>
                  <a:cubicBezTo>
                    <a:pt x="192" y="10"/>
                    <a:pt x="164" y="0"/>
                    <a:pt x="142"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3" name="Google Shape;6243;p63"/>
            <p:cNvSpPr/>
            <p:nvPr/>
          </p:nvSpPr>
          <p:spPr>
            <a:xfrm>
              <a:off x="3410675" y="4490850"/>
              <a:ext cx="15300" cy="11450"/>
            </a:xfrm>
            <a:custGeom>
              <a:avLst/>
              <a:gdLst/>
              <a:ahLst/>
              <a:cxnLst/>
              <a:rect l="l" t="t" r="r" b="b"/>
              <a:pathLst>
                <a:path w="612" h="458" extrusionOk="0">
                  <a:moveTo>
                    <a:pt x="295" y="0"/>
                  </a:moveTo>
                  <a:cubicBezTo>
                    <a:pt x="221" y="0"/>
                    <a:pt x="145" y="35"/>
                    <a:pt x="93" y="119"/>
                  </a:cubicBezTo>
                  <a:cubicBezTo>
                    <a:pt x="0" y="304"/>
                    <a:pt x="148" y="458"/>
                    <a:pt x="303" y="458"/>
                  </a:cubicBezTo>
                  <a:cubicBezTo>
                    <a:pt x="373" y="458"/>
                    <a:pt x="444" y="427"/>
                    <a:pt x="496" y="354"/>
                  </a:cubicBezTo>
                  <a:cubicBezTo>
                    <a:pt x="612" y="169"/>
                    <a:pt x="457" y="0"/>
                    <a:pt x="295" y="0"/>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63"/>
            <p:cNvSpPr/>
            <p:nvPr/>
          </p:nvSpPr>
          <p:spPr>
            <a:xfrm>
              <a:off x="3439200" y="4483000"/>
              <a:ext cx="14975" cy="11700"/>
            </a:xfrm>
            <a:custGeom>
              <a:avLst/>
              <a:gdLst/>
              <a:ahLst/>
              <a:cxnLst/>
              <a:rect l="l" t="t" r="r" b="b"/>
              <a:pathLst>
                <a:path w="599" h="468" extrusionOk="0">
                  <a:moveTo>
                    <a:pt x="348" y="1"/>
                  </a:moveTo>
                  <a:cubicBezTo>
                    <a:pt x="137" y="1"/>
                    <a:pt x="0" y="290"/>
                    <a:pt x="229" y="433"/>
                  </a:cubicBezTo>
                  <a:cubicBezTo>
                    <a:pt x="265" y="457"/>
                    <a:pt x="309" y="468"/>
                    <a:pt x="354" y="468"/>
                  </a:cubicBezTo>
                  <a:cubicBezTo>
                    <a:pt x="436" y="468"/>
                    <a:pt x="522" y="431"/>
                    <a:pt x="565" y="366"/>
                  </a:cubicBezTo>
                  <a:cubicBezTo>
                    <a:pt x="599" y="231"/>
                    <a:pt x="565" y="97"/>
                    <a:pt x="464" y="30"/>
                  </a:cubicBezTo>
                  <a:cubicBezTo>
                    <a:pt x="424" y="10"/>
                    <a:pt x="385" y="1"/>
                    <a:pt x="348"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5" name="Google Shape;6245;p63"/>
            <p:cNvSpPr/>
            <p:nvPr/>
          </p:nvSpPr>
          <p:spPr>
            <a:xfrm>
              <a:off x="3402275" y="4561825"/>
              <a:ext cx="14100" cy="11425"/>
            </a:xfrm>
            <a:custGeom>
              <a:avLst/>
              <a:gdLst/>
              <a:ahLst/>
              <a:cxnLst/>
              <a:rect l="l" t="t" r="r" b="b"/>
              <a:pathLst>
                <a:path w="564" h="457" extrusionOk="0">
                  <a:moveTo>
                    <a:pt x="304" y="1"/>
                  </a:moveTo>
                  <a:cubicBezTo>
                    <a:pt x="222" y="1"/>
                    <a:pt x="136" y="38"/>
                    <a:pt x="93" y="103"/>
                  </a:cubicBezTo>
                  <a:cubicBezTo>
                    <a:pt x="0" y="288"/>
                    <a:pt x="147" y="457"/>
                    <a:pt x="301" y="457"/>
                  </a:cubicBezTo>
                  <a:cubicBezTo>
                    <a:pt x="372" y="457"/>
                    <a:pt x="444" y="422"/>
                    <a:pt x="496" y="338"/>
                  </a:cubicBezTo>
                  <a:cubicBezTo>
                    <a:pt x="563" y="237"/>
                    <a:pt x="530" y="103"/>
                    <a:pt x="429" y="36"/>
                  </a:cubicBezTo>
                  <a:cubicBezTo>
                    <a:pt x="393" y="12"/>
                    <a:pt x="349" y="1"/>
                    <a:pt x="30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6" name="Google Shape;6246;p63"/>
            <p:cNvSpPr/>
            <p:nvPr/>
          </p:nvSpPr>
          <p:spPr>
            <a:xfrm>
              <a:off x="3520725" y="4654525"/>
              <a:ext cx="9075" cy="9975"/>
            </a:xfrm>
            <a:custGeom>
              <a:avLst/>
              <a:gdLst/>
              <a:ahLst/>
              <a:cxnLst/>
              <a:rect l="l" t="t" r="r" b="b"/>
              <a:pathLst>
                <a:path w="363" h="399" extrusionOk="0">
                  <a:moveTo>
                    <a:pt x="152" y="1"/>
                  </a:moveTo>
                  <a:cubicBezTo>
                    <a:pt x="0" y="1"/>
                    <a:pt x="91" y="398"/>
                    <a:pt x="211" y="398"/>
                  </a:cubicBezTo>
                  <a:cubicBezTo>
                    <a:pt x="238" y="398"/>
                    <a:pt x="267" y="378"/>
                    <a:pt x="295" y="327"/>
                  </a:cubicBezTo>
                  <a:cubicBezTo>
                    <a:pt x="363" y="226"/>
                    <a:pt x="329" y="92"/>
                    <a:pt x="228" y="25"/>
                  </a:cubicBezTo>
                  <a:cubicBezTo>
                    <a:pt x="198" y="8"/>
                    <a:pt x="173" y="1"/>
                    <a:pt x="152"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63"/>
            <p:cNvSpPr/>
            <p:nvPr/>
          </p:nvSpPr>
          <p:spPr>
            <a:xfrm>
              <a:off x="3595775" y="4802550"/>
              <a:ext cx="15325" cy="11850"/>
            </a:xfrm>
            <a:custGeom>
              <a:avLst/>
              <a:gdLst/>
              <a:ahLst/>
              <a:cxnLst/>
              <a:rect l="l" t="t" r="r" b="b"/>
              <a:pathLst>
                <a:path w="613" h="474" extrusionOk="0">
                  <a:moveTo>
                    <a:pt x="311" y="1"/>
                  </a:moveTo>
                  <a:cubicBezTo>
                    <a:pt x="241" y="1"/>
                    <a:pt x="169" y="36"/>
                    <a:pt x="116" y="120"/>
                  </a:cubicBezTo>
                  <a:cubicBezTo>
                    <a:pt x="1" y="305"/>
                    <a:pt x="156" y="474"/>
                    <a:pt x="318" y="474"/>
                  </a:cubicBezTo>
                  <a:cubicBezTo>
                    <a:pt x="392" y="474"/>
                    <a:pt x="467" y="439"/>
                    <a:pt x="520" y="355"/>
                  </a:cubicBezTo>
                  <a:cubicBezTo>
                    <a:pt x="612" y="170"/>
                    <a:pt x="466" y="1"/>
                    <a:pt x="311"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8" name="Google Shape;6248;p63"/>
            <p:cNvSpPr/>
            <p:nvPr/>
          </p:nvSpPr>
          <p:spPr>
            <a:xfrm>
              <a:off x="3629300" y="4788725"/>
              <a:ext cx="13925" cy="11700"/>
            </a:xfrm>
            <a:custGeom>
              <a:avLst/>
              <a:gdLst/>
              <a:ahLst/>
              <a:cxnLst/>
              <a:rect l="l" t="t" r="r" b="b"/>
              <a:pathLst>
                <a:path w="557" h="468" extrusionOk="0">
                  <a:moveTo>
                    <a:pt x="314" y="1"/>
                  </a:moveTo>
                  <a:cubicBezTo>
                    <a:pt x="239" y="1"/>
                    <a:pt x="165" y="45"/>
                    <a:pt x="120" y="135"/>
                  </a:cubicBezTo>
                  <a:cubicBezTo>
                    <a:pt x="1" y="301"/>
                    <a:pt x="168" y="468"/>
                    <a:pt x="335" y="468"/>
                  </a:cubicBezTo>
                  <a:cubicBezTo>
                    <a:pt x="404" y="468"/>
                    <a:pt x="474" y="439"/>
                    <a:pt x="523" y="370"/>
                  </a:cubicBezTo>
                  <a:cubicBezTo>
                    <a:pt x="557" y="269"/>
                    <a:pt x="523" y="101"/>
                    <a:pt x="422" y="34"/>
                  </a:cubicBezTo>
                  <a:cubicBezTo>
                    <a:pt x="389" y="12"/>
                    <a:pt x="351" y="1"/>
                    <a:pt x="314" y="1"/>
                  </a:cubicBezTo>
                  <a:close/>
                </a:path>
              </a:pathLst>
            </a:custGeom>
            <a:solidFill>
              <a:srgbClr val="9A4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9" name="Google Shape;6249;p63"/>
            <p:cNvSpPr/>
            <p:nvPr/>
          </p:nvSpPr>
          <p:spPr>
            <a:xfrm>
              <a:off x="3516325" y="4375675"/>
              <a:ext cx="302500" cy="222350"/>
            </a:xfrm>
            <a:custGeom>
              <a:avLst/>
              <a:gdLst/>
              <a:ahLst/>
              <a:cxnLst/>
              <a:rect l="l" t="t" r="r" b="b"/>
              <a:pathLst>
                <a:path w="12100" h="8894" extrusionOk="0">
                  <a:moveTo>
                    <a:pt x="2294" y="0"/>
                  </a:moveTo>
                  <a:cubicBezTo>
                    <a:pt x="2125" y="0"/>
                    <a:pt x="1944" y="27"/>
                    <a:pt x="1748" y="88"/>
                  </a:cubicBezTo>
                  <a:lnTo>
                    <a:pt x="1513" y="155"/>
                  </a:lnTo>
                  <a:cubicBezTo>
                    <a:pt x="707" y="525"/>
                    <a:pt x="169" y="1331"/>
                    <a:pt x="135" y="2205"/>
                  </a:cubicBezTo>
                  <a:cubicBezTo>
                    <a:pt x="1" y="3382"/>
                    <a:pt x="236" y="4524"/>
                    <a:pt x="740" y="5566"/>
                  </a:cubicBezTo>
                  <a:cubicBezTo>
                    <a:pt x="740" y="5465"/>
                    <a:pt x="774" y="5364"/>
                    <a:pt x="807" y="5264"/>
                  </a:cubicBezTo>
                  <a:cubicBezTo>
                    <a:pt x="1013" y="3927"/>
                    <a:pt x="1713" y="3386"/>
                    <a:pt x="2540" y="3386"/>
                  </a:cubicBezTo>
                  <a:cubicBezTo>
                    <a:pt x="3604" y="3386"/>
                    <a:pt x="4880" y="4284"/>
                    <a:pt x="5580" y="5532"/>
                  </a:cubicBezTo>
                  <a:cubicBezTo>
                    <a:pt x="6118" y="6507"/>
                    <a:pt x="6655" y="8624"/>
                    <a:pt x="8000" y="8860"/>
                  </a:cubicBezTo>
                  <a:cubicBezTo>
                    <a:pt x="8083" y="8874"/>
                    <a:pt x="8164" y="8880"/>
                    <a:pt x="8244" y="8880"/>
                  </a:cubicBezTo>
                  <a:cubicBezTo>
                    <a:pt x="9033" y="8880"/>
                    <a:pt x="9659" y="8260"/>
                    <a:pt x="10509" y="8260"/>
                  </a:cubicBezTo>
                  <a:cubicBezTo>
                    <a:pt x="10610" y="8260"/>
                    <a:pt x="10714" y="8269"/>
                    <a:pt x="10823" y="8288"/>
                  </a:cubicBezTo>
                  <a:cubicBezTo>
                    <a:pt x="11293" y="8389"/>
                    <a:pt x="11730" y="8591"/>
                    <a:pt x="12100" y="8893"/>
                  </a:cubicBezTo>
                  <a:cubicBezTo>
                    <a:pt x="12100" y="8255"/>
                    <a:pt x="11932" y="7583"/>
                    <a:pt x="11629" y="7011"/>
                  </a:cubicBezTo>
                  <a:cubicBezTo>
                    <a:pt x="11192" y="6171"/>
                    <a:pt x="10621" y="5264"/>
                    <a:pt x="10117" y="4457"/>
                  </a:cubicBezTo>
                  <a:cubicBezTo>
                    <a:pt x="9310" y="3113"/>
                    <a:pt x="8134" y="2037"/>
                    <a:pt x="6723" y="1399"/>
                  </a:cubicBezTo>
                  <a:cubicBezTo>
                    <a:pt x="6017" y="1096"/>
                    <a:pt x="5177" y="1264"/>
                    <a:pt x="4404" y="894"/>
                  </a:cubicBezTo>
                  <a:cubicBezTo>
                    <a:pt x="3606" y="537"/>
                    <a:pt x="3057" y="0"/>
                    <a:pt x="2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50" name="Google Shape;6250;p63"/>
          <p:cNvSpPr txBox="1"/>
          <p:nvPr>
            <p:ph type="subTitle" idx="1"/>
          </p:nvPr>
        </p:nvSpPr>
        <p:spPr>
          <a:xfrm>
            <a:off x="859155" y="2725420"/>
            <a:ext cx="7156450" cy="144208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panose="020B0604020202020204"/>
              <a:buNone/>
            </a:pPr>
            <a:r>
              <a:rPr lang="en-US" altLang="en-GB"/>
              <a:t>     Như mọi người đã biết không có gì là hoàn hảo cả bên cạnh những mặt tốt của nó luôn luôn có những mặt xấu của nó . Vậy hãy khám phá những ưu và nhược điểm của  ứng dụng bán hàng online</a:t>
            </a:r>
            <a:endParaRPr lang="en-US" altLang="en-GB"/>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121"/>
                                        </p:tgtEl>
                                        <p:attrNameLst>
                                          <p:attrName>style.visibility</p:attrName>
                                        </p:attrNameLst>
                                      </p:cBhvr>
                                      <p:to>
                                        <p:strVal val="visible"/>
                                      </p:to>
                                    </p:set>
                                    <p:animEffect transition="in" filter="plus(in)">
                                      <p:cBhvr>
                                        <p:cTn id="7" dur="2000"/>
                                        <p:tgtEl>
                                          <p:spTgt spid="61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250">
                                            <p:txEl>
                                              <p:pRg st="0" end="0"/>
                                            </p:txEl>
                                          </p:spTgt>
                                        </p:tgtEl>
                                        <p:attrNameLst>
                                          <p:attrName>style.visibility</p:attrName>
                                        </p:attrNameLst>
                                      </p:cBhvr>
                                      <p:to>
                                        <p:strVal val="visible"/>
                                      </p:to>
                                    </p:set>
                                    <p:animEffect transition="in" filter="randombar(horizontal)">
                                      <p:cBhvr>
                                        <p:cTn id="12" dur="500"/>
                                        <p:tgtEl>
                                          <p:spTgt spid="62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1" grpId="0"/>
      <p:bldP spid="6121" grpId="1"/>
      <p:bldP spid="6250" grpId="0" build="p"/>
      <p:bldP spid="6250"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254" name="Shape 6254"/>
        <p:cNvGrpSpPr/>
        <p:nvPr/>
      </p:nvGrpSpPr>
      <p:grpSpPr>
        <a:xfrm>
          <a:off x="0" y="0"/>
          <a:ext cx="0" cy="0"/>
          <a:chOff x="0" y="0"/>
          <a:chExt cx="0" cy="0"/>
        </a:xfrm>
      </p:grpSpPr>
      <p:sp>
        <p:nvSpPr>
          <p:cNvPr id="6427" name="Google Shape;6427;p64"/>
          <p:cNvSpPr txBox="1"/>
          <p:nvPr>
            <p:ph type="title"/>
          </p:nvPr>
        </p:nvSpPr>
        <p:spPr>
          <a:xfrm>
            <a:off x="394970" y="483235"/>
            <a:ext cx="3041650" cy="5054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a:t>Ưu điểm</a:t>
            </a:r>
            <a:endParaRPr lang="en-US" sz="2800"/>
          </a:p>
        </p:txBody>
      </p:sp>
      <p:sp>
        <p:nvSpPr>
          <p:cNvPr id="9" name="Text Box 8"/>
          <p:cNvSpPr txBox="1"/>
          <p:nvPr/>
        </p:nvSpPr>
        <p:spPr>
          <a:xfrm>
            <a:off x="323215" y="1347470"/>
            <a:ext cx="8023860" cy="3538220"/>
          </a:xfrm>
          <a:prstGeom prst="rect">
            <a:avLst/>
          </a:prstGeom>
          <a:noFill/>
        </p:spPr>
        <p:txBody>
          <a:bodyPr wrap="square" rtlCol="0">
            <a:spAutoFit/>
          </a:bodyPr>
          <a:p>
            <a:pPr marL="0" indent="0">
              <a:buNone/>
            </a:pPr>
            <a:r>
              <a:rPr lang="en-US"/>
              <a:t>1. Tiết kiệm thời gian</a:t>
            </a:r>
            <a:endParaRPr lang="en-US"/>
          </a:p>
          <a:p>
            <a:pPr marL="342900" indent="-342900">
              <a:buAutoNum type="arabicPeriod"/>
            </a:pPr>
            <a:endParaRPr lang="en-US"/>
          </a:p>
          <a:p>
            <a:pPr marL="0" indent="0">
              <a:buNone/>
            </a:pPr>
            <a:r>
              <a:rPr lang="en-US"/>
              <a:t>2.  Linh hoạt khi mua sắm</a:t>
            </a:r>
            <a:endParaRPr lang="en-US"/>
          </a:p>
          <a:p>
            <a:pPr marL="0" indent="0">
              <a:buNone/>
            </a:pPr>
            <a:endParaRPr lang="en-US"/>
          </a:p>
          <a:p>
            <a:pPr marL="0" indent="0">
              <a:buNone/>
            </a:pPr>
            <a:r>
              <a:rPr lang="en-US"/>
              <a:t>3.  Dễ dàng so sánh chất lượng và giá cả của các mặt hàng</a:t>
            </a:r>
            <a:endParaRPr lang="en-US"/>
          </a:p>
          <a:p>
            <a:pPr marL="342900" indent="-342900">
              <a:buAutoNum type="arabicPeriod"/>
            </a:pPr>
            <a:endParaRPr lang="en-US"/>
          </a:p>
          <a:p>
            <a:pPr marL="0" indent="0">
              <a:buNone/>
            </a:pPr>
            <a:r>
              <a:rPr lang="en-US"/>
              <a:t>4.  Mặt hàng đầy đủ và đa dạng</a:t>
            </a:r>
            <a:endParaRPr lang="en-US"/>
          </a:p>
          <a:p>
            <a:pPr marL="342900" indent="-342900">
              <a:buAutoNum type="arabicPeriod"/>
            </a:pPr>
            <a:endParaRPr lang="en-US"/>
          </a:p>
          <a:p>
            <a:pPr marL="0" indent="0">
              <a:buNone/>
            </a:pPr>
            <a:r>
              <a:rPr lang="en-US"/>
              <a:t>5. Được mua sắm nhưng không gây các hệ lụy đến bản thân như mất tiền hoặc quyên ví khi đi mua hàng trực tiếp</a:t>
            </a:r>
            <a:endParaRPr lang="en-US"/>
          </a:p>
          <a:p>
            <a:pPr marL="342900" indent="-342900">
              <a:buAutoNum type="arabicPeriod"/>
            </a:pPr>
            <a:endParaRPr lang="en-US"/>
          </a:p>
          <a:p>
            <a:pPr marL="0" indent="0">
              <a:buNone/>
            </a:pPr>
            <a:r>
              <a:rPr lang="en-US"/>
              <a:t>6. Tránh được các phiền phức không đáng có khi đi mua hàng</a:t>
            </a:r>
            <a:endParaRPr lang="en-US"/>
          </a:p>
          <a:p>
            <a:pPr marL="342900" indent="-342900">
              <a:buAutoNum type="arabicPeriod"/>
            </a:pPr>
            <a:endParaRPr lang="en-US"/>
          </a:p>
          <a:p>
            <a:pPr marL="0" indent="0">
              <a:buNone/>
            </a:pPr>
            <a:r>
              <a:rPr lang="en-US"/>
              <a:t>7. Kết hợp thanh toán online</a:t>
            </a:r>
            <a:endParaRPr lang="en-US"/>
          </a:p>
          <a:p>
            <a:pPr marL="342900" indent="-342900">
              <a:buAutoNum type="arabicPeriod"/>
            </a:pPr>
            <a:endParaRPr lang="en-US"/>
          </a:p>
          <a:p>
            <a:pPr marL="0" indent="0">
              <a:buNone/>
            </a:pPr>
            <a:r>
              <a:rPr lang="en-US"/>
              <a:t>8. Có các mã giảm giá đến người dùng</a:t>
            </a:r>
            <a:endParaRPr lang="en-US"/>
          </a:p>
        </p:txBody>
      </p:sp>
      <p:grpSp>
        <p:nvGrpSpPr>
          <p:cNvPr id="9328" name="Google Shape;9328;p98"/>
          <p:cNvGrpSpPr/>
          <p:nvPr/>
        </p:nvGrpSpPr>
        <p:grpSpPr>
          <a:xfrm>
            <a:off x="7218680" y="1276985"/>
            <a:ext cx="1323340" cy="1515110"/>
            <a:chOff x="10504527" y="-166424"/>
            <a:chExt cx="1181670" cy="1714933"/>
          </a:xfrm>
        </p:grpSpPr>
        <p:sp>
          <p:nvSpPr>
            <p:cNvPr id="9329" name="Google Shape;9329;p98"/>
            <p:cNvSpPr/>
            <p:nvPr/>
          </p:nvSpPr>
          <p:spPr>
            <a:xfrm>
              <a:off x="10669836" y="-166424"/>
              <a:ext cx="201654" cy="92504"/>
            </a:xfrm>
            <a:custGeom>
              <a:avLst/>
              <a:gdLst/>
              <a:ahLst/>
              <a:cxnLst/>
              <a:rect l="l" t="t" r="r" b="b"/>
              <a:pathLst>
                <a:path w="5282" h="2423" extrusionOk="0">
                  <a:moveTo>
                    <a:pt x="184" y="1133"/>
                  </a:moveTo>
                  <a:cubicBezTo>
                    <a:pt x="184" y="1133"/>
                    <a:pt x="183" y="1134"/>
                    <a:pt x="183" y="1134"/>
                  </a:cubicBezTo>
                  <a:lnTo>
                    <a:pt x="183" y="1134"/>
                  </a:lnTo>
                  <a:cubicBezTo>
                    <a:pt x="184" y="1134"/>
                    <a:pt x="184" y="1133"/>
                    <a:pt x="184" y="1133"/>
                  </a:cubicBezTo>
                  <a:close/>
                  <a:moveTo>
                    <a:pt x="3350" y="1"/>
                  </a:moveTo>
                  <a:cubicBezTo>
                    <a:pt x="2933" y="1"/>
                    <a:pt x="2413" y="122"/>
                    <a:pt x="2119" y="181"/>
                  </a:cubicBezTo>
                  <a:cubicBezTo>
                    <a:pt x="1750" y="334"/>
                    <a:pt x="1412" y="519"/>
                    <a:pt x="1075" y="734"/>
                  </a:cubicBezTo>
                  <a:cubicBezTo>
                    <a:pt x="1075" y="734"/>
                    <a:pt x="216" y="1134"/>
                    <a:pt x="184" y="1134"/>
                  </a:cubicBezTo>
                  <a:cubicBezTo>
                    <a:pt x="184" y="1134"/>
                    <a:pt x="183" y="1134"/>
                    <a:pt x="183" y="1134"/>
                  </a:cubicBezTo>
                  <a:lnTo>
                    <a:pt x="183" y="1134"/>
                  </a:lnTo>
                  <a:cubicBezTo>
                    <a:pt x="1" y="1410"/>
                    <a:pt x="246" y="1870"/>
                    <a:pt x="276" y="2177"/>
                  </a:cubicBezTo>
                  <a:lnTo>
                    <a:pt x="1504" y="2422"/>
                  </a:lnTo>
                  <a:cubicBezTo>
                    <a:pt x="2057" y="2269"/>
                    <a:pt x="5281" y="1348"/>
                    <a:pt x="3900" y="150"/>
                  </a:cubicBezTo>
                  <a:cubicBezTo>
                    <a:pt x="3789" y="39"/>
                    <a:pt x="3586" y="1"/>
                    <a:pt x="335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0" name="Google Shape;9330;p98"/>
            <p:cNvSpPr/>
            <p:nvPr/>
          </p:nvSpPr>
          <p:spPr>
            <a:xfrm>
              <a:off x="10504527" y="-146266"/>
              <a:ext cx="1181670" cy="1688247"/>
            </a:xfrm>
            <a:custGeom>
              <a:avLst/>
              <a:gdLst/>
              <a:ahLst/>
              <a:cxnLst/>
              <a:rect l="l" t="t" r="r" b="b"/>
              <a:pathLst>
                <a:path w="30952" h="44221" extrusionOk="0">
                  <a:moveTo>
                    <a:pt x="9112" y="1"/>
                  </a:moveTo>
                  <a:cubicBezTo>
                    <a:pt x="8360" y="1"/>
                    <a:pt x="7607" y="162"/>
                    <a:pt x="6909" y="482"/>
                  </a:cubicBezTo>
                  <a:cubicBezTo>
                    <a:pt x="3808" y="1833"/>
                    <a:pt x="2242" y="1465"/>
                    <a:pt x="2211" y="5088"/>
                  </a:cubicBezTo>
                  <a:cubicBezTo>
                    <a:pt x="2150" y="9141"/>
                    <a:pt x="1781" y="14361"/>
                    <a:pt x="860" y="18230"/>
                  </a:cubicBezTo>
                  <a:cubicBezTo>
                    <a:pt x="0" y="21731"/>
                    <a:pt x="1229" y="26736"/>
                    <a:pt x="2948" y="29683"/>
                  </a:cubicBezTo>
                  <a:cubicBezTo>
                    <a:pt x="4883" y="32938"/>
                    <a:pt x="4483" y="32447"/>
                    <a:pt x="6449" y="35732"/>
                  </a:cubicBezTo>
                  <a:cubicBezTo>
                    <a:pt x="8874" y="39816"/>
                    <a:pt x="11208" y="42027"/>
                    <a:pt x="13572" y="43194"/>
                  </a:cubicBezTo>
                  <a:cubicBezTo>
                    <a:pt x="15081" y="43898"/>
                    <a:pt x="15944" y="44220"/>
                    <a:pt x="17077" y="44220"/>
                  </a:cubicBezTo>
                  <a:cubicBezTo>
                    <a:pt x="17673" y="44220"/>
                    <a:pt x="18344" y="44131"/>
                    <a:pt x="19222" y="43962"/>
                  </a:cubicBezTo>
                  <a:cubicBezTo>
                    <a:pt x="20727" y="43655"/>
                    <a:pt x="23552" y="42365"/>
                    <a:pt x="23552" y="40768"/>
                  </a:cubicBezTo>
                  <a:lnTo>
                    <a:pt x="23982" y="40952"/>
                  </a:lnTo>
                  <a:cubicBezTo>
                    <a:pt x="24194" y="40981"/>
                    <a:pt x="24403" y="40994"/>
                    <a:pt x="24609" y="40994"/>
                  </a:cubicBezTo>
                  <a:cubicBezTo>
                    <a:pt x="28014" y="40994"/>
                    <a:pt x="30556" y="37300"/>
                    <a:pt x="30614" y="34289"/>
                  </a:cubicBezTo>
                  <a:cubicBezTo>
                    <a:pt x="30645" y="28824"/>
                    <a:pt x="30952" y="22621"/>
                    <a:pt x="26592" y="17493"/>
                  </a:cubicBezTo>
                  <a:cubicBezTo>
                    <a:pt x="23552" y="13901"/>
                    <a:pt x="19284" y="10983"/>
                    <a:pt x="16152" y="7452"/>
                  </a:cubicBezTo>
                  <a:cubicBezTo>
                    <a:pt x="15476" y="6654"/>
                    <a:pt x="14923" y="5763"/>
                    <a:pt x="14494" y="4812"/>
                  </a:cubicBezTo>
                  <a:cubicBezTo>
                    <a:pt x="13695" y="3307"/>
                    <a:pt x="13112" y="1526"/>
                    <a:pt x="11546" y="605"/>
                  </a:cubicBezTo>
                  <a:cubicBezTo>
                    <a:pt x="10786" y="201"/>
                    <a:pt x="9949" y="1"/>
                    <a:pt x="9112" y="1"/>
                  </a:cubicBezTo>
                  <a:close/>
                </a:path>
              </a:pathLst>
            </a:custGeom>
            <a:solidFill>
              <a:srgbClr val="FF9B5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1" name="Google Shape;9331;p98"/>
            <p:cNvSpPr/>
            <p:nvPr/>
          </p:nvSpPr>
          <p:spPr>
            <a:xfrm>
              <a:off x="10520944" y="-147450"/>
              <a:ext cx="1159412" cy="1695959"/>
            </a:xfrm>
            <a:custGeom>
              <a:avLst/>
              <a:gdLst/>
              <a:ahLst/>
              <a:cxnLst/>
              <a:rect l="l" t="t" r="r" b="b"/>
              <a:pathLst>
                <a:path w="30369" h="44423" extrusionOk="0">
                  <a:moveTo>
                    <a:pt x="8757" y="1"/>
                  </a:moveTo>
                  <a:cubicBezTo>
                    <a:pt x="8364" y="1"/>
                    <a:pt x="7968" y="49"/>
                    <a:pt x="7585" y="145"/>
                  </a:cubicBezTo>
                  <a:cubicBezTo>
                    <a:pt x="6970" y="298"/>
                    <a:pt x="6356" y="513"/>
                    <a:pt x="5804" y="759"/>
                  </a:cubicBezTo>
                  <a:lnTo>
                    <a:pt x="4023" y="1434"/>
                  </a:lnTo>
                  <a:cubicBezTo>
                    <a:pt x="3439" y="1618"/>
                    <a:pt x="2887" y="1987"/>
                    <a:pt x="2457" y="2447"/>
                  </a:cubicBezTo>
                  <a:cubicBezTo>
                    <a:pt x="2887" y="1987"/>
                    <a:pt x="3439" y="1649"/>
                    <a:pt x="4053" y="1434"/>
                  </a:cubicBezTo>
                  <a:lnTo>
                    <a:pt x="5804" y="820"/>
                  </a:lnTo>
                  <a:cubicBezTo>
                    <a:pt x="6387" y="544"/>
                    <a:pt x="6970" y="329"/>
                    <a:pt x="7585" y="175"/>
                  </a:cubicBezTo>
                  <a:cubicBezTo>
                    <a:pt x="7941" y="122"/>
                    <a:pt x="8298" y="89"/>
                    <a:pt x="8661" y="89"/>
                  </a:cubicBezTo>
                  <a:cubicBezTo>
                    <a:pt x="8923" y="89"/>
                    <a:pt x="9188" y="106"/>
                    <a:pt x="9458" y="145"/>
                  </a:cubicBezTo>
                  <a:cubicBezTo>
                    <a:pt x="10072" y="206"/>
                    <a:pt x="10655" y="421"/>
                    <a:pt x="11208" y="759"/>
                  </a:cubicBezTo>
                  <a:cubicBezTo>
                    <a:pt x="11699" y="1096"/>
                    <a:pt x="12160" y="1557"/>
                    <a:pt x="12498" y="2048"/>
                  </a:cubicBezTo>
                  <a:cubicBezTo>
                    <a:pt x="13204" y="3092"/>
                    <a:pt x="13664" y="4290"/>
                    <a:pt x="14248" y="5395"/>
                  </a:cubicBezTo>
                  <a:cubicBezTo>
                    <a:pt x="14401" y="5672"/>
                    <a:pt x="14555" y="5948"/>
                    <a:pt x="14708" y="6224"/>
                  </a:cubicBezTo>
                  <a:cubicBezTo>
                    <a:pt x="14893" y="6470"/>
                    <a:pt x="15046" y="6746"/>
                    <a:pt x="15230" y="7023"/>
                  </a:cubicBezTo>
                  <a:cubicBezTo>
                    <a:pt x="15630" y="7514"/>
                    <a:pt x="16029" y="8005"/>
                    <a:pt x="16489" y="8435"/>
                  </a:cubicBezTo>
                  <a:cubicBezTo>
                    <a:pt x="17349" y="9356"/>
                    <a:pt x="18270" y="10216"/>
                    <a:pt x="19222" y="11045"/>
                  </a:cubicBezTo>
                  <a:lnTo>
                    <a:pt x="22016" y="13563"/>
                  </a:lnTo>
                  <a:cubicBezTo>
                    <a:pt x="22508" y="13962"/>
                    <a:pt x="22968" y="14423"/>
                    <a:pt x="23429" y="14822"/>
                  </a:cubicBezTo>
                  <a:cubicBezTo>
                    <a:pt x="23859" y="15252"/>
                    <a:pt x="24319" y="15712"/>
                    <a:pt x="24749" y="16142"/>
                  </a:cubicBezTo>
                  <a:cubicBezTo>
                    <a:pt x="25179" y="16603"/>
                    <a:pt x="25609" y="17064"/>
                    <a:pt x="26008" y="17524"/>
                  </a:cubicBezTo>
                  <a:cubicBezTo>
                    <a:pt x="26438" y="18015"/>
                    <a:pt x="26807" y="18507"/>
                    <a:pt x="27144" y="19029"/>
                  </a:cubicBezTo>
                  <a:cubicBezTo>
                    <a:pt x="27851" y="20073"/>
                    <a:pt x="28403" y="21178"/>
                    <a:pt x="28802" y="22376"/>
                  </a:cubicBezTo>
                  <a:cubicBezTo>
                    <a:pt x="29232" y="23542"/>
                    <a:pt x="29539" y="24740"/>
                    <a:pt x="29724" y="25999"/>
                  </a:cubicBezTo>
                  <a:cubicBezTo>
                    <a:pt x="29908" y="27227"/>
                    <a:pt x="30000" y="28486"/>
                    <a:pt x="30031" y="29714"/>
                  </a:cubicBezTo>
                  <a:cubicBezTo>
                    <a:pt x="30061" y="30973"/>
                    <a:pt x="30031" y="32232"/>
                    <a:pt x="30031" y="33491"/>
                  </a:cubicBezTo>
                  <a:cubicBezTo>
                    <a:pt x="30000" y="33798"/>
                    <a:pt x="30000" y="34136"/>
                    <a:pt x="30000" y="34412"/>
                  </a:cubicBezTo>
                  <a:lnTo>
                    <a:pt x="29969" y="34904"/>
                  </a:lnTo>
                  <a:lnTo>
                    <a:pt x="29908" y="35334"/>
                  </a:lnTo>
                  <a:cubicBezTo>
                    <a:pt x="29785" y="35948"/>
                    <a:pt x="29601" y="36531"/>
                    <a:pt x="29324" y="37084"/>
                  </a:cubicBezTo>
                  <a:cubicBezTo>
                    <a:pt x="29048" y="37637"/>
                    <a:pt x="28741" y="38159"/>
                    <a:pt x="28342" y="38619"/>
                  </a:cubicBezTo>
                  <a:cubicBezTo>
                    <a:pt x="27943" y="39110"/>
                    <a:pt x="27482" y="39540"/>
                    <a:pt x="26960" y="39909"/>
                  </a:cubicBezTo>
                  <a:cubicBezTo>
                    <a:pt x="26469" y="40247"/>
                    <a:pt x="25916" y="40492"/>
                    <a:pt x="25333" y="40676"/>
                  </a:cubicBezTo>
                  <a:cubicBezTo>
                    <a:pt x="24934" y="40781"/>
                    <a:pt x="24521" y="40829"/>
                    <a:pt x="24113" y="40829"/>
                  </a:cubicBezTo>
                  <a:cubicBezTo>
                    <a:pt x="23924" y="40829"/>
                    <a:pt x="23736" y="40819"/>
                    <a:pt x="23552" y="40799"/>
                  </a:cubicBezTo>
                  <a:lnTo>
                    <a:pt x="23582" y="40799"/>
                  </a:lnTo>
                  <a:lnTo>
                    <a:pt x="23183" y="40615"/>
                  </a:lnTo>
                  <a:lnTo>
                    <a:pt x="22938" y="40492"/>
                  </a:lnTo>
                  <a:lnTo>
                    <a:pt x="22938" y="40769"/>
                  </a:lnTo>
                  <a:cubicBezTo>
                    <a:pt x="22907" y="41045"/>
                    <a:pt x="22815" y="41291"/>
                    <a:pt x="22692" y="41536"/>
                  </a:cubicBezTo>
                  <a:cubicBezTo>
                    <a:pt x="22538" y="41751"/>
                    <a:pt x="22354" y="41966"/>
                    <a:pt x="22139" y="42150"/>
                  </a:cubicBezTo>
                  <a:cubicBezTo>
                    <a:pt x="21709" y="42519"/>
                    <a:pt x="21218" y="42857"/>
                    <a:pt x="20696" y="43102"/>
                  </a:cubicBezTo>
                  <a:cubicBezTo>
                    <a:pt x="20174" y="43348"/>
                    <a:pt x="19652" y="43563"/>
                    <a:pt x="19069" y="43716"/>
                  </a:cubicBezTo>
                  <a:cubicBezTo>
                    <a:pt x="18792" y="43808"/>
                    <a:pt x="18516" y="43839"/>
                    <a:pt x="18209" y="43901"/>
                  </a:cubicBezTo>
                  <a:cubicBezTo>
                    <a:pt x="17933" y="43962"/>
                    <a:pt x="17625" y="43993"/>
                    <a:pt x="17349" y="44023"/>
                  </a:cubicBezTo>
                  <a:cubicBezTo>
                    <a:pt x="17135" y="44046"/>
                    <a:pt x="16921" y="44057"/>
                    <a:pt x="16708" y="44057"/>
                  </a:cubicBezTo>
                  <a:cubicBezTo>
                    <a:pt x="15759" y="44057"/>
                    <a:pt x="14824" y="43836"/>
                    <a:pt x="13971" y="43409"/>
                  </a:cubicBezTo>
                  <a:lnTo>
                    <a:pt x="13204" y="43041"/>
                  </a:lnTo>
                  <a:lnTo>
                    <a:pt x="12436" y="42611"/>
                  </a:lnTo>
                  <a:cubicBezTo>
                    <a:pt x="11914" y="42304"/>
                    <a:pt x="11454" y="41966"/>
                    <a:pt x="10993" y="41598"/>
                  </a:cubicBezTo>
                  <a:cubicBezTo>
                    <a:pt x="10532" y="41229"/>
                    <a:pt x="10102" y="40861"/>
                    <a:pt x="9673" y="40431"/>
                  </a:cubicBezTo>
                  <a:cubicBezTo>
                    <a:pt x="9304" y="40001"/>
                    <a:pt x="8874" y="39571"/>
                    <a:pt x="8536" y="39110"/>
                  </a:cubicBezTo>
                  <a:lnTo>
                    <a:pt x="7984" y="38435"/>
                  </a:lnTo>
                  <a:lnTo>
                    <a:pt x="7462" y="37698"/>
                  </a:lnTo>
                  <a:cubicBezTo>
                    <a:pt x="7124" y="37237"/>
                    <a:pt x="6817" y="36746"/>
                    <a:pt x="6479" y="36224"/>
                  </a:cubicBezTo>
                  <a:cubicBezTo>
                    <a:pt x="6172" y="35702"/>
                    <a:pt x="5865" y="35211"/>
                    <a:pt x="5589" y="34689"/>
                  </a:cubicBezTo>
                  <a:lnTo>
                    <a:pt x="4698" y="33153"/>
                  </a:lnTo>
                  <a:lnTo>
                    <a:pt x="2917" y="30083"/>
                  </a:lnTo>
                  <a:cubicBezTo>
                    <a:pt x="2610" y="29592"/>
                    <a:pt x="2334" y="29070"/>
                    <a:pt x="2058" y="28548"/>
                  </a:cubicBezTo>
                  <a:cubicBezTo>
                    <a:pt x="1812" y="28026"/>
                    <a:pt x="1597" y="27473"/>
                    <a:pt x="1413" y="26920"/>
                  </a:cubicBezTo>
                  <a:cubicBezTo>
                    <a:pt x="1013" y="25784"/>
                    <a:pt x="706" y="24648"/>
                    <a:pt x="522" y="23481"/>
                  </a:cubicBezTo>
                  <a:cubicBezTo>
                    <a:pt x="307" y="22314"/>
                    <a:pt x="246" y="21147"/>
                    <a:pt x="307" y="19981"/>
                  </a:cubicBezTo>
                  <a:cubicBezTo>
                    <a:pt x="338" y="18783"/>
                    <a:pt x="706" y="17647"/>
                    <a:pt x="921" y="16480"/>
                  </a:cubicBezTo>
                  <a:cubicBezTo>
                    <a:pt x="1106" y="15313"/>
                    <a:pt x="1259" y="14116"/>
                    <a:pt x="1382" y="12949"/>
                  </a:cubicBezTo>
                  <a:cubicBezTo>
                    <a:pt x="1505" y="11751"/>
                    <a:pt x="1597" y="10585"/>
                    <a:pt x="1658" y="9387"/>
                  </a:cubicBezTo>
                  <a:cubicBezTo>
                    <a:pt x="1720" y="8220"/>
                    <a:pt x="1781" y="7023"/>
                    <a:pt x="1781" y="5825"/>
                  </a:cubicBezTo>
                  <a:cubicBezTo>
                    <a:pt x="1781" y="5242"/>
                    <a:pt x="1812" y="4658"/>
                    <a:pt x="1873" y="4075"/>
                  </a:cubicBezTo>
                  <a:cubicBezTo>
                    <a:pt x="1904" y="3461"/>
                    <a:pt x="2119" y="2908"/>
                    <a:pt x="2457" y="2447"/>
                  </a:cubicBezTo>
                  <a:lnTo>
                    <a:pt x="2457" y="2447"/>
                  </a:lnTo>
                  <a:cubicBezTo>
                    <a:pt x="2088" y="2908"/>
                    <a:pt x="1904" y="3491"/>
                    <a:pt x="1843" y="4106"/>
                  </a:cubicBezTo>
                  <a:cubicBezTo>
                    <a:pt x="1781" y="4689"/>
                    <a:pt x="1750" y="5272"/>
                    <a:pt x="1750" y="5887"/>
                  </a:cubicBezTo>
                  <a:cubicBezTo>
                    <a:pt x="1720" y="7053"/>
                    <a:pt x="1658" y="8251"/>
                    <a:pt x="1597" y="9418"/>
                  </a:cubicBezTo>
                  <a:cubicBezTo>
                    <a:pt x="1505" y="10615"/>
                    <a:pt x="1413" y="11782"/>
                    <a:pt x="1259" y="12980"/>
                  </a:cubicBezTo>
                  <a:cubicBezTo>
                    <a:pt x="1136" y="14146"/>
                    <a:pt x="952" y="15313"/>
                    <a:pt x="737" y="16480"/>
                  </a:cubicBezTo>
                  <a:cubicBezTo>
                    <a:pt x="614" y="17064"/>
                    <a:pt x="461" y="17647"/>
                    <a:pt x="369" y="18230"/>
                  </a:cubicBezTo>
                  <a:cubicBezTo>
                    <a:pt x="215" y="18814"/>
                    <a:pt x="123" y="19397"/>
                    <a:pt x="92" y="19981"/>
                  </a:cubicBezTo>
                  <a:cubicBezTo>
                    <a:pt x="0" y="21178"/>
                    <a:pt x="92" y="22376"/>
                    <a:pt x="277" y="23573"/>
                  </a:cubicBezTo>
                  <a:cubicBezTo>
                    <a:pt x="491" y="24740"/>
                    <a:pt x="768" y="25907"/>
                    <a:pt x="1167" y="27012"/>
                  </a:cubicBezTo>
                  <a:cubicBezTo>
                    <a:pt x="1351" y="27596"/>
                    <a:pt x="1597" y="28148"/>
                    <a:pt x="1843" y="28670"/>
                  </a:cubicBezTo>
                  <a:cubicBezTo>
                    <a:pt x="2088" y="29223"/>
                    <a:pt x="2395" y="29745"/>
                    <a:pt x="2672" y="30267"/>
                  </a:cubicBezTo>
                  <a:lnTo>
                    <a:pt x="4453" y="33338"/>
                  </a:lnTo>
                  <a:lnTo>
                    <a:pt x="5343" y="34873"/>
                  </a:lnTo>
                  <a:cubicBezTo>
                    <a:pt x="5619" y="35364"/>
                    <a:pt x="5926" y="35886"/>
                    <a:pt x="6234" y="36408"/>
                  </a:cubicBezTo>
                  <a:cubicBezTo>
                    <a:pt x="6541" y="36900"/>
                    <a:pt x="6878" y="37422"/>
                    <a:pt x="7216" y="37882"/>
                  </a:cubicBezTo>
                  <a:lnTo>
                    <a:pt x="7738" y="38619"/>
                  </a:lnTo>
                  <a:lnTo>
                    <a:pt x="8291" y="39325"/>
                  </a:lnTo>
                  <a:cubicBezTo>
                    <a:pt x="8659" y="39817"/>
                    <a:pt x="9089" y="40216"/>
                    <a:pt x="9488" y="40676"/>
                  </a:cubicBezTo>
                  <a:cubicBezTo>
                    <a:pt x="9888" y="41106"/>
                    <a:pt x="10348" y="41505"/>
                    <a:pt x="10809" y="41874"/>
                  </a:cubicBezTo>
                  <a:cubicBezTo>
                    <a:pt x="11269" y="42273"/>
                    <a:pt x="11761" y="42611"/>
                    <a:pt x="12283" y="42918"/>
                  </a:cubicBezTo>
                  <a:lnTo>
                    <a:pt x="13050" y="43348"/>
                  </a:lnTo>
                  <a:lnTo>
                    <a:pt x="13849" y="43747"/>
                  </a:lnTo>
                  <a:cubicBezTo>
                    <a:pt x="14401" y="43993"/>
                    <a:pt x="14985" y="44177"/>
                    <a:pt x="15568" y="44330"/>
                  </a:cubicBezTo>
                  <a:cubicBezTo>
                    <a:pt x="15875" y="44361"/>
                    <a:pt x="16182" y="44423"/>
                    <a:pt x="16489" y="44423"/>
                  </a:cubicBezTo>
                  <a:cubicBezTo>
                    <a:pt x="16796" y="44423"/>
                    <a:pt x="17103" y="44423"/>
                    <a:pt x="17411" y="44392"/>
                  </a:cubicBezTo>
                  <a:cubicBezTo>
                    <a:pt x="17718" y="44330"/>
                    <a:pt x="17994" y="44300"/>
                    <a:pt x="18301" y="44238"/>
                  </a:cubicBezTo>
                  <a:cubicBezTo>
                    <a:pt x="18577" y="44208"/>
                    <a:pt x="18884" y="44146"/>
                    <a:pt x="19191" y="44085"/>
                  </a:cubicBezTo>
                  <a:cubicBezTo>
                    <a:pt x="19775" y="43901"/>
                    <a:pt x="20328" y="43686"/>
                    <a:pt x="20880" y="43440"/>
                  </a:cubicBezTo>
                  <a:cubicBezTo>
                    <a:pt x="21433" y="43164"/>
                    <a:pt x="21955" y="42826"/>
                    <a:pt x="22416" y="42427"/>
                  </a:cubicBezTo>
                  <a:cubicBezTo>
                    <a:pt x="22661" y="42242"/>
                    <a:pt x="22845" y="41997"/>
                    <a:pt x="23030" y="41720"/>
                  </a:cubicBezTo>
                  <a:cubicBezTo>
                    <a:pt x="23162" y="41522"/>
                    <a:pt x="23246" y="41309"/>
                    <a:pt x="23295" y="41079"/>
                  </a:cubicBezTo>
                  <a:lnTo>
                    <a:pt x="23295" y="41079"/>
                  </a:lnTo>
                  <a:lnTo>
                    <a:pt x="23460" y="41168"/>
                  </a:lnTo>
                  <a:lnTo>
                    <a:pt x="23521" y="41168"/>
                  </a:lnTo>
                  <a:cubicBezTo>
                    <a:pt x="23716" y="41186"/>
                    <a:pt x="23914" y="41196"/>
                    <a:pt x="24113" y="41196"/>
                  </a:cubicBezTo>
                  <a:cubicBezTo>
                    <a:pt x="24569" y="41196"/>
                    <a:pt x="25027" y="41143"/>
                    <a:pt x="25455" y="41014"/>
                  </a:cubicBezTo>
                  <a:cubicBezTo>
                    <a:pt x="26100" y="40830"/>
                    <a:pt x="26684" y="40554"/>
                    <a:pt x="27206" y="40185"/>
                  </a:cubicBezTo>
                  <a:cubicBezTo>
                    <a:pt x="27728" y="39786"/>
                    <a:pt x="28219" y="39356"/>
                    <a:pt x="28618" y="38834"/>
                  </a:cubicBezTo>
                  <a:cubicBezTo>
                    <a:pt x="29017" y="38343"/>
                    <a:pt x="29355" y="37790"/>
                    <a:pt x="29631" y="37207"/>
                  </a:cubicBezTo>
                  <a:cubicBezTo>
                    <a:pt x="29908" y="36623"/>
                    <a:pt x="30123" y="36009"/>
                    <a:pt x="30246" y="35395"/>
                  </a:cubicBezTo>
                  <a:lnTo>
                    <a:pt x="30307" y="34904"/>
                  </a:lnTo>
                  <a:lnTo>
                    <a:pt x="30338" y="34443"/>
                  </a:lnTo>
                  <a:cubicBezTo>
                    <a:pt x="30368" y="34105"/>
                    <a:pt x="30368" y="33798"/>
                    <a:pt x="30368" y="33491"/>
                  </a:cubicBezTo>
                  <a:cubicBezTo>
                    <a:pt x="30368" y="32232"/>
                    <a:pt x="30368" y="30973"/>
                    <a:pt x="30338" y="29714"/>
                  </a:cubicBezTo>
                  <a:cubicBezTo>
                    <a:pt x="30307" y="28425"/>
                    <a:pt x="30184" y="27166"/>
                    <a:pt x="30000" y="25938"/>
                  </a:cubicBezTo>
                  <a:cubicBezTo>
                    <a:pt x="29816" y="24679"/>
                    <a:pt x="29509" y="23450"/>
                    <a:pt x="29079" y="22253"/>
                  </a:cubicBezTo>
                  <a:cubicBezTo>
                    <a:pt x="28649" y="21055"/>
                    <a:pt x="28065" y="19919"/>
                    <a:pt x="27359" y="18875"/>
                  </a:cubicBezTo>
                  <a:cubicBezTo>
                    <a:pt x="26991" y="18322"/>
                    <a:pt x="26622" y="17831"/>
                    <a:pt x="26192" y="17340"/>
                  </a:cubicBezTo>
                  <a:cubicBezTo>
                    <a:pt x="25763" y="16879"/>
                    <a:pt x="25363" y="16388"/>
                    <a:pt x="24933" y="15958"/>
                  </a:cubicBezTo>
                  <a:cubicBezTo>
                    <a:pt x="24473" y="15528"/>
                    <a:pt x="24043" y="15068"/>
                    <a:pt x="23552" y="14638"/>
                  </a:cubicBezTo>
                  <a:cubicBezTo>
                    <a:pt x="23091" y="14208"/>
                    <a:pt x="22631" y="13778"/>
                    <a:pt x="22170" y="13379"/>
                  </a:cubicBezTo>
                  <a:lnTo>
                    <a:pt x="19345" y="10861"/>
                  </a:lnTo>
                  <a:cubicBezTo>
                    <a:pt x="18424" y="10032"/>
                    <a:pt x="17503" y="9172"/>
                    <a:pt x="16612" y="8282"/>
                  </a:cubicBezTo>
                  <a:cubicBezTo>
                    <a:pt x="16182" y="7852"/>
                    <a:pt x="15752" y="7391"/>
                    <a:pt x="15384" y="6900"/>
                  </a:cubicBezTo>
                  <a:cubicBezTo>
                    <a:pt x="15200" y="6654"/>
                    <a:pt x="15015" y="6378"/>
                    <a:pt x="14862" y="6132"/>
                  </a:cubicBezTo>
                  <a:cubicBezTo>
                    <a:pt x="14708" y="5856"/>
                    <a:pt x="14555" y="5579"/>
                    <a:pt x="14401" y="5303"/>
                  </a:cubicBezTo>
                  <a:cubicBezTo>
                    <a:pt x="13787" y="4198"/>
                    <a:pt x="13327" y="3031"/>
                    <a:pt x="12620" y="1987"/>
                  </a:cubicBezTo>
                  <a:cubicBezTo>
                    <a:pt x="12252" y="1465"/>
                    <a:pt x="11791" y="1035"/>
                    <a:pt x="11239" y="697"/>
                  </a:cubicBezTo>
                  <a:cubicBezTo>
                    <a:pt x="10686" y="359"/>
                    <a:pt x="10102" y="145"/>
                    <a:pt x="9458" y="52"/>
                  </a:cubicBezTo>
                  <a:cubicBezTo>
                    <a:pt x="9227" y="18"/>
                    <a:pt x="8993" y="1"/>
                    <a:pt x="8757"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2" name="Google Shape;9332;p98"/>
            <p:cNvSpPr/>
            <p:nvPr/>
          </p:nvSpPr>
          <p:spPr>
            <a:xfrm>
              <a:off x="10558434" y="-117060"/>
              <a:ext cx="1089090" cy="1628805"/>
            </a:xfrm>
            <a:custGeom>
              <a:avLst/>
              <a:gdLst/>
              <a:ahLst/>
              <a:cxnLst/>
              <a:rect l="l" t="t" r="r" b="b"/>
              <a:pathLst>
                <a:path w="28527" h="42664" extrusionOk="0">
                  <a:moveTo>
                    <a:pt x="7686" y="1"/>
                  </a:moveTo>
                  <a:cubicBezTo>
                    <a:pt x="7356" y="1"/>
                    <a:pt x="7024" y="39"/>
                    <a:pt x="6695" y="116"/>
                  </a:cubicBezTo>
                  <a:cubicBezTo>
                    <a:pt x="6818" y="239"/>
                    <a:pt x="6910" y="362"/>
                    <a:pt x="6971" y="515"/>
                  </a:cubicBezTo>
                  <a:cubicBezTo>
                    <a:pt x="7647" y="1928"/>
                    <a:pt x="7493" y="3617"/>
                    <a:pt x="8353" y="4906"/>
                  </a:cubicBezTo>
                  <a:cubicBezTo>
                    <a:pt x="9213" y="6165"/>
                    <a:pt x="10441" y="7086"/>
                    <a:pt x="11116" y="8468"/>
                  </a:cubicBezTo>
                  <a:cubicBezTo>
                    <a:pt x="11792" y="9819"/>
                    <a:pt x="12897" y="10833"/>
                    <a:pt x="13788" y="11969"/>
                  </a:cubicBezTo>
                  <a:cubicBezTo>
                    <a:pt x="14740" y="13228"/>
                    <a:pt x="15630" y="14517"/>
                    <a:pt x="16613" y="15746"/>
                  </a:cubicBezTo>
                  <a:cubicBezTo>
                    <a:pt x="17933" y="17465"/>
                    <a:pt x="19653" y="18970"/>
                    <a:pt x="20789" y="20843"/>
                  </a:cubicBezTo>
                  <a:cubicBezTo>
                    <a:pt x="21556" y="22071"/>
                    <a:pt x="21802" y="23514"/>
                    <a:pt x="22263" y="24896"/>
                  </a:cubicBezTo>
                  <a:cubicBezTo>
                    <a:pt x="23153" y="27537"/>
                    <a:pt x="23337" y="30392"/>
                    <a:pt x="22785" y="33125"/>
                  </a:cubicBezTo>
                  <a:cubicBezTo>
                    <a:pt x="22600" y="34016"/>
                    <a:pt x="22171" y="35060"/>
                    <a:pt x="21311" y="35428"/>
                  </a:cubicBezTo>
                  <a:cubicBezTo>
                    <a:pt x="21032" y="35558"/>
                    <a:pt x="20747" y="35605"/>
                    <a:pt x="20461" y="35605"/>
                  </a:cubicBezTo>
                  <a:cubicBezTo>
                    <a:pt x="19678" y="35605"/>
                    <a:pt x="18880" y="35251"/>
                    <a:pt x="18138" y="35251"/>
                  </a:cubicBezTo>
                  <a:cubicBezTo>
                    <a:pt x="17867" y="35251"/>
                    <a:pt x="17603" y="35298"/>
                    <a:pt x="17350" y="35428"/>
                  </a:cubicBezTo>
                  <a:cubicBezTo>
                    <a:pt x="17012" y="35582"/>
                    <a:pt x="16705" y="36104"/>
                    <a:pt x="16398" y="36319"/>
                  </a:cubicBezTo>
                  <a:cubicBezTo>
                    <a:pt x="16029" y="36626"/>
                    <a:pt x="15630" y="36902"/>
                    <a:pt x="15231" y="37117"/>
                  </a:cubicBezTo>
                  <a:cubicBezTo>
                    <a:pt x="14931" y="37226"/>
                    <a:pt x="14618" y="37281"/>
                    <a:pt x="14307" y="37281"/>
                  </a:cubicBezTo>
                  <a:cubicBezTo>
                    <a:pt x="13919" y="37281"/>
                    <a:pt x="13532" y="37195"/>
                    <a:pt x="13174" y="37025"/>
                  </a:cubicBezTo>
                  <a:cubicBezTo>
                    <a:pt x="11884" y="36441"/>
                    <a:pt x="11239" y="35428"/>
                    <a:pt x="10871" y="34077"/>
                  </a:cubicBezTo>
                  <a:cubicBezTo>
                    <a:pt x="10656" y="33340"/>
                    <a:pt x="10379" y="32634"/>
                    <a:pt x="10042" y="31958"/>
                  </a:cubicBezTo>
                  <a:cubicBezTo>
                    <a:pt x="9735" y="31344"/>
                    <a:pt x="9213" y="30669"/>
                    <a:pt x="9028" y="29993"/>
                  </a:cubicBezTo>
                  <a:cubicBezTo>
                    <a:pt x="8875" y="29348"/>
                    <a:pt x="8844" y="28734"/>
                    <a:pt x="8476" y="28089"/>
                  </a:cubicBezTo>
                  <a:cubicBezTo>
                    <a:pt x="8107" y="27444"/>
                    <a:pt x="7677" y="26861"/>
                    <a:pt x="7309" y="26247"/>
                  </a:cubicBezTo>
                  <a:cubicBezTo>
                    <a:pt x="6971" y="25571"/>
                    <a:pt x="6695" y="24865"/>
                    <a:pt x="6418" y="24159"/>
                  </a:cubicBezTo>
                  <a:cubicBezTo>
                    <a:pt x="5927" y="22961"/>
                    <a:pt x="6111" y="21610"/>
                    <a:pt x="5620" y="20382"/>
                  </a:cubicBezTo>
                  <a:cubicBezTo>
                    <a:pt x="5313" y="19614"/>
                    <a:pt x="4699" y="19031"/>
                    <a:pt x="4484" y="18233"/>
                  </a:cubicBezTo>
                  <a:cubicBezTo>
                    <a:pt x="4208" y="17066"/>
                    <a:pt x="4330" y="15960"/>
                    <a:pt x="4484" y="14824"/>
                  </a:cubicBezTo>
                  <a:cubicBezTo>
                    <a:pt x="4607" y="14118"/>
                    <a:pt x="4699" y="13381"/>
                    <a:pt x="4699" y="12675"/>
                  </a:cubicBezTo>
                  <a:cubicBezTo>
                    <a:pt x="4668" y="11784"/>
                    <a:pt x="4422" y="11324"/>
                    <a:pt x="4760" y="10464"/>
                  </a:cubicBezTo>
                  <a:cubicBezTo>
                    <a:pt x="5129" y="9604"/>
                    <a:pt x="5374" y="8683"/>
                    <a:pt x="5804" y="7793"/>
                  </a:cubicBezTo>
                  <a:cubicBezTo>
                    <a:pt x="5988" y="7455"/>
                    <a:pt x="6111" y="7117"/>
                    <a:pt x="6234" y="6810"/>
                  </a:cubicBezTo>
                  <a:cubicBezTo>
                    <a:pt x="6695" y="5827"/>
                    <a:pt x="5466" y="3432"/>
                    <a:pt x="4699" y="884"/>
                  </a:cubicBezTo>
                  <a:lnTo>
                    <a:pt x="4085" y="1099"/>
                  </a:lnTo>
                  <a:cubicBezTo>
                    <a:pt x="2150" y="1805"/>
                    <a:pt x="1628" y="1989"/>
                    <a:pt x="1598" y="4323"/>
                  </a:cubicBezTo>
                  <a:cubicBezTo>
                    <a:pt x="1598" y="6749"/>
                    <a:pt x="1413" y="12921"/>
                    <a:pt x="246" y="17680"/>
                  </a:cubicBezTo>
                  <a:cubicBezTo>
                    <a:pt x="93" y="18386"/>
                    <a:pt x="1" y="19123"/>
                    <a:pt x="1" y="19891"/>
                  </a:cubicBezTo>
                  <a:cubicBezTo>
                    <a:pt x="31" y="22900"/>
                    <a:pt x="799" y="25878"/>
                    <a:pt x="2273" y="28519"/>
                  </a:cubicBezTo>
                  <a:cubicBezTo>
                    <a:pt x="3194" y="30116"/>
                    <a:pt x="3593" y="30822"/>
                    <a:pt x="3962" y="31498"/>
                  </a:cubicBezTo>
                  <a:cubicBezTo>
                    <a:pt x="4330" y="32173"/>
                    <a:pt x="4730" y="32879"/>
                    <a:pt x="5743" y="34568"/>
                  </a:cubicBezTo>
                  <a:cubicBezTo>
                    <a:pt x="7892" y="38222"/>
                    <a:pt x="10134" y="40556"/>
                    <a:pt x="12560" y="41723"/>
                  </a:cubicBezTo>
                  <a:cubicBezTo>
                    <a:pt x="13653" y="42242"/>
                    <a:pt x="14697" y="42664"/>
                    <a:pt x="15888" y="42664"/>
                  </a:cubicBezTo>
                  <a:cubicBezTo>
                    <a:pt x="16035" y="42664"/>
                    <a:pt x="16184" y="42657"/>
                    <a:pt x="16336" y="42644"/>
                  </a:cubicBezTo>
                  <a:cubicBezTo>
                    <a:pt x="17043" y="42552"/>
                    <a:pt x="17718" y="42398"/>
                    <a:pt x="18363" y="42122"/>
                  </a:cubicBezTo>
                  <a:cubicBezTo>
                    <a:pt x="19069" y="41815"/>
                    <a:pt x="19806" y="41846"/>
                    <a:pt x="20359" y="41324"/>
                  </a:cubicBezTo>
                  <a:cubicBezTo>
                    <a:pt x="21249" y="40495"/>
                    <a:pt x="21434" y="39973"/>
                    <a:pt x="21434" y="38775"/>
                  </a:cubicBezTo>
                  <a:cubicBezTo>
                    <a:pt x="22246" y="38978"/>
                    <a:pt x="23024" y="39161"/>
                    <a:pt x="23772" y="39161"/>
                  </a:cubicBezTo>
                  <a:cubicBezTo>
                    <a:pt x="24606" y="39161"/>
                    <a:pt x="25401" y="38933"/>
                    <a:pt x="26162" y="38253"/>
                  </a:cubicBezTo>
                  <a:cubicBezTo>
                    <a:pt x="27544" y="37025"/>
                    <a:pt x="28373" y="35305"/>
                    <a:pt x="28465" y="33494"/>
                  </a:cubicBezTo>
                  <a:lnTo>
                    <a:pt x="28465" y="31897"/>
                  </a:lnTo>
                  <a:cubicBezTo>
                    <a:pt x="28527" y="26615"/>
                    <a:pt x="28281" y="21518"/>
                    <a:pt x="24627" y="17219"/>
                  </a:cubicBezTo>
                  <a:cubicBezTo>
                    <a:pt x="22969" y="15377"/>
                    <a:pt x="21188" y="13627"/>
                    <a:pt x="19253" y="12030"/>
                  </a:cubicBezTo>
                  <a:cubicBezTo>
                    <a:pt x="17473" y="10525"/>
                    <a:pt x="15784" y="8929"/>
                    <a:pt x="14218" y="7209"/>
                  </a:cubicBezTo>
                  <a:cubicBezTo>
                    <a:pt x="13481" y="6349"/>
                    <a:pt x="12867" y="5398"/>
                    <a:pt x="12406" y="4384"/>
                  </a:cubicBezTo>
                  <a:cubicBezTo>
                    <a:pt x="12252" y="4139"/>
                    <a:pt x="12099" y="3832"/>
                    <a:pt x="11976" y="3555"/>
                  </a:cubicBezTo>
                  <a:cubicBezTo>
                    <a:pt x="11362" y="2327"/>
                    <a:pt x="10809" y="1160"/>
                    <a:pt x="9735" y="515"/>
                  </a:cubicBezTo>
                  <a:cubicBezTo>
                    <a:pt x="9104" y="179"/>
                    <a:pt x="8401" y="1"/>
                    <a:pt x="7686" y="1"/>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3" name="Google Shape;9333;p98"/>
            <p:cNvSpPr/>
            <p:nvPr/>
          </p:nvSpPr>
          <p:spPr>
            <a:xfrm>
              <a:off x="11009196" y="420288"/>
              <a:ext cx="37109" cy="26572"/>
            </a:xfrm>
            <a:custGeom>
              <a:avLst/>
              <a:gdLst/>
              <a:ahLst/>
              <a:cxnLst/>
              <a:rect l="l" t="t" r="r" b="b"/>
              <a:pathLst>
                <a:path w="972" h="696" extrusionOk="0">
                  <a:moveTo>
                    <a:pt x="335" y="1"/>
                  </a:moveTo>
                  <a:cubicBezTo>
                    <a:pt x="155" y="1"/>
                    <a:pt x="1" y="94"/>
                    <a:pt x="16" y="319"/>
                  </a:cubicBezTo>
                  <a:cubicBezTo>
                    <a:pt x="16" y="573"/>
                    <a:pt x="269" y="696"/>
                    <a:pt x="501" y="696"/>
                  </a:cubicBezTo>
                  <a:cubicBezTo>
                    <a:pt x="748" y="696"/>
                    <a:pt x="971" y="557"/>
                    <a:pt x="845" y="289"/>
                  </a:cubicBezTo>
                  <a:cubicBezTo>
                    <a:pt x="845" y="289"/>
                    <a:pt x="845" y="258"/>
                    <a:pt x="814" y="258"/>
                  </a:cubicBezTo>
                  <a:cubicBezTo>
                    <a:pt x="736" y="101"/>
                    <a:pt x="522" y="1"/>
                    <a:pt x="33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4" name="Google Shape;9334;p98"/>
            <p:cNvSpPr/>
            <p:nvPr/>
          </p:nvSpPr>
          <p:spPr>
            <a:xfrm>
              <a:off x="11133693" y="944923"/>
              <a:ext cx="33214" cy="28671"/>
            </a:xfrm>
            <a:custGeom>
              <a:avLst/>
              <a:gdLst/>
              <a:ahLst/>
              <a:cxnLst/>
              <a:rect l="l" t="t" r="r" b="b"/>
              <a:pathLst>
                <a:path w="870" h="751" extrusionOk="0">
                  <a:moveTo>
                    <a:pt x="358" y="0"/>
                  </a:moveTo>
                  <a:cubicBezTo>
                    <a:pt x="244" y="0"/>
                    <a:pt x="145" y="60"/>
                    <a:pt x="102" y="211"/>
                  </a:cubicBezTo>
                  <a:cubicBezTo>
                    <a:pt x="0" y="474"/>
                    <a:pt x="366" y="750"/>
                    <a:pt x="627" y="750"/>
                  </a:cubicBezTo>
                  <a:cubicBezTo>
                    <a:pt x="762" y="750"/>
                    <a:pt x="869" y="676"/>
                    <a:pt x="869" y="487"/>
                  </a:cubicBezTo>
                  <a:cubicBezTo>
                    <a:pt x="869" y="457"/>
                    <a:pt x="869" y="457"/>
                    <a:pt x="869" y="426"/>
                  </a:cubicBezTo>
                  <a:cubicBezTo>
                    <a:pt x="829" y="206"/>
                    <a:pt x="569" y="0"/>
                    <a:pt x="35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5" name="Google Shape;9335;p98"/>
            <p:cNvSpPr/>
            <p:nvPr/>
          </p:nvSpPr>
          <p:spPr>
            <a:xfrm>
              <a:off x="11070967" y="690508"/>
              <a:ext cx="35391" cy="29549"/>
            </a:xfrm>
            <a:custGeom>
              <a:avLst/>
              <a:gdLst/>
              <a:ahLst/>
              <a:cxnLst/>
              <a:rect l="l" t="t" r="r" b="b"/>
              <a:pathLst>
                <a:path w="927" h="774" extrusionOk="0">
                  <a:moveTo>
                    <a:pt x="396" y="1"/>
                  </a:moveTo>
                  <a:cubicBezTo>
                    <a:pt x="278" y="1"/>
                    <a:pt x="171" y="61"/>
                    <a:pt x="117" y="212"/>
                  </a:cubicBezTo>
                  <a:cubicBezTo>
                    <a:pt x="0" y="523"/>
                    <a:pt x="365" y="773"/>
                    <a:pt x="640" y="773"/>
                  </a:cubicBezTo>
                  <a:cubicBezTo>
                    <a:pt x="798" y="773"/>
                    <a:pt x="927" y="690"/>
                    <a:pt x="915" y="488"/>
                  </a:cubicBezTo>
                  <a:lnTo>
                    <a:pt x="915" y="427"/>
                  </a:lnTo>
                  <a:cubicBezTo>
                    <a:pt x="876" y="207"/>
                    <a:pt x="616" y="1"/>
                    <a:pt x="39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6" name="Google Shape;9336;p98"/>
            <p:cNvSpPr/>
            <p:nvPr/>
          </p:nvSpPr>
          <p:spPr>
            <a:xfrm>
              <a:off x="10873780" y="539478"/>
              <a:ext cx="38177" cy="32565"/>
            </a:xfrm>
            <a:custGeom>
              <a:avLst/>
              <a:gdLst/>
              <a:ahLst/>
              <a:cxnLst/>
              <a:rect l="l" t="t" r="r" b="b"/>
              <a:pathLst>
                <a:path w="1000" h="853" extrusionOk="0">
                  <a:moveTo>
                    <a:pt x="608" y="1"/>
                  </a:moveTo>
                  <a:cubicBezTo>
                    <a:pt x="573" y="1"/>
                    <a:pt x="534" y="7"/>
                    <a:pt x="492" y="22"/>
                  </a:cubicBezTo>
                  <a:lnTo>
                    <a:pt x="461" y="22"/>
                  </a:lnTo>
                  <a:cubicBezTo>
                    <a:pt x="154" y="176"/>
                    <a:pt x="1" y="821"/>
                    <a:pt x="461" y="851"/>
                  </a:cubicBezTo>
                  <a:cubicBezTo>
                    <a:pt x="469" y="852"/>
                    <a:pt x="476" y="852"/>
                    <a:pt x="484" y="852"/>
                  </a:cubicBezTo>
                  <a:cubicBezTo>
                    <a:pt x="943" y="852"/>
                    <a:pt x="1000" y="1"/>
                    <a:pt x="60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7" name="Google Shape;9337;p98"/>
            <p:cNvSpPr/>
            <p:nvPr/>
          </p:nvSpPr>
          <p:spPr>
            <a:xfrm>
              <a:off x="10931810" y="472629"/>
              <a:ext cx="36383" cy="26724"/>
            </a:xfrm>
            <a:custGeom>
              <a:avLst/>
              <a:gdLst/>
              <a:ahLst/>
              <a:cxnLst/>
              <a:rect l="l" t="t" r="r" b="b"/>
              <a:pathLst>
                <a:path w="953" h="700" extrusionOk="0">
                  <a:moveTo>
                    <a:pt x="454" y="0"/>
                  </a:moveTo>
                  <a:cubicBezTo>
                    <a:pt x="216" y="0"/>
                    <a:pt x="1" y="131"/>
                    <a:pt x="108" y="392"/>
                  </a:cubicBezTo>
                  <a:cubicBezTo>
                    <a:pt x="108" y="422"/>
                    <a:pt x="108" y="422"/>
                    <a:pt x="139" y="453"/>
                  </a:cubicBezTo>
                  <a:cubicBezTo>
                    <a:pt x="219" y="597"/>
                    <a:pt x="432" y="699"/>
                    <a:pt x="618" y="699"/>
                  </a:cubicBezTo>
                  <a:cubicBezTo>
                    <a:pt x="789" y="699"/>
                    <a:pt x="937" y="612"/>
                    <a:pt x="937" y="392"/>
                  </a:cubicBezTo>
                  <a:cubicBezTo>
                    <a:pt x="953" y="131"/>
                    <a:pt x="692" y="0"/>
                    <a:pt x="454"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8" name="Google Shape;9338;p98"/>
            <p:cNvSpPr/>
            <p:nvPr/>
          </p:nvSpPr>
          <p:spPr>
            <a:xfrm>
              <a:off x="11120101" y="792366"/>
              <a:ext cx="36230" cy="33673"/>
            </a:xfrm>
            <a:custGeom>
              <a:avLst/>
              <a:gdLst/>
              <a:ahLst/>
              <a:cxnLst/>
              <a:rect l="l" t="t" r="r" b="b"/>
              <a:pathLst>
                <a:path w="949" h="882" extrusionOk="0">
                  <a:moveTo>
                    <a:pt x="488" y="0"/>
                  </a:moveTo>
                  <a:cubicBezTo>
                    <a:pt x="37" y="0"/>
                    <a:pt x="0" y="882"/>
                    <a:pt x="378" y="882"/>
                  </a:cubicBezTo>
                  <a:cubicBezTo>
                    <a:pt x="412" y="882"/>
                    <a:pt x="448" y="875"/>
                    <a:pt x="488" y="860"/>
                  </a:cubicBezTo>
                  <a:lnTo>
                    <a:pt x="519" y="829"/>
                  </a:lnTo>
                  <a:cubicBezTo>
                    <a:pt x="826" y="676"/>
                    <a:pt x="949" y="0"/>
                    <a:pt x="48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39" name="Google Shape;9339;p98"/>
            <p:cNvSpPr/>
            <p:nvPr/>
          </p:nvSpPr>
          <p:spPr>
            <a:xfrm>
              <a:off x="11016335" y="1020247"/>
              <a:ext cx="35161" cy="35314"/>
            </a:xfrm>
            <a:custGeom>
              <a:avLst/>
              <a:gdLst/>
              <a:ahLst/>
              <a:cxnLst/>
              <a:rect l="l" t="t" r="r" b="b"/>
              <a:pathLst>
                <a:path w="921" h="925" extrusionOk="0">
                  <a:moveTo>
                    <a:pt x="415" y="0"/>
                  </a:moveTo>
                  <a:cubicBezTo>
                    <a:pt x="356" y="0"/>
                    <a:pt x="293" y="24"/>
                    <a:pt x="228" y="80"/>
                  </a:cubicBezTo>
                  <a:cubicBezTo>
                    <a:pt x="228" y="111"/>
                    <a:pt x="197" y="111"/>
                    <a:pt x="197" y="142"/>
                  </a:cubicBezTo>
                  <a:cubicBezTo>
                    <a:pt x="1" y="366"/>
                    <a:pt x="61" y="925"/>
                    <a:pt x="401" y="925"/>
                  </a:cubicBezTo>
                  <a:cubicBezTo>
                    <a:pt x="433" y="925"/>
                    <a:pt x="467" y="920"/>
                    <a:pt x="504" y="909"/>
                  </a:cubicBezTo>
                  <a:cubicBezTo>
                    <a:pt x="921" y="753"/>
                    <a:pt x="741" y="0"/>
                    <a:pt x="415"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0" name="Google Shape;9340;p98"/>
            <p:cNvSpPr/>
            <p:nvPr/>
          </p:nvSpPr>
          <p:spPr>
            <a:xfrm>
              <a:off x="11000224" y="772094"/>
              <a:ext cx="36689" cy="33596"/>
            </a:xfrm>
            <a:custGeom>
              <a:avLst/>
              <a:gdLst/>
              <a:ahLst/>
              <a:cxnLst/>
              <a:rect l="l" t="t" r="r" b="b"/>
              <a:pathLst>
                <a:path w="961" h="880" extrusionOk="0">
                  <a:moveTo>
                    <a:pt x="527" y="1"/>
                  </a:moveTo>
                  <a:cubicBezTo>
                    <a:pt x="470" y="1"/>
                    <a:pt x="408" y="22"/>
                    <a:pt x="343" y="71"/>
                  </a:cubicBezTo>
                  <a:cubicBezTo>
                    <a:pt x="1" y="290"/>
                    <a:pt x="339" y="879"/>
                    <a:pt x="630" y="879"/>
                  </a:cubicBezTo>
                  <a:cubicBezTo>
                    <a:pt x="706" y="879"/>
                    <a:pt x="777" y="840"/>
                    <a:pt x="834" y="746"/>
                  </a:cubicBezTo>
                  <a:lnTo>
                    <a:pt x="834" y="715"/>
                  </a:lnTo>
                  <a:cubicBezTo>
                    <a:pt x="961" y="462"/>
                    <a:pt x="795" y="1"/>
                    <a:pt x="52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1" name="Google Shape;9341;p98"/>
            <p:cNvSpPr/>
            <p:nvPr/>
          </p:nvSpPr>
          <p:spPr>
            <a:xfrm>
              <a:off x="11334506" y="731816"/>
              <a:ext cx="37032" cy="25846"/>
            </a:xfrm>
            <a:custGeom>
              <a:avLst/>
              <a:gdLst/>
              <a:ahLst/>
              <a:cxnLst/>
              <a:rect l="l" t="t" r="r" b="b"/>
              <a:pathLst>
                <a:path w="970" h="677" extrusionOk="0">
                  <a:moveTo>
                    <a:pt x="334" y="1"/>
                  </a:moveTo>
                  <a:cubicBezTo>
                    <a:pt x="154" y="1"/>
                    <a:pt x="0" y="86"/>
                    <a:pt x="0" y="297"/>
                  </a:cubicBezTo>
                  <a:cubicBezTo>
                    <a:pt x="15" y="554"/>
                    <a:pt x="276" y="677"/>
                    <a:pt x="511" y="677"/>
                  </a:cubicBezTo>
                  <a:cubicBezTo>
                    <a:pt x="754" y="677"/>
                    <a:pt x="969" y="546"/>
                    <a:pt x="860" y="297"/>
                  </a:cubicBezTo>
                  <a:cubicBezTo>
                    <a:pt x="860" y="266"/>
                    <a:pt x="829" y="266"/>
                    <a:pt x="829" y="235"/>
                  </a:cubicBezTo>
                  <a:cubicBezTo>
                    <a:pt x="735" y="94"/>
                    <a:pt x="521" y="1"/>
                    <a:pt x="33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2" name="Google Shape;9342;p98"/>
            <p:cNvSpPr/>
            <p:nvPr/>
          </p:nvSpPr>
          <p:spPr>
            <a:xfrm>
              <a:off x="10979341" y="418379"/>
              <a:ext cx="38750" cy="25464"/>
            </a:xfrm>
            <a:custGeom>
              <a:avLst/>
              <a:gdLst/>
              <a:ahLst/>
              <a:cxnLst/>
              <a:rect l="l" t="t" r="r" b="b"/>
              <a:pathLst>
                <a:path w="1015" h="667" extrusionOk="0">
                  <a:moveTo>
                    <a:pt x="528" y="1"/>
                  </a:moveTo>
                  <a:cubicBezTo>
                    <a:pt x="260" y="1"/>
                    <a:pt x="0" y="160"/>
                    <a:pt x="153" y="431"/>
                  </a:cubicBezTo>
                  <a:cubicBezTo>
                    <a:pt x="153" y="431"/>
                    <a:pt x="183" y="462"/>
                    <a:pt x="183" y="462"/>
                  </a:cubicBezTo>
                  <a:cubicBezTo>
                    <a:pt x="270" y="591"/>
                    <a:pt x="463" y="666"/>
                    <a:pt x="638" y="666"/>
                  </a:cubicBezTo>
                  <a:cubicBezTo>
                    <a:pt x="838" y="666"/>
                    <a:pt x="1015" y="568"/>
                    <a:pt x="982" y="339"/>
                  </a:cubicBezTo>
                  <a:cubicBezTo>
                    <a:pt x="968" y="105"/>
                    <a:pt x="745" y="1"/>
                    <a:pt x="52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3" name="Google Shape;9343;p98"/>
            <p:cNvSpPr/>
            <p:nvPr/>
          </p:nvSpPr>
          <p:spPr>
            <a:xfrm>
              <a:off x="11089369" y="389555"/>
              <a:ext cx="38941" cy="26037"/>
            </a:xfrm>
            <a:custGeom>
              <a:avLst/>
              <a:gdLst/>
              <a:ahLst/>
              <a:cxnLst/>
              <a:rect l="l" t="t" r="r" b="b"/>
              <a:pathLst>
                <a:path w="1020" h="682" extrusionOk="0">
                  <a:moveTo>
                    <a:pt x="540" y="1"/>
                  </a:moveTo>
                  <a:cubicBezTo>
                    <a:pt x="268" y="1"/>
                    <a:pt x="1" y="171"/>
                    <a:pt x="157" y="449"/>
                  </a:cubicBezTo>
                  <a:lnTo>
                    <a:pt x="188" y="480"/>
                  </a:lnTo>
                  <a:cubicBezTo>
                    <a:pt x="272" y="606"/>
                    <a:pt x="459" y="681"/>
                    <a:pt x="632" y="681"/>
                  </a:cubicBezTo>
                  <a:cubicBezTo>
                    <a:pt x="836" y="681"/>
                    <a:pt x="1020" y="576"/>
                    <a:pt x="986" y="326"/>
                  </a:cubicBezTo>
                  <a:cubicBezTo>
                    <a:pt x="960" y="100"/>
                    <a:pt x="749" y="1"/>
                    <a:pt x="54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4" name="Google Shape;9344;p98"/>
            <p:cNvSpPr/>
            <p:nvPr/>
          </p:nvSpPr>
          <p:spPr>
            <a:xfrm>
              <a:off x="10800708" y="442927"/>
              <a:ext cx="36956" cy="35391"/>
            </a:xfrm>
            <a:custGeom>
              <a:avLst/>
              <a:gdLst/>
              <a:ahLst/>
              <a:cxnLst/>
              <a:rect l="l" t="t" r="r" b="b"/>
              <a:pathLst>
                <a:path w="968" h="927" extrusionOk="0">
                  <a:moveTo>
                    <a:pt x="555" y="1"/>
                  </a:moveTo>
                  <a:cubicBezTo>
                    <a:pt x="511" y="1"/>
                    <a:pt x="462" y="11"/>
                    <a:pt x="410" y="34"/>
                  </a:cubicBezTo>
                  <a:cubicBezTo>
                    <a:pt x="0" y="213"/>
                    <a:pt x="253" y="926"/>
                    <a:pt x="562" y="926"/>
                  </a:cubicBezTo>
                  <a:cubicBezTo>
                    <a:pt x="623" y="926"/>
                    <a:pt x="687" y="898"/>
                    <a:pt x="748" y="832"/>
                  </a:cubicBezTo>
                  <a:lnTo>
                    <a:pt x="779" y="770"/>
                  </a:lnTo>
                  <a:cubicBezTo>
                    <a:pt x="967" y="528"/>
                    <a:pt x="872" y="1"/>
                    <a:pt x="55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5" name="Google Shape;9345;p98"/>
            <p:cNvSpPr/>
            <p:nvPr/>
          </p:nvSpPr>
          <p:spPr>
            <a:xfrm>
              <a:off x="10753788" y="446783"/>
              <a:ext cx="44973" cy="25541"/>
            </a:xfrm>
            <a:custGeom>
              <a:avLst/>
              <a:gdLst/>
              <a:ahLst/>
              <a:cxnLst/>
              <a:rect l="l" t="t" r="r" b="b"/>
              <a:pathLst>
                <a:path w="1178" h="669" extrusionOk="0">
                  <a:moveTo>
                    <a:pt x="561" y="0"/>
                  </a:moveTo>
                  <a:cubicBezTo>
                    <a:pt x="288" y="0"/>
                    <a:pt x="1" y="187"/>
                    <a:pt x="135" y="455"/>
                  </a:cubicBezTo>
                  <a:cubicBezTo>
                    <a:pt x="211" y="607"/>
                    <a:pt x="353" y="668"/>
                    <a:pt x="500" y="668"/>
                  </a:cubicBezTo>
                  <a:cubicBezTo>
                    <a:pt x="826" y="668"/>
                    <a:pt x="1177" y="371"/>
                    <a:pt x="902" y="117"/>
                  </a:cubicBezTo>
                  <a:lnTo>
                    <a:pt x="841" y="86"/>
                  </a:lnTo>
                  <a:cubicBezTo>
                    <a:pt x="765" y="27"/>
                    <a:pt x="664" y="0"/>
                    <a:pt x="56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6" name="Google Shape;9346;p98"/>
            <p:cNvSpPr/>
            <p:nvPr/>
          </p:nvSpPr>
          <p:spPr>
            <a:xfrm>
              <a:off x="11119758" y="920604"/>
              <a:ext cx="36727" cy="34016"/>
            </a:xfrm>
            <a:custGeom>
              <a:avLst/>
              <a:gdLst/>
              <a:ahLst/>
              <a:cxnLst/>
              <a:rect l="l" t="t" r="r" b="b"/>
              <a:pathLst>
                <a:path w="962" h="891" extrusionOk="0">
                  <a:moveTo>
                    <a:pt x="412" y="1"/>
                  </a:moveTo>
                  <a:cubicBezTo>
                    <a:pt x="348" y="1"/>
                    <a:pt x="282" y="33"/>
                    <a:pt x="221" y="111"/>
                  </a:cubicBezTo>
                  <a:cubicBezTo>
                    <a:pt x="190" y="111"/>
                    <a:pt x="190" y="142"/>
                    <a:pt x="159" y="142"/>
                  </a:cubicBezTo>
                  <a:cubicBezTo>
                    <a:pt x="1" y="380"/>
                    <a:pt x="115" y="891"/>
                    <a:pt x="405" y="891"/>
                  </a:cubicBezTo>
                  <a:cubicBezTo>
                    <a:pt x="452" y="891"/>
                    <a:pt x="503" y="878"/>
                    <a:pt x="559" y="848"/>
                  </a:cubicBezTo>
                  <a:cubicBezTo>
                    <a:pt x="961" y="672"/>
                    <a:pt x="704" y="1"/>
                    <a:pt x="41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7" name="Google Shape;9347;p98"/>
            <p:cNvSpPr/>
            <p:nvPr/>
          </p:nvSpPr>
          <p:spPr>
            <a:xfrm>
              <a:off x="10876071" y="603731"/>
              <a:ext cx="46118" cy="25923"/>
            </a:xfrm>
            <a:custGeom>
              <a:avLst/>
              <a:gdLst/>
              <a:ahLst/>
              <a:cxnLst/>
              <a:rect l="l" t="t" r="r" b="b"/>
              <a:pathLst>
                <a:path w="1208" h="679" extrusionOk="0">
                  <a:moveTo>
                    <a:pt x="723" y="0"/>
                  </a:moveTo>
                  <a:cubicBezTo>
                    <a:pt x="389" y="0"/>
                    <a:pt x="0" y="338"/>
                    <a:pt x="309" y="581"/>
                  </a:cubicBezTo>
                  <a:cubicBezTo>
                    <a:pt x="309" y="581"/>
                    <a:pt x="340" y="612"/>
                    <a:pt x="340" y="612"/>
                  </a:cubicBezTo>
                  <a:cubicBezTo>
                    <a:pt x="416" y="657"/>
                    <a:pt x="510" y="678"/>
                    <a:pt x="607" y="678"/>
                  </a:cubicBezTo>
                  <a:cubicBezTo>
                    <a:pt x="900" y="678"/>
                    <a:pt x="1208" y="482"/>
                    <a:pt x="1046" y="182"/>
                  </a:cubicBezTo>
                  <a:cubicBezTo>
                    <a:pt x="977" y="52"/>
                    <a:pt x="854" y="0"/>
                    <a:pt x="72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8" name="Google Shape;9348;p98"/>
            <p:cNvSpPr/>
            <p:nvPr/>
          </p:nvSpPr>
          <p:spPr>
            <a:xfrm>
              <a:off x="10842971" y="370619"/>
              <a:ext cx="46080" cy="30275"/>
            </a:xfrm>
            <a:custGeom>
              <a:avLst/>
              <a:gdLst/>
              <a:ahLst/>
              <a:cxnLst/>
              <a:rect l="l" t="t" r="r" b="b"/>
              <a:pathLst>
                <a:path w="1207" h="793" extrusionOk="0">
                  <a:moveTo>
                    <a:pt x="654" y="1"/>
                  </a:moveTo>
                  <a:cubicBezTo>
                    <a:pt x="241" y="1"/>
                    <a:pt x="1" y="792"/>
                    <a:pt x="446" y="792"/>
                  </a:cubicBezTo>
                  <a:cubicBezTo>
                    <a:pt x="454" y="792"/>
                    <a:pt x="462" y="792"/>
                    <a:pt x="470" y="791"/>
                  </a:cubicBezTo>
                  <a:lnTo>
                    <a:pt x="531" y="791"/>
                  </a:lnTo>
                  <a:cubicBezTo>
                    <a:pt x="869" y="761"/>
                    <a:pt x="1207" y="177"/>
                    <a:pt x="777" y="24"/>
                  </a:cubicBezTo>
                  <a:cubicBezTo>
                    <a:pt x="735" y="8"/>
                    <a:pt x="694" y="1"/>
                    <a:pt x="65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49" name="Google Shape;9349;p98"/>
            <p:cNvSpPr/>
            <p:nvPr/>
          </p:nvSpPr>
          <p:spPr>
            <a:xfrm>
              <a:off x="10952044" y="412843"/>
              <a:ext cx="46042" cy="31420"/>
            </a:xfrm>
            <a:custGeom>
              <a:avLst/>
              <a:gdLst/>
              <a:ahLst/>
              <a:cxnLst/>
              <a:rect l="l" t="t" r="r" b="b"/>
              <a:pathLst>
                <a:path w="1206" h="823" extrusionOk="0">
                  <a:moveTo>
                    <a:pt x="656" y="1"/>
                  </a:moveTo>
                  <a:cubicBezTo>
                    <a:pt x="241" y="1"/>
                    <a:pt x="1" y="822"/>
                    <a:pt x="475" y="822"/>
                  </a:cubicBezTo>
                  <a:cubicBezTo>
                    <a:pt x="483" y="822"/>
                    <a:pt x="491" y="822"/>
                    <a:pt x="499" y="822"/>
                  </a:cubicBezTo>
                  <a:lnTo>
                    <a:pt x="561" y="822"/>
                  </a:lnTo>
                  <a:cubicBezTo>
                    <a:pt x="898" y="760"/>
                    <a:pt x="1206" y="177"/>
                    <a:pt x="776" y="23"/>
                  </a:cubicBezTo>
                  <a:cubicBezTo>
                    <a:pt x="735" y="8"/>
                    <a:pt x="695" y="1"/>
                    <a:pt x="65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0" name="Google Shape;9350;p98"/>
            <p:cNvSpPr/>
            <p:nvPr/>
          </p:nvSpPr>
          <p:spPr>
            <a:xfrm>
              <a:off x="11161562" y="949352"/>
              <a:ext cx="35658" cy="27259"/>
            </a:xfrm>
            <a:custGeom>
              <a:avLst/>
              <a:gdLst/>
              <a:ahLst/>
              <a:cxnLst/>
              <a:rect l="l" t="t" r="r" b="b"/>
              <a:pathLst>
                <a:path w="934" h="714" extrusionOk="0">
                  <a:moveTo>
                    <a:pt x="327" y="1"/>
                  </a:moveTo>
                  <a:cubicBezTo>
                    <a:pt x="168" y="1"/>
                    <a:pt x="30" y="82"/>
                    <a:pt x="16" y="279"/>
                  </a:cubicBezTo>
                  <a:cubicBezTo>
                    <a:pt x="0" y="567"/>
                    <a:pt x="277" y="714"/>
                    <a:pt x="518" y="714"/>
                  </a:cubicBezTo>
                  <a:cubicBezTo>
                    <a:pt x="740" y="714"/>
                    <a:pt x="934" y="590"/>
                    <a:pt x="845" y="341"/>
                  </a:cubicBezTo>
                  <a:lnTo>
                    <a:pt x="815" y="279"/>
                  </a:lnTo>
                  <a:cubicBezTo>
                    <a:pt x="732" y="113"/>
                    <a:pt x="514" y="1"/>
                    <a:pt x="32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1" name="Google Shape;9351;p98"/>
            <p:cNvSpPr/>
            <p:nvPr/>
          </p:nvSpPr>
          <p:spPr>
            <a:xfrm>
              <a:off x="10951166" y="399710"/>
              <a:ext cx="37147" cy="32833"/>
            </a:xfrm>
            <a:custGeom>
              <a:avLst/>
              <a:gdLst/>
              <a:ahLst/>
              <a:cxnLst/>
              <a:rect l="l" t="t" r="r" b="b"/>
              <a:pathLst>
                <a:path w="973" h="860" extrusionOk="0">
                  <a:moveTo>
                    <a:pt x="590" y="1"/>
                  </a:moveTo>
                  <a:cubicBezTo>
                    <a:pt x="552" y="1"/>
                    <a:pt x="508" y="10"/>
                    <a:pt x="461" y="29"/>
                  </a:cubicBezTo>
                  <a:lnTo>
                    <a:pt x="430" y="60"/>
                  </a:lnTo>
                  <a:cubicBezTo>
                    <a:pt x="123" y="214"/>
                    <a:pt x="0" y="858"/>
                    <a:pt x="461" y="858"/>
                  </a:cubicBezTo>
                  <a:cubicBezTo>
                    <a:pt x="468" y="859"/>
                    <a:pt x="476" y="859"/>
                    <a:pt x="483" y="859"/>
                  </a:cubicBezTo>
                  <a:cubicBezTo>
                    <a:pt x="937" y="859"/>
                    <a:pt x="973" y="1"/>
                    <a:pt x="59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2" name="Google Shape;9352;p98"/>
            <p:cNvSpPr/>
            <p:nvPr/>
          </p:nvSpPr>
          <p:spPr>
            <a:xfrm>
              <a:off x="11154538" y="889948"/>
              <a:ext cx="36994" cy="26610"/>
            </a:xfrm>
            <a:custGeom>
              <a:avLst/>
              <a:gdLst/>
              <a:ahLst/>
              <a:cxnLst/>
              <a:rect l="l" t="t" r="r" b="b"/>
              <a:pathLst>
                <a:path w="969" h="697" extrusionOk="0">
                  <a:moveTo>
                    <a:pt x="458" y="0"/>
                  </a:moveTo>
                  <a:cubicBezTo>
                    <a:pt x="216" y="0"/>
                    <a:pt x="1" y="131"/>
                    <a:pt x="108" y="392"/>
                  </a:cubicBezTo>
                  <a:cubicBezTo>
                    <a:pt x="108" y="392"/>
                    <a:pt x="139" y="423"/>
                    <a:pt x="139" y="423"/>
                  </a:cubicBezTo>
                  <a:cubicBezTo>
                    <a:pt x="220" y="585"/>
                    <a:pt x="439" y="696"/>
                    <a:pt x="632" y="696"/>
                  </a:cubicBezTo>
                  <a:cubicBezTo>
                    <a:pt x="803" y="696"/>
                    <a:pt x="954" y="609"/>
                    <a:pt x="968" y="392"/>
                  </a:cubicBezTo>
                  <a:cubicBezTo>
                    <a:pt x="968" y="131"/>
                    <a:pt x="699" y="0"/>
                    <a:pt x="45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3" name="Google Shape;9353;p98"/>
            <p:cNvSpPr/>
            <p:nvPr/>
          </p:nvSpPr>
          <p:spPr>
            <a:xfrm>
              <a:off x="11266016" y="644619"/>
              <a:ext cx="34360" cy="32833"/>
            </a:xfrm>
            <a:custGeom>
              <a:avLst/>
              <a:gdLst/>
              <a:ahLst/>
              <a:cxnLst/>
              <a:rect l="l" t="t" r="r" b="b"/>
              <a:pathLst>
                <a:path w="900" h="860" extrusionOk="0">
                  <a:moveTo>
                    <a:pt x="502" y="0"/>
                  </a:moveTo>
                  <a:cubicBezTo>
                    <a:pt x="493" y="0"/>
                    <a:pt x="483" y="1"/>
                    <a:pt x="474" y="1"/>
                  </a:cubicBezTo>
                  <a:cubicBezTo>
                    <a:pt x="1" y="1"/>
                    <a:pt x="7" y="859"/>
                    <a:pt x="355" y="859"/>
                  </a:cubicBezTo>
                  <a:cubicBezTo>
                    <a:pt x="391" y="859"/>
                    <a:pt x="431" y="850"/>
                    <a:pt x="474" y="830"/>
                  </a:cubicBezTo>
                  <a:lnTo>
                    <a:pt x="535" y="800"/>
                  </a:lnTo>
                  <a:cubicBezTo>
                    <a:pt x="805" y="649"/>
                    <a:pt x="900" y="0"/>
                    <a:pt x="50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4" name="Google Shape;9354;p98"/>
            <p:cNvSpPr/>
            <p:nvPr/>
          </p:nvSpPr>
          <p:spPr>
            <a:xfrm>
              <a:off x="10882637" y="486870"/>
              <a:ext cx="35009" cy="29206"/>
            </a:xfrm>
            <a:custGeom>
              <a:avLst/>
              <a:gdLst/>
              <a:ahLst/>
              <a:cxnLst/>
              <a:rect l="l" t="t" r="r" b="b"/>
              <a:pathLst>
                <a:path w="917" h="765" extrusionOk="0">
                  <a:moveTo>
                    <a:pt x="394" y="0"/>
                  </a:moveTo>
                  <a:cubicBezTo>
                    <a:pt x="286" y="0"/>
                    <a:pt x="189" y="58"/>
                    <a:pt x="137" y="203"/>
                  </a:cubicBezTo>
                  <a:cubicBezTo>
                    <a:pt x="1" y="515"/>
                    <a:pt x="359" y="764"/>
                    <a:pt x="631" y="764"/>
                  </a:cubicBezTo>
                  <a:cubicBezTo>
                    <a:pt x="788" y="764"/>
                    <a:pt x="916" y="681"/>
                    <a:pt x="905" y="479"/>
                  </a:cubicBezTo>
                  <a:cubicBezTo>
                    <a:pt x="905" y="479"/>
                    <a:pt x="905" y="449"/>
                    <a:pt x="905" y="449"/>
                  </a:cubicBezTo>
                  <a:cubicBezTo>
                    <a:pt x="864" y="224"/>
                    <a:pt x="607" y="0"/>
                    <a:pt x="394"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5" name="Google Shape;9355;p98"/>
            <p:cNvSpPr/>
            <p:nvPr/>
          </p:nvSpPr>
          <p:spPr>
            <a:xfrm>
              <a:off x="10870497" y="573609"/>
              <a:ext cx="35391" cy="29206"/>
            </a:xfrm>
            <a:custGeom>
              <a:avLst/>
              <a:gdLst/>
              <a:ahLst/>
              <a:cxnLst/>
              <a:rect l="l" t="t" r="r" b="b"/>
              <a:pathLst>
                <a:path w="927" h="765" extrusionOk="0">
                  <a:moveTo>
                    <a:pt x="382" y="1"/>
                  </a:moveTo>
                  <a:cubicBezTo>
                    <a:pt x="270" y="1"/>
                    <a:pt x="169" y="58"/>
                    <a:pt x="117" y="203"/>
                  </a:cubicBezTo>
                  <a:cubicBezTo>
                    <a:pt x="1" y="515"/>
                    <a:pt x="366" y="765"/>
                    <a:pt x="640" y="765"/>
                  </a:cubicBezTo>
                  <a:cubicBezTo>
                    <a:pt x="799" y="765"/>
                    <a:pt x="927" y="682"/>
                    <a:pt x="916" y="479"/>
                  </a:cubicBezTo>
                  <a:cubicBezTo>
                    <a:pt x="916" y="479"/>
                    <a:pt x="916" y="449"/>
                    <a:pt x="916" y="449"/>
                  </a:cubicBezTo>
                  <a:cubicBezTo>
                    <a:pt x="875" y="225"/>
                    <a:pt x="605" y="1"/>
                    <a:pt x="38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6" name="Google Shape;9356;p98"/>
            <p:cNvSpPr/>
            <p:nvPr/>
          </p:nvSpPr>
          <p:spPr>
            <a:xfrm>
              <a:off x="10937078" y="534821"/>
              <a:ext cx="38216" cy="33673"/>
            </a:xfrm>
            <a:custGeom>
              <a:avLst/>
              <a:gdLst/>
              <a:ahLst/>
              <a:cxnLst/>
              <a:rect l="l" t="t" r="r" b="b"/>
              <a:pathLst>
                <a:path w="1001" h="882" extrusionOk="0">
                  <a:moveTo>
                    <a:pt x="630" y="0"/>
                  </a:moveTo>
                  <a:cubicBezTo>
                    <a:pt x="597" y="0"/>
                    <a:pt x="562" y="7"/>
                    <a:pt x="523" y="22"/>
                  </a:cubicBezTo>
                  <a:cubicBezTo>
                    <a:pt x="492" y="52"/>
                    <a:pt x="461" y="52"/>
                    <a:pt x="461" y="52"/>
                  </a:cubicBezTo>
                  <a:cubicBezTo>
                    <a:pt x="154" y="206"/>
                    <a:pt x="1" y="851"/>
                    <a:pt x="461" y="881"/>
                  </a:cubicBezTo>
                  <a:cubicBezTo>
                    <a:pt x="469" y="882"/>
                    <a:pt x="476" y="882"/>
                    <a:pt x="483" y="882"/>
                  </a:cubicBezTo>
                  <a:cubicBezTo>
                    <a:pt x="944" y="882"/>
                    <a:pt x="1000" y="0"/>
                    <a:pt x="630"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7" name="Google Shape;9357;p98"/>
            <p:cNvSpPr/>
            <p:nvPr/>
          </p:nvSpPr>
          <p:spPr>
            <a:xfrm>
              <a:off x="11277698" y="856962"/>
              <a:ext cx="36345" cy="26762"/>
            </a:xfrm>
            <a:custGeom>
              <a:avLst/>
              <a:gdLst/>
              <a:ahLst/>
              <a:cxnLst/>
              <a:rect l="l" t="t" r="r" b="b"/>
              <a:pathLst>
                <a:path w="952" h="701" extrusionOk="0">
                  <a:moveTo>
                    <a:pt x="441" y="1"/>
                  </a:moveTo>
                  <a:cubicBezTo>
                    <a:pt x="207" y="1"/>
                    <a:pt x="1" y="124"/>
                    <a:pt x="106" y="365"/>
                  </a:cubicBezTo>
                  <a:lnTo>
                    <a:pt x="106" y="427"/>
                  </a:lnTo>
                  <a:cubicBezTo>
                    <a:pt x="204" y="590"/>
                    <a:pt x="431" y="700"/>
                    <a:pt x="622" y="700"/>
                  </a:cubicBezTo>
                  <a:cubicBezTo>
                    <a:pt x="793" y="700"/>
                    <a:pt x="935" y="613"/>
                    <a:pt x="935" y="396"/>
                  </a:cubicBezTo>
                  <a:cubicBezTo>
                    <a:pt x="951" y="131"/>
                    <a:pt x="682" y="1"/>
                    <a:pt x="44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8" name="Google Shape;9358;p98"/>
            <p:cNvSpPr/>
            <p:nvPr/>
          </p:nvSpPr>
          <p:spPr>
            <a:xfrm>
              <a:off x="11157592" y="1126457"/>
              <a:ext cx="37452" cy="33673"/>
            </a:xfrm>
            <a:custGeom>
              <a:avLst/>
              <a:gdLst/>
              <a:ahLst/>
              <a:cxnLst/>
              <a:rect l="l" t="t" r="r" b="b"/>
              <a:pathLst>
                <a:path w="981" h="882" extrusionOk="0">
                  <a:moveTo>
                    <a:pt x="520" y="0"/>
                  </a:moveTo>
                  <a:cubicBezTo>
                    <a:pt x="40" y="0"/>
                    <a:pt x="1" y="882"/>
                    <a:pt x="403" y="882"/>
                  </a:cubicBezTo>
                  <a:cubicBezTo>
                    <a:pt x="438" y="882"/>
                    <a:pt x="477" y="875"/>
                    <a:pt x="520" y="860"/>
                  </a:cubicBezTo>
                  <a:cubicBezTo>
                    <a:pt x="520" y="829"/>
                    <a:pt x="550" y="829"/>
                    <a:pt x="550" y="829"/>
                  </a:cubicBezTo>
                  <a:cubicBezTo>
                    <a:pt x="857" y="676"/>
                    <a:pt x="980" y="31"/>
                    <a:pt x="52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59" name="Google Shape;9359;p98"/>
            <p:cNvSpPr/>
            <p:nvPr/>
          </p:nvSpPr>
          <p:spPr>
            <a:xfrm>
              <a:off x="11143428" y="680544"/>
              <a:ext cx="36498" cy="26572"/>
            </a:xfrm>
            <a:custGeom>
              <a:avLst/>
              <a:gdLst/>
              <a:ahLst/>
              <a:cxnLst/>
              <a:rect l="l" t="t" r="r" b="b"/>
              <a:pathLst>
                <a:path w="956" h="696" extrusionOk="0">
                  <a:moveTo>
                    <a:pt x="331" y="0"/>
                  </a:moveTo>
                  <a:cubicBezTo>
                    <a:pt x="155" y="0"/>
                    <a:pt x="0" y="93"/>
                    <a:pt x="0" y="319"/>
                  </a:cubicBezTo>
                  <a:cubicBezTo>
                    <a:pt x="0" y="573"/>
                    <a:pt x="253" y="696"/>
                    <a:pt x="486" y="696"/>
                  </a:cubicBezTo>
                  <a:cubicBezTo>
                    <a:pt x="732" y="696"/>
                    <a:pt x="956" y="557"/>
                    <a:pt x="829" y="288"/>
                  </a:cubicBezTo>
                  <a:cubicBezTo>
                    <a:pt x="829" y="288"/>
                    <a:pt x="829" y="258"/>
                    <a:pt x="798" y="258"/>
                  </a:cubicBezTo>
                  <a:cubicBezTo>
                    <a:pt x="720" y="101"/>
                    <a:pt x="514" y="0"/>
                    <a:pt x="33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0" name="Google Shape;9360;p98"/>
            <p:cNvSpPr/>
            <p:nvPr/>
          </p:nvSpPr>
          <p:spPr>
            <a:xfrm>
              <a:off x="11329810" y="961760"/>
              <a:ext cx="36574" cy="26304"/>
            </a:xfrm>
            <a:custGeom>
              <a:avLst/>
              <a:gdLst/>
              <a:ahLst/>
              <a:cxnLst/>
              <a:rect l="l" t="t" r="r" b="b"/>
              <a:pathLst>
                <a:path w="958" h="689" extrusionOk="0">
                  <a:moveTo>
                    <a:pt x="342" y="0"/>
                  </a:moveTo>
                  <a:cubicBezTo>
                    <a:pt x="162" y="0"/>
                    <a:pt x="0" y="92"/>
                    <a:pt x="0" y="323"/>
                  </a:cubicBezTo>
                  <a:cubicBezTo>
                    <a:pt x="0" y="572"/>
                    <a:pt x="245" y="688"/>
                    <a:pt x="474" y="688"/>
                  </a:cubicBezTo>
                  <a:cubicBezTo>
                    <a:pt x="726" y="688"/>
                    <a:pt x="958" y="549"/>
                    <a:pt x="829" y="292"/>
                  </a:cubicBezTo>
                  <a:cubicBezTo>
                    <a:pt x="829" y="261"/>
                    <a:pt x="829" y="261"/>
                    <a:pt x="799" y="230"/>
                  </a:cubicBezTo>
                  <a:cubicBezTo>
                    <a:pt x="722" y="92"/>
                    <a:pt x="522" y="0"/>
                    <a:pt x="34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1" name="Google Shape;9361;p98"/>
            <p:cNvSpPr/>
            <p:nvPr/>
          </p:nvSpPr>
          <p:spPr>
            <a:xfrm>
              <a:off x="11130142" y="769383"/>
              <a:ext cx="33253" cy="29473"/>
            </a:xfrm>
            <a:custGeom>
              <a:avLst/>
              <a:gdLst/>
              <a:ahLst/>
              <a:cxnLst/>
              <a:rect l="l" t="t" r="r" b="b"/>
              <a:pathLst>
                <a:path w="871" h="772" extrusionOk="0">
                  <a:moveTo>
                    <a:pt x="359" y="1"/>
                  </a:moveTo>
                  <a:cubicBezTo>
                    <a:pt x="251" y="1"/>
                    <a:pt x="154" y="58"/>
                    <a:pt x="102" y="203"/>
                  </a:cubicBezTo>
                  <a:cubicBezTo>
                    <a:pt x="1" y="487"/>
                    <a:pt x="370" y="772"/>
                    <a:pt x="631" y="772"/>
                  </a:cubicBezTo>
                  <a:cubicBezTo>
                    <a:pt x="765" y="772"/>
                    <a:pt x="870" y="697"/>
                    <a:pt x="870" y="510"/>
                  </a:cubicBezTo>
                  <a:cubicBezTo>
                    <a:pt x="870" y="479"/>
                    <a:pt x="870" y="479"/>
                    <a:pt x="870" y="449"/>
                  </a:cubicBezTo>
                  <a:cubicBezTo>
                    <a:pt x="829" y="225"/>
                    <a:pt x="572" y="1"/>
                    <a:pt x="35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2" name="Google Shape;9362;p98"/>
            <p:cNvSpPr/>
            <p:nvPr/>
          </p:nvSpPr>
          <p:spPr>
            <a:xfrm>
              <a:off x="10870497" y="441095"/>
              <a:ext cx="34665" cy="29244"/>
            </a:xfrm>
            <a:custGeom>
              <a:avLst/>
              <a:gdLst/>
              <a:ahLst/>
              <a:cxnLst/>
              <a:rect l="l" t="t" r="r" b="b"/>
              <a:pathLst>
                <a:path w="908" h="766" extrusionOk="0">
                  <a:moveTo>
                    <a:pt x="385" y="1"/>
                  </a:moveTo>
                  <a:cubicBezTo>
                    <a:pt x="272" y="1"/>
                    <a:pt x="170" y="58"/>
                    <a:pt x="117" y="204"/>
                  </a:cubicBezTo>
                  <a:cubicBezTo>
                    <a:pt x="1" y="516"/>
                    <a:pt x="366" y="766"/>
                    <a:pt x="632" y="766"/>
                  </a:cubicBezTo>
                  <a:cubicBezTo>
                    <a:pt x="786" y="766"/>
                    <a:pt x="908" y="683"/>
                    <a:pt x="885" y="481"/>
                  </a:cubicBezTo>
                  <a:cubicBezTo>
                    <a:pt x="885" y="481"/>
                    <a:pt x="885" y="450"/>
                    <a:pt x="885" y="419"/>
                  </a:cubicBezTo>
                  <a:cubicBezTo>
                    <a:pt x="865" y="217"/>
                    <a:pt x="604" y="1"/>
                    <a:pt x="38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3" name="Google Shape;9363;p98"/>
            <p:cNvSpPr/>
            <p:nvPr/>
          </p:nvSpPr>
          <p:spPr>
            <a:xfrm>
              <a:off x="10826898" y="510196"/>
              <a:ext cx="38216" cy="33711"/>
            </a:xfrm>
            <a:custGeom>
              <a:avLst/>
              <a:gdLst/>
              <a:ahLst/>
              <a:cxnLst/>
              <a:rect l="l" t="t" r="r" b="b"/>
              <a:pathLst>
                <a:path w="1001" h="883" extrusionOk="0">
                  <a:moveTo>
                    <a:pt x="629" y="0"/>
                  </a:moveTo>
                  <a:cubicBezTo>
                    <a:pt x="597" y="0"/>
                    <a:pt x="561" y="7"/>
                    <a:pt x="522" y="22"/>
                  </a:cubicBezTo>
                  <a:lnTo>
                    <a:pt x="461" y="52"/>
                  </a:lnTo>
                  <a:cubicBezTo>
                    <a:pt x="154" y="206"/>
                    <a:pt x="0" y="851"/>
                    <a:pt x="461" y="882"/>
                  </a:cubicBezTo>
                  <a:cubicBezTo>
                    <a:pt x="468" y="882"/>
                    <a:pt x="476" y="882"/>
                    <a:pt x="483" y="882"/>
                  </a:cubicBezTo>
                  <a:cubicBezTo>
                    <a:pt x="944" y="882"/>
                    <a:pt x="1000" y="0"/>
                    <a:pt x="62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4" name="Google Shape;9364;p98"/>
            <p:cNvSpPr/>
            <p:nvPr/>
          </p:nvSpPr>
          <p:spPr>
            <a:xfrm>
              <a:off x="11194395" y="576930"/>
              <a:ext cx="36383" cy="26610"/>
            </a:xfrm>
            <a:custGeom>
              <a:avLst/>
              <a:gdLst/>
              <a:ahLst/>
              <a:cxnLst/>
              <a:rect l="l" t="t" r="r" b="b"/>
              <a:pathLst>
                <a:path w="953" h="697" extrusionOk="0">
                  <a:moveTo>
                    <a:pt x="454" y="1"/>
                  </a:moveTo>
                  <a:cubicBezTo>
                    <a:pt x="216" y="1"/>
                    <a:pt x="1" y="131"/>
                    <a:pt x="108" y="392"/>
                  </a:cubicBezTo>
                  <a:cubicBezTo>
                    <a:pt x="108" y="392"/>
                    <a:pt x="108" y="423"/>
                    <a:pt x="139" y="423"/>
                  </a:cubicBezTo>
                  <a:cubicBezTo>
                    <a:pt x="220" y="586"/>
                    <a:pt x="439" y="697"/>
                    <a:pt x="627" y="697"/>
                  </a:cubicBezTo>
                  <a:cubicBezTo>
                    <a:pt x="795" y="697"/>
                    <a:pt x="937" y="609"/>
                    <a:pt x="937" y="392"/>
                  </a:cubicBezTo>
                  <a:cubicBezTo>
                    <a:pt x="953" y="131"/>
                    <a:pt x="692" y="1"/>
                    <a:pt x="45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5" name="Google Shape;9365;p98"/>
            <p:cNvSpPr/>
            <p:nvPr/>
          </p:nvSpPr>
          <p:spPr>
            <a:xfrm>
              <a:off x="10812047" y="355081"/>
              <a:ext cx="37147" cy="32794"/>
            </a:xfrm>
            <a:custGeom>
              <a:avLst/>
              <a:gdLst/>
              <a:ahLst/>
              <a:cxnLst/>
              <a:rect l="l" t="t" r="r" b="b"/>
              <a:pathLst>
                <a:path w="973" h="859" extrusionOk="0">
                  <a:moveTo>
                    <a:pt x="491" y="0"/>
                  </a:moveTo>
                  <a:cubicBezTo>
                    <a:pt x="37" y="0"/>
                    <a:pt x="1" y="858"/>
                    <a:pt x="383" y="858"/>
                  </a:cubicBezTo>
                  <a:cubicBezTo>
                    <a:pt x="422" y="858"/>
                    <a:pt x="465" y="849"/>
                    <a:pt x="512" y="830"/>
                  </a:cubicBezTo>
                  <a:lnTo>
                    <a:pt x="543" y="799"/>
                  </a:lnTo>
                  <a:cubicBezTo>
                    <a:pt x="850" y="646"/>
                    <a:pt x="973" y="1"/>
                    <a:pt x="512" y="1"/>
                  </a:cubicBezTo>
                  <a:cubicBezTo>
                    <a:pt x="505" y="0"/>
                    <a:pt x="498" y="0"/>
                    <a:pt x="4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6" name="Google Shape;9366;p98"/>
            <p:cNvSpPr/>
            <p:nvPr/>
          </p:nvSpPr>
          <p:spPr>
            <a:xfrm>
              <a:off x="11009387" y="1213655"/>
              <a:ext cx="36269" cy="35352"/>
            </a:xfrm>
            <a:custGeom>
              <a:avLst/>
              <a:gdLst/>
              <a:ahLst/>
              <a:cxnLst/>
              <a:rect l="l" t="t" r="r" b="b"/>
              <a:pathLst>
                <a:path w="950" h="926" extrusionOk="0">
                  <a:moveTo>
                    <a:pt x="433" y="1"/>
                  </a:moveTo>
                  <a:cubicBezTo>
                    <a:pt x="377" y="1"/>
                    <a:pt x="317" y="25"/>
                    <a:pt x="256" y="81"/>
                  </a:cubicBezTo>
                  <a:cubicBezTo>
                    <a:pt x="256" y="111"/>
                    <a:pt x="226" y="111"/>
                    <a:pt x="226" y="142"/>
                  </a:cubicBezTo>
                  <a:cubicBezTo>
                    <a:pt x="1" y="367"/>
                    <a:pt x="84" y="925"/>
                    <a:pt x="429" y="925"/>
                  </a:cubicBezTo>
                  <a:cubicBezTo>
                    <a:pt x="461" y="925"/>
                    <a:pt x="496" y="920"/>
                    <a:pt x="533" y="910"/>
                  </a:cubicBezTo>
                  <a:cubicBezTo>
                    <a:pt x="949" y="754"/>
                    <a:pt x="747" y="1"/>
                    <a:pt x="433"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7" name="Google Shape;9367;p98"/>
            <p:cNvSpPr/>
            <p:nvPr/>
          </p:nvSpPr>
          <p:spPr>
            <a:xfrm>
              <a:off x="10989114" y="756097"/>
              <a:ext cx="36116" cy="34207"/>
            </a:xfrm>
            <a:custGeom>
              <a:avLst/>
              <a:gdLst/>
              <a:ahLst/>
              <a:cxnLst/>
              <a:rect l="l" t="t" r="r" b="b"/>
              <a:pathLst>
                <a:path w="946" h="896" extrusionOk="0">
                  <a:moveTo>
                    <a:pt x="484" y="1"/>
                  </a:moveTo>
                  <a:cubicBezTo>
                    <a:pt x="426" y="1"/>
                    <a:pt x="362" y="19"/>
                    <a:pt x="296" y="60"/>
                  </a:cubicBezTo>
                  <a:cubicBezTo>
                    <a:pt x="1" y="281"/>
                    <a:pt x="296" y="896"/>
                    <a:pt x="584" y="896"/>
                  </a:cubicBezTo>
                  <a:cubicBezTo>
                    <a:pt x="655" y="896"/>
                    <a:pt x="726" y="858"/>
                    <a:pt x="787" y="766"/>
                  </a:cubicBezTo>
                  <a:lnTo>
                    <a:pt x="818" y="705"/>
                  </a:lnTo>
                  <a:cubicBezTo>
                    <a:pt x="946" y="449"/>
                    <a:pt x="775" y="1"/>
                    <a:pt x="48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8" name="Google Shape;9368;p98"/>
            <p:cNvSpPr/>
            <p:nvPr/>
          </p:nvSpPr>
          <p:spPr>
            <a:xfrm>
              <a:off x="11347372" y="827069"/>
              <a:ext cx="37185" cy="26152"/>
            </a:xfrm>
            <a:custGeom>
              <a:avLst/>
              <a:gdLst/>
              <a:ahLst/>
              <a:cxnLst/>
              <a:rect l="l" t="t" r="r" b="b"/>
              <a:pathLst>
                <a:path w="974" h="685" extrusionOk="0">
                  <a:moveTo>
                    <a:pt x="335" y="1"/>
                  </a:moveTo>
                  <a:cubicBezTo>
                    <a:pt x="156" y="1"/>
                    <a:pt x="1" y="94"/>
                    <a:pt x="1" y="319"/>
                  </a:cubicBezTo>
                  <a:cubicBezTo>
                    <a:pt x="16" y="569"/>
                    <a:pt x="261" y="685"/>
                    <a:pt x="490" y="685"/>
                  </a:cubicBezTo>
                  <a:cubicBezTo>
                    <a:pt x="741" y="685"/>
                    <a:pt x="973" y="545"/>
                    <a:pt x="861" y="289"/>
                  </a:cubicBezTo>
                  <a:lnTo>
                    <a:pt x="830" y="258"/>
                  </a:lnTo>
                  <a:cubicBezTo>
                    <a:pt x="736" y="101"/>
                    <a:pt x="522" y="1"/>
                    <a:pt x="33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69" name="Google Shape;9369;p98"/>
            <p:cNvSpPr/>
            <p:nvPr/>
          </p:nvSpPr>
          <p:spPr>
            <a:xfrm>
              <a:off x="10910163" y="758350"/>
              <a:ext cx="38139" cy="25426"/>
            </a:xfrm>
            <a:custGeom>
              <a:avLst/>
              <a:gdLst/>
              <a:ahLst/>
              <a:cxnLst/>
              <a:rect l="l" t="t" r="r" b="b"/>
              <a:pathLst>
                <a:path w="999" h="666" extrusionOk="0">
                  <a:moveTo>
                    <a:pt x="515" y="0"/>
                  </a:moveTo>
                  <a:cubicBezTo>
                    <a:pt x="251" y="0"/>
                    <a:pt x="0" y="159"/>
                    <a:pt x="153" y="431"/>
                  </a:cubicBezTo>
                  <a:lnTo>
                    <a:pt x="184" y="461"/>
                  </a:lnTo>
                  <a:cubicBezTo>
                    <a:pt x="270" y="590"/>
                    <a:pt x="456" y="666"/>
                    <a:pt x="628" y="666"/>
                  </a:cubicBezTo>
                  <a:cubicBezTo>
                    <a:pt x="823" y="666"/>
                    <a:pt x="999" y="568"/>
                    <a:pt x="982" y="338"/>
                  </a:cubicBezTo>
                  <a:cubicBezTo>
                    <a:pt x="955" y="105"/>
                    <a:pt x="730" y="0"/>
                    <a:pt x="51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0" name="Google Shape;9370;p98"/>
            <p:cNvSpPr/>
            <p:nvPr/>
          </p:nvSpPr>
          <p:spPr>
            <a:xfrm>
              <a:off x="11084749" y="890024"/>
              <a:ext cx="38903" cy="25732"/>
            </a:xfrm>
            <a:custGeom>
              <a:avLst/>
              <a:gdLst/>
              <a:ahLst/>
              <a:cxnLst/>
              <a:rect l="l" t="t" r="r" b="b"/>
              <a:pathLst>
                <a:path w="1019" h="674" extrusionOk="0">
                  <a:moveTo>
                    <a:pt x="530" y="0"/>
                  </a:moveTo>
                  <a:cubicBezTo>
                    <a:pt x="261" y="0"/>
                    <a:pt x="0" y="162"/>
                    <a:pt x="155" y="421"/>
                  </a:cubicBezTo>
                  <a:lnTo>
                    <a:pt x="186" y="482"/>
                  </a:lnTo>
                  <a:cubicBezTo>
                    <a:pt x="268" y="605"/>
                    <a:pt x="447" y="673"/>
                    <a:pt x="616" y="673"/>
                  </a:cubicBezTo>
                  <a:cubicBezTo>
                    <a:pt x="826" y="673"/>
                    <a:pt x="1018" y="567"/>
                    <a:pt x="984" y="329"/>
                  </a:cubicBezTo>
                  <a:cubicBezTo>
                    <a:pt x="957" y="99"/>
                    <a:pt x="741" y="0"/>
                    <a:pt x="53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1" name="Google Shape;9371;p98"/>
            <p:cNvSpPr/>
            <p:nvPr/>
          </p:nvSpPr>
          <p:spPr>
            <a:xfrm>
              <a:off x="11017633" y="507409"/>
              <a:ext cx="36879" cy="34283"/>
            </a:xfrm>
            <a:custGeom>
              <a:avLst/>
              <a:gdLst/>
              <a:ahLst/>
              <a:cxnLst/>
              <a:rect l="l" t="t" r="r" b="b"/>
              <a:pathLst>
                <a:path w="966" h="898" extrusionOk="0">
                  <a:moveTo>
                    <a:pt x="553" y="1"/>
                  </a:moveTo>
                  <a:cubicBezTo>
                    <a:pt x="509" y="1"/>
                    <a:pt x="461" y="11"/>
                    <a:pt x="409" y="33"/>
                  </a:cubicBezTo>
                  <a:cubicBezTo>
                    <a:pt x="1" y="212"/>
                    <a:pt x="249" y="898"/>
                    <a:pt x="556" y="898"/>
                  </a:cubicBezTo>
                  <a:cubicBezTo>
                    <a:pt x="618" y="898"/>
                    <a:pt x="684" y="869"/>
                    <a:pt x="746" y="801"/>
                  </a:cubicBezTo>
                  <a:lnTo>
                    <a:pt x="777" y="770"/>
                  </a:lnTo>
                  <a:cubicBezTo>
                    <a:pt x="966" y="528"/>
                    <a:pt x="871" y="1"/>
                    <a:pt x="55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2" name="Google Shape;9372;p98"/>
            <p:cNvSpPr/>
            <p:nvPr/>
          </p:nvSpPr>
          <p:spPr>
            <a:xfrm>
              <a:off x="10995566" y="858757"/>
              <a:ext cx="45469" cy="25006"/>
            </a:xfrm>
            <a:custGeom>
              <a:avLst/>
              <a:gdLst/>
              <a:ahLst/>
              <a:cxnLst/>
              <a:rect l="l" t="t" r="r" b="b"/>
              <a:pathLst>
                <a:path w="1191" h="655" extrusionOk="0">
                  <a:moveTo>
                    <a:pt x="586" y="1"/>
                  </a:moveTo>
                  <a:cubicBezTo>
                    <a:pt x="304" y="1"/>
                    <a:pt x="0" y="172"/>
                    <a:pt x="158" y="441"/>
                  </a:cubicBezTo>
                  <a:cubicBezTo>
                    <a:pt x="225" y="594"/>
                    <a:pt x="363" y="655"/>
                    <a:pt x="509" y="655"/>
                  </a:cubicBezTo>
                  <a:cubicBezTo>
                    <a:pt x="831" y="655"/>
                    <a:pt x="1191" y="357"/>
                    <a:pt x="895" y="104"/>
                  </a:cubicBezTo>
                  <a:lnTo>
                    <a:pt x="864" y="73"/>
                  </a:lnTo>
                  <a:cubicBezTo>
                    <a:pt x="790" y="23"/>
                    <a:pt x="689" y="1"/>
                    <a:pt x="58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3" name="Google Shape;9373;p98"/>
            <p:cNvSpPr/>
            <p:nvPr/>
          </p:nvSpPr>
          <p:spPr>
            <a:xfrm>
              <a:off x="10947615" y="557193"/>
              <a:ext cx="36536" cy="34054"/>
            </a:xfrm>
            <a:custGeom>
              <a:avLst/>
              <a:gdLst/>
              <a:ahLst/>
              <a:cxnLst/>
              <a:rect l="l" t="t" r="r" b="b"/>
              <a:pathLst>
                <a:path w="957" h="892" extrusionOk="0">
                  <a:moveTo>
                    <a:pt x="419" y="1"/>
                  </a:moveTo>
                  <a:cubicBezTo>
                    <a:pt x="352" y="1"/>
                    <a:pt x="283" y="33"/>
                    <a:pt x="216" y="111"/>
                  </a:cubicBezTo>
                  <a:lnTo>
                    <a:pt x="185" y="142"/>
                  </a:lnTo>
                  <a:cubicBezTo>
                    <a:pt x="0" y="380"/>
                    <a:pt x="134" y="891"/>
                    <a:pt x="410" y="891"/>
                  </a:cubicBezTo>
                  <a:cubicBezTo>
                    <a:pt x="455" y="891"/>
                    <a:pt x="503" y="878"/>
                    <a:pt x="554" y="848"/>
                  </a:cubicBezTo>
                  <a:cubicBezTo>
                    <a:pt x="956" y="672"/>
                    <a:pt x="720" y="1"/>
                    <a:pt x="41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4" name="Google Shape;9374;p98"/>
            <p:cNvSpPr/>
            <p:nvPr/>
          </p:nvSpPr>
          <p:spPr>
            <a:xfrm>
              <a:off x="10829189" y="575594"/>
              <a:ext cx="46118" cy="25923"/>
            </a:xfrm>
            <a:custGeom>
              <a:avLst/>
              <a:gdLst/>
              <a:ahLst/>
              <a:cxnLst/>
              <a:rect l="l" t="t" r="r" b="b"/>
              <a:pathLst>
                <a:path w="1208" h="679" extrusionOk="0">
                  <a:moveTo>
                    <a:pt x="723" y="0"/>
                  </a:moveTo>
                  <a:cubicBezTo>
                    <a:pt x="389" y="0"/>
                    <a:pt x="0" y="338"/>
                    <a:pt x="309" y="581"/>
                  </a:cubicBezTo>
                  <a:cubicBezTo>
                    <a:pt x="309" y="581"/>
                    <a:pt x="340" y="612"/>
                    <a:pt x="370" y="612"/>
                  </a:cubicBezTo>
                  <a:cubicBezTo>
                    <a:pt x="439" y="657"/>
                    <a:pt x="528" y="678"/>
                    <a:pt x="620" y="678"/>
                  </a:cubicBezTo>
                  <a:cubicBezTo>
                    <a:pt x="900" y="678"/>
                    <a:pt x="1208" y="482"/>
                    <a:pt x="1046" y="182"/>
                  </a:cubicBezTo>
                  <a:cubicBezTo>
                    <a:pt x="977" y="52"/>
                    <a:pt x="854" y="0"/>
                    <a:pt x="72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5" name="Google Shape;9375;p98"/>
            <p:cNvSpPr/>
            <p:nvPr/>
          </p:nvSpPr>
          <p:spPr>
            <a:xfrm>
              <a:off x="11353061" y="1045865"/>
              <a:ext cx="45928" cy="30237"/>
            </a:xfrm>
            <a:custGeom>
              <a:avLst/>
              <a:gdLst/>
              <a:ahLst/>
              <a:cxnLst/>
              <a:rect l="l" t="t" r="r" b="b"/>
              <a:pathLst>
                <a:path w="1203" h="792" extrusionOk="0">
                  <a:moveTo>
                    <a:pt x="657" y="0"/>
                  </a:moveTo>
                  <a:cubicBezTo>
                    <a:pt x="263" y="0"/>
                    <a:pt x="0" y="792"/>
                    <a:pt x="472" y="792"/>
                  </a:cubicBezTo>
                  <a:cubicBezTo>
                    <a:pt x="480" y="792"/>
                    <a:pt x="488" y="792"/>
                    <a:pt x="497" y="791"/>
                  </a:cubicBezTo>
                  <a:lnTo>
                    <a:pt x="558" y="791"/>
                  </a:lnTo>
                  <a:cubicBezTo>
                    <a:pt x="896" y="760"/>
                    <a:pt x="1203" y="177"/>
                    <a:pt x="773" y="23"/>
                  </a:cubicBezTo>
                  <a:cubicBezTo>
                    <a:pt x="734" y="8"/>
                    <a:pt x="695" y="0"/>
                    <a:pt x="657"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6" name="Google Shape;9376;p98"/>
            <p:cNvSpPr/>
            <p:nvPr/>
          </p:nvSpPr>
          <p:spPr>
            <a:xfrm>
              <a:off x="11221692" y="608618"/>
              <a:ext cx="46004" cy="31420"/>
            </a:xfrm>
            <a:custGeom>
              <a:avLst/>
              <a:gdLst/>
              <a:ahLst/>
              <a:cxnLst/>
              <a:rect l="l" t="t" r="r" b="b"/>
              <a:pathLst>
                <a:path w="1205" h="823" extrusionOk="0">
                  <a:moveTo>
                    <a:pt x="656" y="1"/>
                  </a:moveTo>
                  <a:cubicBezTo>
                    <a:pt x="240" y="1"/>
                    <a:pt x="0" y="822"/>
                    <a:pt x="474" y="822"/>
                  </a:cubicBezTo>
                  <a:cubicBezTo>
                    <a:pt x="482" y="822"/>
                    <a:pt x="490" y="822"/>
                    <a:pt x="499" y="821"/>
                  </a:cubicBezTo>
                  <a:lnTo>
                    <a:pt x="560" y="821"/>
                  </a:lnTo>
                  <a:cubicBezTo>
                    <a:pt x="898" y="760"/>
                    <a:pt x="1205" y="177"/>
                    <a:pt x="775" y="23"/>
                  </a:cubicBezTo>
                  <a:cubicBezTo>
                    <a:pt x="734" y="8"/>
                    <a:pt x="694" y="1"/>
                    <a:pt x="65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7" name="Google Shape;9377;p98"/>
            <p:cNvSpPr/>
            <p:nvPr/>
          </p:nvSpPr>
          <p:spPr>
            <a:xfrm>
              <a:off x="11003316" y="587849"/>
              <a:ext cx="35696" cy="27259"/>
            </a:xfrm>
            <a:custGeom>
              <a:avLst/>
              <a:gdLst/>
              <a:ahLst/>
              <a:cxnLst/>
              <a:rect l="l" t="t" r="r" b="b"/>
              <a:pathLst>
                <a:path w="935" h="714" extrusionOk="0">
                  <a:moveTo>
                    <a:pt x="306" y="0"/>
                  </a:moveTo>
                  <a:cubicBezTo>
                    <a:pt x="147" y="0"/>
                    <a:pt x="16" y="83"/>
                    <a:pt x="16" y="291"/>
                  </a:cubicBezTo>
                  <a:cubicBezTo>
                    <a:pt x="0" y="575"/>
                    <a:pt x="269" y="713"/>
                    <a:pt x="509" y="713"/>
                  </a:cubicBezTo>
                  <a:cubicBezTo>
                    <a:pt x="735" y="713"/>
                    <a:pt x="935" y="591"/>
                    <a:pt x="845" y="352"/>
                  </a:cubicBezTo>
                  <a:cubicBezTo>
                    <a:pt x="845" y="321"/>
                    <a:pt x="814" y="291"/>
                    <a:pt x="814" y="291"/>
                  </a:cubicBezTo>
                  <a:cubicBezTo>
                    <a:pt x="730" y="122"/>
                    <a:pt x="498" y="0"/>
                    <a:pt x="306"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8" name="Google Shape;9378;p98"/>
            <p:cNvSpPr/>
            <p:nvPr/>
          </p:nvSpPr>
          <p:spPr>
            <a:xfrm>
              <a:off x="11150453" y="478280"/>
              <a:ext cx="36383" cy="33940"/>
            </a:xfrm>
            <a:custGeom>
              <a:avLst/>
              <a:gdLst/>
              <a:ahLst/>
              <a:cxnLst/>
              <a:rect l="l" t="t" r="r" b="b"/>
              <a:pathLst>
                <a:path w="953" h="889" extrusionOk="0">
                  <a:moveTo>
                    <a:pt x="583" y="0"/>
                  </a:moveTo>
                  <a:cubicBezTo>
                    <a:pt x="546" y="0"/>
                    <a:pt x="506" y="9"/>
                    <a:pt x="461" y="29"/>
                  </a:cubicBezTo>
                  <a:lnTo>
                    <a:pt x="400" y="59"/>
                  </a:lnTo>
                  <a:cubicBezTo>
                    <a:pt x="92" y="213"/>
                    <a:pt x="0" y="858"/>
                    <a:pt x="430" y="888"/>
                  </a:cubicBezTo>
                  <a:cubicBezTo>
                    <a:pt x="933" y="888"/>
                    <a:pt x="953" y="0"/>
                    <a:pt x="58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79" name="Google Shape;9379;p98"/>
            <p:cNvSpPr/>
            <p:nvPr/>
          </p:nvSpPr>
          <p:spPr>
            <a:xfrm>
              <a:off x="10855684" y="514663"/>
              <a:ext cx="36307" cy="26762"/>
            </a:xfrm>
            <a:custGeom>
              <a:avLst/>
              <a:gdLst/>
              <a:ahLst/>
              <a:cxnLst/>
              <a:rect l="l" t="t" r="r" b="b"/>
              <a:pathLst>
                <a:path w="951" h="701" extrusionOk="0">
                  <a:moveTo>
                    <a:pt x="441" y="1"/>
                  </a:moveTo>
                  <a:cubicBezTo>
                    <a:pt x="207" y="1"/>
                    <a:pt x="0" y="123"/>
                    <a:pt x="106" y="365"/>
                  </a:cubicBezTo>
                  <a:cubicBezTo>
                    <a:pt x="106" y="396"/>
                    <a:pt x="106" y="396"/>
                    <a:pt x="106" y="427"/>
                  </a:cubicBezTo>
                  <a:cubicBezTo>
                    <a:pt x="204" y="589"/>
                    <a:pt x="431" y="700"/>
                    <a:pt x="622" y="700"/>
                  </a:cubicBezTo>
                  <a:cubicBezTo>
                    <a:pt x="793" y="700"/>
                    <a:pt x="935" y="613"/>
                    <a:pt x="935" y="396"/>
                  </a:cubicBezTo>
                  <a:cubicBezTo>
                    <a:pt x="951" y="131"/>
                    <a:pt x="682" y="1"/>
                    <a:pt x="44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0" name="Google Shape;9380;p98"/>
            <p:cNvSpPr/>
            <p:nvPr/>
          </p:nvSpPr>
          <p:spPr>
            <a:xfrm>
              <a:off x="11015342" y="428954"/>
              <a:ext cx="35505" cy="33062"/>
            </a:xfrm>
            <a:custGeom>
              <a:avLst/>
              <a:gdLst/>
              <a:ahLst/>
              <a:cxnLst/>
              <a:rect l="l" t="t" r="r" b="b"/>
              <a:pathLst>
                <a:path w="930" h="866" extrusionOk="0">
                  <a:moveTo>
                    <a:pt x="469" y="0"/>
                  </a:moveTo>
                  <a:cubicBezTo>
                    <a:pt x="0" y="0"/>
                    <a:pt x="2" y="866"/>
                    <a:pt x="362" y="866"/>
                  </a:cubicBezTo>
                  <a:cubicBezTo>
                    <a:pt x="403" y="866"/>
                    <a:pt x="449" y="855"/>
                    <a:pt x="499" y="829"/>
                  </a:cubicBezTo>
                  <a:lnTo>
                    <a:pt x="530" y="829"/>
                  </a:lnTo>
                  <a:cubicBezTo>
                    <a:pt x="837" y="645"/>
                    <a:pt x="929" y="0"/>
                    <a:pt x="46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1" name="Google Shape;9381;p98"/>
            <p:cNvSpPr/>
            <p:nvPr/>
          </p:nvSpPr>
          <p:spPr>
            <a:xfrm>
              <a:off x="10864808" y="298120"/>
              <a:ext cx="32871" cy="29473"/>
            </a:xfrm>
            <a:custGeom>
              <a:avLst/>
              <a:gdLst/>
              <a:ahLst/>
              <a:cxnLst/>
              <a:rect l="l" t="t" r="r" b="b"/>
              <a:pathLst>
                <a:path w="861" h="772" extrusionOk="0">
                  <a:moveTo>
                    <a:pt x="346" y="1"/>
                  </a:moveTo>
                  <a:cubicBezTo>
                    <a:pt x="234" y="1"/>
                    <a:pt x="134" y="58"/>
                    <a:pt x="82" y="203"/>
                  </a:cubicBezTo>
                  <a:cubicBezTo>
                    <a:pt x="1" y="488"/>
                    <a:pt x="376" y="772"/>
                    <a:pt x="631" y="772"/>
                  </a:cubicBezTo>
                  <a:cubicBezTo>
                    <a:pt x="762" y="772"/>
                    <a:pt x="860" y="697"/>
                    <a:pt x="850" y="510"/>
                  </a:cubicBezTo>
                  <a:cubicBezTo>
                    <a:pt x="850" y="480"/>
                    <a:pt x="850" y="449"/>
                    <a:pt x="850" y="449"/>
                  </a:cubicBezTo>
                  <a:cubicBezTo>
                    <a:pt x="829" y="225"/>
                    <a:pt x="566" y="1"/>
                    <a:pt x="34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2" name="Google Shape;9382;p98"/>
            <p:cNvSpPr/>
            <p:nvPr/>
          </p:nvSpPr>
          <p:spPr>
            <a:xfrm>
              <a:off x="11127241" y="862842"/>
              <a:ext cx="35391" cy="29511"/>
            </a:xfrm>
            <a:custGeom>
              <a:avLst/>
              <a:gdLst/>
              <a:ahLst/>
              <a:cxnLst/>
              <a:rect l="l" t="t" r="r" b="b"/>
              <a:pathLst>
                <a:path w="927" h="773" extrusionOk="0">
                  <a:moveTo>
                    <a:pt x="396" y="1"/>
                  </a:moveTo>
                  <a:cubicBezTo>
                    <a:pt x="277" y="1"/>
                    <a:pt x="171" y="61"/>
                    <a:pt x="117" y="211"/>
                  </a:cubicBezTo>
                  <a:cubicBezTo>
                    <a:pt x="0" y="523"/>
                    <a:pt x="365" y="773"/>
                    <a:pt x="640" y="773"/>
                  </a:cubicBezTo>
                  <a:cubicBezTo>
                    <a:pt x="798" y="773"/>
                    <a:pt x="927" y="690"/>
                    <a:pt x="915" y="488"/>
                  </a:cubicBezTo>
                  <a:cubicBezTo>
                    <a:pt x="915" y="457"/>
                    <a:pt x="915" y="426"/>
                    <a:pt x="915" y="426"/>
                  </a:cubicBezTo>
                  <a:cubicBezTo>
                    <a:pt x="876" y="207"/>
                    <a:pt x="615" y="1"/>
                    <a:pt x="396"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3" name="Google Shape;9383;p98"/>
            <p:cNvSpPr/>
            <p:nvPr/>
          </p:nvSpPr>
          <p:spPr>
            <a:xfrm>
              <a:off x="11023856" y="775148"/>
              <a:ext cx="37948" cy="32565"/>
            </a:xfrm>
            <a:custGeom>
              <a:avLst/>
              <a:gdLst/>
              <a:ahLst/>
              <a:cxnLst/>
              <a:rect l="l" t="t" r="r" b="b"/>
              <a:pathLst>
                <a:path w="994" h="853" extrusionOk="0">
                  <a:moveTo>
                    <a:pt x="605" y="0"/>
                  </a:moveTo>
                  <a:cubicBezTo>
                    <a:pt x="571" y="0"/>
                    <a:pt x="533" y="7"/>
                    <a:pt x="491" y="21"/>
                  </a:cubicBezTo>
                  <a:lnTo>
                    <a:pt x="430" y="52"/>
                  </a:lnTo>
                  <a:cubicBezTo>
                    <a:pt x="154" y="206"/>
                    <a:pt x="0" y="850"/>
                    <a:pt x="430" y="850"/>
                  </a:cubicBezTo>
                  <a:cubicBezTo>
                    <a:pt x="445" y="852"/>
                    <a:pt x="460" y="853"/>
                    <a:pt x="475" y="853"/>
                  </a:cubicBezTo>
                  <a:cubicBezTo>
                    <a:pt x="943" y="853"/>
                    <a:pt x="993" y="0"/>
                    <a:pt x="60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4" name="Google Shape;9384;p98"/>
            <p:cNvSpPr/>
            <p:nvPr/>
          </p:nvSpPr>
          <p:spPr>
            <a:xfrm>
              <a:off x="10957084" y="915603"/>
              <a:ext cx="36307" cy="26266"/>
            </a:xfrm>
            <a:custGeom>
              <a:avLst/>
              <a:gdLst/>
              <a:ahLst/>
              <a:cxnLst/>
              <a:rect l="l" t="t" r="r" b="b"/>
              <a:pathLst>
                <a:path w="951" h="688" extrusionOk="0">
                  <a:moveTo>
                    <a:pt x="441" y="0"/>
                  </a:moveTo>
                  <a:cubicBezTo>
                    <a:pt x="207" y="0"/>
                    <a:pt x="0" y="123"/>
                    <a:pt x="91" y="365"/>
                  </a:cubicBezTo>
                  <a:cubicBezTo>
                    <a:pt x="91" y="395"/>
                    <a:pt x="122" y="395"/>
                    <a:pt x="122" y="426"/>
                  </a:cubicBezTo>
                  <a:cubicBezTo>
                    <a:pt x="202" y="586"/>
                    <a:pt x="415" y="688"/>
                    <a:pt x="605" y="688"/>
                  </a:cubicBezTo>
                  <a:cubicBezTo>
                    <a:pt x="780" y="688"/>
                    <a:pt x="936" y="602"/>
                    <a:pt x="951" y="395"/>
                  </a:cubicBezTo>
                  <a:cubicBezTo>
                    <a:pt x="951" y="131"/>
                    <a:pt x="682" y="0"/>
                    <a:pt x="44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5" name="Google Shape;9385;p98"/>
            <p:cNvSpPr/>
            <p:nvPr/>
          </p:nvSpPr>
          <p:spPr>
            <a:xfrm>
              <a:off x="10870650" y="679781"/>
              <a:ext cx="37185" cy="32794"/>
            </a:xfrm>
            <a:custGeom>
              <a:avLst/>
              <a:gdLst/>
              <a:ahLst/>
              <a:cxnLst/>
              <a:rect l="l" t="t" r="r" b="b"/>
              <a:pathLst>
                <a:path w="974" h="859" extrusionOk="0">
                  <a:moveTo>
                    <a:pt x="491" y="1"/>
                  </a:moveTo>
                  <a:cubicBezTo>
                    <a:pt x="37" y="1"/>
                    <a:pt x="1" y="859"/>
                    <a:pt x="383" y="859"/>
                  </a:cubicBezTo>
                  <a:cubicBezTo>
                    <a:pt x="422" y="859"/>
                    <a:pt x="465" y="850"/>
                    <a:pt x="513" y="830"/>
                  </a:cubicBezTo>
                  <a:cubicBezTo>
                    <a:pt x="513" y="830"/>
                    <a:pt x="543" y="830"/>
                    <a:pt x="543" y="800"/>
                  </a:cubicBezTo>
                  <a:cubicBezTo>
                    <a:pt x="850" y="646"/>
                    <a:pt x="973" y="1"/>
                    <a:pt x="513" y="1"/>
                  </a:cubicBezTo>
                  <a:cubicBezTo>
                    <a:pt x="505" y="1"/>
                    <a:pt x="498" y="1"/>
                    <a:pt x="49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6" name="Google Shape;9386;p98"/>
            <p:cNvSpPr/>
            <p:nvPr/>
          </p:nvSpPr>
          <p:spPr>
            <a:xfrm>
              <a:off x="10933566" y="544556"/>
              <a:ext cx="37109" cy="26572"/>
            </a:xfrm>
            <a:custGeom>
              <a:avLst/>
              <a:gdLst/>
              <a:ahLst/>
              <a:cxnLst/>
              <a:rect l="l" t="t" r="r" b="b"/>
              <a:pathLst>
                <a:path w="972" h="696" extrusionOk="0">
                  <a:moveTo>
                    <a:pt x="335" y="1"/>
                  </a:moveTo>
                  <a:cubicBezTo>
                    <a:pt x="156" y="1"/>
                    <a:pt x="1" y="94"/>
                    <a:pt x="1" y="319"/>
                  </a:cubicBezTo>
                  <a:cubicBezTo>
                    <a:pt x="16" y="573"/>
                    <a:pt x="269" y="696"/>
                    <a:pt x="502" y="696"/>
                  </a:cubicBezTo>
                  <a:cubicBezTo>
                    <a:pt x="748" y="696"/>
                    <a:pt x="971" y="557"/>
                    <a:pt x="860" y="289"/>
                  </a:cubicBezTo>
                  <a:cubicBezTo>
                    <a:pt x="860" y="289"/>
                    <a:pt x="830" y="258"/>
                    <a:pt x="830" y="258"/>
                  </a:cubicBezTo>
                  <a:cubicBezTo>
                    <a:pt x="736" y="101"/>
                    <a:pt x="522" y="1"/>
                    <a:pt x="33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7" name="Google Shape;9387;p98"/>
            <p:cNvSpPr/>
            <p:nvPr/>
          </p:nvSpPr>
          <p:spPr>
            <a:xfrm>
              <a:off x="10914248" y="388486"/>
              <a:ext cx="37109" cy="25846"/>
            </a:xfrm>
            <a:custGeom>
              <a:avLst/>
              <a:gdLst/>
              <a:ahLst/>
              <a:cxnLst/>
              <a:rect l="l" t="t" r="r" b="b"/>
              <a:pathLst>
                <a:path w="972" h="677" extrusionOk="0">
                  <a:moveTo>
                    <a:pt x="346" y="1"/>
                  </a:moveTo>
                  <a:cubicBezTo>
                    <a:pt x="161" y="1"/>
                    <a:pt x="0" y="93"/>
                    <a:pt x="15" y="323"/>
                  </a:cubicBezTo>
                  <a:cubicBezTo>
                    <a:pt x="15" y="561"/>
                    <a:pt x="268" y="677"/>
                    <a:pt x="500" y="677"/>
                  </a:cubicBezTo>
                  <a:cubicBezTo>
                    <a:pt x="747" y="677"/>
                    <a:pt x="971" y="546"/>
                    <a:pt x="844" y="293"/>
                  </a:cubicBezTo>
                  <a:lnTo>
                    <a:pt x="814" y="231"/>
                  </a:lnTo>
                  <a:cubicBezTo>
                    <a:pt x="737" y="93"/>
                    <a:pt x="530" y="1"/>
                    <a:pt x="34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8" name="Google Shape;9388;p98"/>
            <p:cNvSpPr/>
            <p:nvPr/>
          </p:nvSpPr>
          <p:spPr>
            <a:xfrm>
              <a:off x="11194242" y="691348"/>
              <a:ext cx="32833" cy="28977"/>
            </a:xfrm>
            <a:custGeom>
              <a:avLst/>
              <a:gdLst/>
              <a:ahLst/>
              <a:cxnLst/>
              <a:rect l="l" t="t" r="r" b="b"/>
              <a:pathLst>
                <a:path w="860" h="759" extrusionOk="0">
                  <a:moveTo>
                    <a:pt x="346" y="1"/>
                  </a:moveTo>
                  <a:cubicBezTo>
                    <a:pt x="234" y="1"/>
                    <a:pt x="133" y="55"/>
                    <a:pt x="82" y="190"/>
                  </a:cubicBezTo>
                  <a:cubicBezTo>
                    <a:pt x="0" y="474"/>
                    <a:pt x="376" y="758"/>
                    <a:pt x="631" y="758"/>
                  </a:cubicBezTo>
                  <a:cubicBezTo>
                    <a:pt x="761" y="758"/>
                    <a:pt x="860" y="684"/>
                    <a:pt x="849" y="497"/>
                  </a:cubicBezTo>
                  <a:cubicBezTo>
                    <a:pt x="849" y="497"/>
                    <a:pt x="849" y="466"/>
                    <a:pt x="849" y="435"/>
                  </a:cubicBezTo>
                  <a:cubicBezTo>
                    <a:pt x="829" y="211"/>
                    <a:pt x="565" y="1"/>
                    <a:pt x="34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89" name="Google Shape;9389;p98"/>
            <p:cNvSpPr/>
            <p:nvPr/>
          </p:nvSpPr>
          <p:spPr>
            <a:xfrm>
              <a:off x="11297970" y="1087936"/>
              <a:ext cx="34627" cy="29511"/>
            </a:xfrm>
            <a:custGeom>
              <a:avLst/>
              <a:gdLst/>
              <a:ahLst/>
              <a:cxnLst/>
              <a:rect l="l" t="t" r="r" b="b"/>
              <a:pathLst>
                <a:path w="907" h="773" extrusionOk="0">
                  <a:moveTo>
                    <a:pt x="376" y="0"/>
                  </a:moveTo>
                  <a:cubicBezTo>
                    <a:pt x="258" y="0"/>
                    <a:pt x="151" y="60"/>
                    <a:pt x="97" y="211"/>
                  </a:cubicBezTo>
                  <a:cubicBezTo>
                    <a:pt x="0" y="523"/>
                    <a:pt x="360" y="773"/>
                    <a:pt x="628" y="773"/>
                  </a:cubicBezTo>
                  <a:cubicBezTo>
                    <a:pt x="783" y="773"/>
                    <a:pt x="907" y="690"/>
                    <a:pt x="896" y="487"/>
                  </a:cubicBezTo>
                  <a:cubicBezTo>
                    <a:pt x="896" y="457"/>
                    <a:pt x="896" y="457"/>
                    <a:pt x="896" y="426"/>
                  </a:cubicBezTo>
                  <a:cubicBezTo>
                    <a:pt x="856" y="207"/>
                    <a:pt x="596" y="0"/>
                    <a:pt x="37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0" name="Google Shape;9390;p98"/>
            <p:cNvSpPr/>
            <p:nvPr/>
          </p:nvSpPr>
          <p:spPr>
            <a:xfrm>
              <a:off x="11100020" y="936906"/>
              <a:ext cx="38979" cy="32604"/>
            </a:xfrm>
            <a:custGeom>
              <a:avLst/>
              <a:gdLst/>
              <a:ahLst/>
              <a:cxnLst/>
              <a:rect l="l" t="t" r="r" b="b"/>
              <a:pathLst>
                <a:path w="1021" h="854" extrusionOk="0">
                  <a:moveTo>
                    <a:pt x="636" y="0"/>
                  </a:moveTo>
                  <a:cubicBezTo>
                    <a:pt x="602" y="0"/>
                    <a:pt x="564" y="7"/>
                    <a:pt x="523" y="22"/>
                  </a:cubicBezTo>
                  <a:lnTo>
                    <a:pt x="462" y="52"/>
                  </a:lnTo>
                  <a:cubicBezTo>
                    <a:pt x="154" y="206"/>
                    <a:pt x="1" y="820"/>
                    <a:pt x="462" y="851"/>
                  </a:cubicBezTo>
                  <a:cubicBezTo>
                    <a:pt x="476" y="853"/>
                    <a:pt x="490" y="853"/>
                    <a:pt x="504" y="853"/>
                  </a:cubicBezTo>
                  <a:cubicBezTo>
                    <a:pt x="947" y="853"/>
                    <a:pt x="1020" y="0"/>
                    <a:pt x="63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1" name="Google Shape;9391;p98"/>
            <p:cNvSpPr/>
            <p:nvPr/>
          </p:nvSpPr>
          <p:spPr>
            <a:xfrm>
              <a:off x="10872635" y="318469"/>
              <a:ext cx="36345" cy="26724"/>
            </a:xfrm>
            <a:custGeom>
              <a:avLst/>
              <a:gdLst/>
              <a:ahLst/>
              <a:cxnLst/>
              <a:rect l="l" t="t" r="r" b="b"/>
              <a:pathLst>
                <a:path w="952" h="700" extrusionOk="0">
                  <a:moveTo>
                    <a:pt x="453" y="0"/>
                  </a:moveTo>
                  <a:cubicBezTo>
                    <a:pt x="215" y="0"/>
                    <a:pt x="0" y="131"/>
                    <a:pt x="92" y="376"/>
                  </a:cubicBezTo>
                  <a:lnTo>
                    <a:pt x="123" y="438"/>
                  </a:lnTo>
                  <a:cubicBezTo>
                    <a:pt x="203" y="598"/>
                    <a:pt x="416" y="699"/>
                    <a:pt x="606" y="699"/>
                  </a:cubicBezTo>
                  <a:cubicBezTo>
                    <a:pt x="781" y="699"/>
                    <a:pt x="937" y="613"/>
                    <a:pt x="952" y="407"/>
                  </a:cubicBezTo>
                  <a:cubicBezTo>
                    <a:pt x="952" y="131"/>
                    <a:pt x="691" y="0"/>
                    <a:pt x="45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2" name="Google Shape;9392;p98"/>
            <p:cNvSpPr/>
            <p:nvPr/>
          </p:nvSpPr>
          <p:spPr>
            <a:xfrm>
              <a:off x="11326642" y="1159252"/>
              <a:ext cx="37185" cy="32565"/>
            </a:xfrm>
            <a:custGeom>
              <a:avLst/>
              <a:gdLst/>
              <a:ahLst/>
              <a:cxnLst/>
              <a:rect l="l" t="t" r="r" b="b"/>
              <a:pathLst>
                <a:path w="974" h="853" extrusionOk="0">
                  <a:moveTo>
                    <a:pt x="491" y="0"/>
                  </a:moveTo>
                  <a:cubicBezTo>
                    <a:pt x="32" y="0"/>
                    <a:pt x="1" y="852"/>
                    <a:pt x="373" y="852"/>
                  </a:cubicBezTo>
                  <a:cubicBezTo>
                    <a:pt x="406" y="852"/>
                    <a:pt x="443" y="845"/>
                    <a:pt x="483" y="830"/>
                  </a:cubicBezTo>
                  <a:lnTo>
                    <a:pt x="544" y="800"/>
                  </a:lnTo>
                  <a:cubicBezTo>
                    <a:pt x="851" y="646"/>
                    <a:pt x="974" y="1"/>
                    <a:pt x="513" y="1"/>
                  </a:cubicBezTo>
                  <a:cubicBezTo>
                    <a:pt x="506" y="1"/>
                    <a:pt x="498" y="0"/>
                    <a:pt x="49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3" name="Google Shape;9393;p98"/>
            <p:cNvSpPr/>
            <p:nvPr/>
          </p:nvSpPr>
          <p:spPr>
            <a:xfrm>
              <a:off x="11078450" y="1036664"/>
              <a:ext cx="35200" cy="35314"/>
            </a:xfrm>
            <a:custGeom>
              <a:avLst/>
              <a:gdLst/>
              <a:ahLst/>
              <a:cxnLst/>
              <a:rect l="l" t="t" r="r" b="b"/>
              <a:pathLst>
                <a:path w="922" h="925" extrusionOk="0">
                  <a:moveTo>
                    <a:pt x="415" y="0"/>
                  </a:moveTo>
                  <a:cubicBezTo>
                    <a:pt x="357" y="0"/>
                    <a:pt x="293" y="24"/>
                    <a:pt x="228" y="80"/>
                  </a:cubicBezTo>
                  <a:lnTo>
                    <a:pt x="197" y="142"/>
                  </a:lnTo>
                  <a:cubicBezTo>
                    <a:pt x="1" y="366"/>
                    <a:pt x="61" y="925"/>
                    <a:pt x="402" y="925"/>
                  </a:cubicBezTo>
                  <a:cubicBezTo>
                    <a:pt x="433" y="925"/>
                    <a:pt x="468" y="920"/>
                    <a:pt x="505" y="909"/>
                  </a:cubicBezTo>
                  <a:cubicBezTo>
                    <a:pt x="921" y="753"/>
                    <a:pt x="742" y="0"/>
                    <a:pt x="41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4" name="Google Shape;9394;p98"/>
            <p:cNvSpPr/>
            <p:nvPr/>
          </p:nvSpPr>
          <p:spPr>
            <a:xfrm>
              <a:off x="10956625" y="983101"/>
              <a:ext cx="35734" cy="33940"/>
            </a:xfrm>
            <a:custGeom>
              <a:avLst/>
              <a:gdLst/>
              <a:ahLst/>
              <a:cxnLst/>
              <a:rect l="l" t="t" r="r" b="b"/>
              <a:pathLst>
                <a:path w="936" h="889" extrusionOk="0">
                  <a:moveTo>
                    <a:pt x="502" y="1"/>
                  </a:moveTo>
                  <a:cubicBezTo>
                    <a:pt x="445" y="1"/>
                    <a:pt x="383" y="22"/>
                    <a:pt x="318" y="71"/>
                  </a:cubicBezTo>
                  <a:cubicBezTo>
                    <a:pt x="1" y="266"/>
                    <a:pt x="304" y="888"/>
                    <a:pt x="581" y="888"/>
                  </a:cubicBezTo>
                  <a:cubicBezTo>
                    <a:pt x="652" y="888"/>
                    <a:pt x="722" y="847"/>
                    <a:pt x="778" y="746"/>
                  </a:cubicBezTo>
                  <a:lnTo>
                    <a:pt x="809" y="716"/>
                  </a:lnTo>
                  <a:cubicBezTo>
                    <a:pt x="936" y="462"/>
                    <a:pt x="770" y="1"/>
                    <a:pt x="502"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5" name="Google Shape;9395;p98"/>
            <p:cNvSpPr/>
            <p:nvPr/>
          </p:nvSpPr>
          <p:spPr>
            <a:xfrm>
              <a:off x="10999231" y="315949"/>
              <a:ext cx="37070" cy="26610"/>
            </a:xfrm>
            <a:custGeom>
              <a:avLst/>
              <a:gdLst/>
              <a:ahLst/>
              <a:cxnLst/>
              <a:rect l="l" t="t" r="r" b="b"/>
              <a:pathLst>
                <a:path w="971" h="697" extrusionOk="0">
                  <a:moveTo>
                    <a:pt x="335" y="1"/>
                  </a:moveTo>
                  <a:cubicBezTo>
                    <a:pt x="155" y="1"/>
                    <a:pt x="0" y="94"/>
                    <a:pt x="0" y="320"/>
                  </a:cubicBezTo>
                  <a:cubicBezTo>
                    <a:pt x="0" y="573"/>
                    <a:pt x="253" y="696"/>
                    <a:pt x="489" y="696"/>
                  </a:cubicBezTo>
                  <a:cubicBezTo>
                    <a:pt x="740" y="696"/>
                    <a:pt x="971" y="558"/>
                    <a:pt x="860" y="289"/>
                  </a:cubicBezTo>
                  <a:cubicBezTo>
                    <a:pt x="860" y="289"/>
                    <a:pt x="829" y="258"/>
                    <a:pt x="829" y="258"/>
                  </a:cubicBezTo>
                  <a:cubicBezTo>
                    <a:pt x="735" y="102"/>
                    <a:pt x="522" y="1"/>
                    <a:pt x="33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6" name="Google Shape;9396;p98"/>
            <p:cNvSpPr/>
            <p:nvPr/>
          </p:nvSpPr>
          <p:spPr>
            <a:xfrm>
              <a:off x="11206230" y="815769"/>
              <a:ext cx="38674" cy="26533"/>
            </a:xfrm>
            <a:custGeom>
              <a:avLst/>
              <a:gdLst/>
              <a:ahLst/>
              <a:cxnLst/>
              <a:rect l="l" t="t" r="r" b="b"/>
              <a:pathLst>
                <a:path w="1013" h="695" extrusionOk="0">
                  <a:moveTo>
                    <a:pt x="526" y="1"/>
                  </a:moveTo>
                  <a:cubicBezTo>
                    <a:pt x="258" y="1"/>
                    <a:pt x="0" y="160"/>
                    <a:pt x="136" y="431"/>
                  </a:cubicBezTo>
                  <a:cubicBezTo>
                    <a:pt x="167" y="462"/>
                    <a:pt x="167" y="462"/>
                    <a:pt x="167" y="493"/>
                  </a:cubicBezTo>
                  <a:cubicBezTo>
                    <a:pt x="265" y="619"/>
                    <a:pt x="454" y="694"/>
                    <a:pt x="626" y="694"/>
                  </a:cubicBezTo>
                  <a:cubicBezTo>
                    <a:pt x="830" y="694"/>
                    <a:pt x="1012" y="589"/>
                    <a:pt x="996" y="339"/>
                  </a:cubicBezTo>
                  <a:cubicBezTo>
                    <a:pt x="968" y="105"/>
                    <a:pt x="744" y="1"/>
                    <a:pt x="526"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7" name="Google Shape;9397;p98"/>
            <p:cNvSpPr/>
            <p:nvPr/>
          </p:nvSpPr>
          <p:spPr>
            <a:xfrm>
              <a:off x="11315570" y="787823"/>
              <a:ext cx="39017" cy="25350"/>
            </a:xfrm>
            <a:custGeom>
              <a:avLst/>
              <a:gdLst/>
              <a:ahLst/>
              <a:cxnLst/>
              <a:rect l="l" t="t" r="r" b="b"/>
              <a:pathLst>
                <a:path w="1022" h="664" extrusionOk="0">
                  <a:moveTo>
                    <a:pt x="547" y="0"/>
                  </a:moveTo>
                  <a:cubicBezTo>
                    <a:pt x="273" y="0"/>
                    <a:pt x="1" y="163"/>
                    <a:pt x="158" y="426"/>
                  </a:cubicBezTo>
                  <a:cubicBezTo>
                    <a:pt x="158" y="426"/>
                    <a:pt x="189" y="457"/>
                    <a:pt x="189" y="488"/>
                  </a:cubicBezTo>
                  <a:cubicBezTo>
                    <a:pt x="285" y="597"/>
                    <a:pt x="465" y="664"/>
                    <a:pt x="631" y="664"/>
                  </a:cubicBezTo>
                  <a:cubicBezTo>
                    <a:pt x="838" y="664"/>
                    <a:pt x="1022" y="559"/>
                    <a:pt x="987" y="303"/>
                  </a:cubicBezTo>
                  <a:cubicBezTo>
                    <a:pt x="961" y="93"/>
                    <a:pt x="754" y="0"/>
                    <a:pt x="54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8" name="Google Shape;9398;p98"/>
            <p:cNvSpPr/>
            <p:nvPr/>
          </p:nvSpPr>
          <p:spPr>
            <a:xfrm>
              <a:off x="11064362" y="917703"/>
              <a:ext cx="35887" cy="34283"/>
            </a:xfrm>
            <a:custGeom>
              <a:avLst/>
              <a:gdLst/>
              <a:ahLst/>
              <a:cxnLst/>
              <a:rect l="l" t="t" r="r" b="b"/>
              <a:pathLst>
                <a:path w="940" h="898" extrusionOk="0">
                  <a:moveTo>
                    <a:pt x="527" y="1"/>
                  </a:moveTo>
                  <a:cubicBezTo>
                    <a:pt x="483" y="1"/>
                    <a:pt x="435" y="11"/>
                    <a:pt x="382" y="33"/>
                  </a:cubicBezTo>
                  <a:cubicBezTo>
                    <a:pt x="0" y="212"/>
                    <a:pt x="231" y="898"/>
                    <a:pt x="531" y="898"/>
                  </a:cubicBezTo>
                  <a:cubicBezTo>
                    <a:pt x="593" y="898"/>
                    <a:pt x="657" y="869"/>
                    <a:pt x="720" y="801"/>
                  </a:cubicBezTo>
                  <a:lnTo>
                    <a:pt x="751" y="770"/>
                  </a:lnTo>
                  <a:cubicBezTo>
                    <a:pt x="939" y="528"/>
                    <a:pt x="844" y="1"/>
                    <a:pt x="52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399" name="Google Shape;9399;p98"/>
            <p:cNvSpPr/>
            <p:nvPr/>
          </p:nvSpPr>
          <p:spPr>
            <a:xfrm>
              <a:off x="10900275" y="905677"/>
              <a:ext cx="45240" cy="24357"/>
            </a:xfrm>
            <a:custGeom>
              <a:avLst/>
              <a:gdLst/>
              <a:ahLst/>
              <a:cxnLst/>
              <a:rect l="l" t="t" r="r" b="b"/>
              <a:pathLst>
                <a:path w="1185" h="638" extrusionOk="0">
                  <a:moveTo>
                    <a:pt x="573" y="0"/>
                  </a:moveTo>
                  <a:cubicBezTo>
                    <a:pt x="297" y="0"/>
                    <a:pt x="0" y="178"/>
                    <a:pt x="136" y="471"/>
                  </a:cubicBezTo>
                  <a:cubicBezTo>
                    <a:pt x="190" y="589"/>
                    <a:pt x="314" y="637"/>
                    <a:pt x="452" y="637"/>
                  </a:cubicBezTo>
                  <a:cubicBezTo>
                    <a:pt x="780" y="637"/>
                    <a:pt x="1185" y="362"/>
                    <a:pt x="903" y="103"/>
                  </a:cubicBezTo>
                  <a:lnTo>
                    <a:pt x="842" y="72"/>
                  </a:lnTo>
                  <a:cubicBezTo>
                    <a:pt x="769" y="23"/>
                    <a:pt x="672" y="0"/>
                    <a:pt x="57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0" name="Google Shape;9400;p98"/>
            <p:cNvSpPr/>
            <p:nvPr/>
          </p:nvSpPr>
          <p:spPr>
            <a:xfrm>
              <a:off x="11264031" y="684324"/>
              <a:ext cx="37032" cy="34322"/>
            </a:xfrm>
            <a:custGeom>
              <a:avLst/>
              <a:gdLst/>
              <a:ahLst/>
              <a:cxnLst/>
              <a:rect l="l" t="t" r="r" b="b"/>
              <a:pathLst>
                <a:path w="970" h="899" extrusionOk="0">
                  <a:moveTo>
                    <a:pt x="410" y="1"/>
                  </a:moveTo>
                  <a:cubicBezTo>
                    <a:pt x="347" y="1"/>
                    <a:pt x="281" y="29"/>
                    <a:pt x="219" y="97"/>
                  </a:cubicBezTo>
                  <a:lnTo>
                    <a:pt x="188" y="159"/>
                  </a:lnTo>
                  <a:cubicBezTo>
                    <a:pt x="0" y="400"/>
                    <a:pt x="140" y="899"/>
                    <a:pt x="445" y="899"/>
                  </a:cubicBezTo>
                  <a:cubicBezTo>
                    <a:pt x="489" y="899"/>
                    <a:pt x="537" y="888"/>
                    <a:pt x="587" y="865"/>
                  </a:cubicBezTo>
                  <a:cubicBezTo>
                    <a:pt x="969" y="687"/>
                    <a:pt x="717" y="1"/>
                    <a:pt x="410"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1" name="Google Shape;9401;p98"/>
            <p:cNvSpPr/>
            <p:nvPr/>
          </p:nvSpPr>
          <p:spPr>
            <a:xfrm>
              <a:off x="11102311" y="1001121"/>
              <a:ext cx="46042" cy="26113"/>
            </a:xfrm>
            <a:custGeom>
              <a:avLst/>
              <a:gdLst/>
              <a:ahLst/>
              <a:cxnLst/>
              <a:rect l="l" t="t" r="r" b="b"/>
              <a:pathLst>
                <a:path w="1206" h="684" extrusionOk="0">
                  <a:moveTo>
                    <a:pt x="737" y="1"/>
                  </a:moveTo>
                  <a:cubicBezTo>
                    <a:pt x="405" y="1"/>
                    <a:pt x="1" y="339"/>
                    <a:pt x="309" y="581"/>
                  </a:cubicBezTo>
                  <a:cubicBezTo>
                    <a:pt x="340" y="612"/>
                    <a:pt x="340" y="612"/>
                    <a:pt x="371" y="612"/>
                  </a:cubicBezTo>
                  <a:cubicBezTo>
                    <a:pt x="443" y="660"/>
                    <a:pt x="538" y="683"/>
                    <a:pt x="636" y="683"/>
                  </a:cubicBezTo>
                  <a:cubicBezTo>
                    <a:pt x="912" y="683"/>
                    <a:pt x="1205" y="500"/>
                    <a:pt x="1046" y="182"/>
                  </a:cubicBezTo>
                  <a:cubicBezTo>
                    <a:pt x="986" y="52"/>
                    <a:pt x="867" y="1"/>
                    <a:pt x="73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2" name="Google Shape;9402;p98"/>
            <p:cNvSpPr/>
            <p:nvPr/>
          </p:nvSpPr>
          <p:spPr>
            <a:xfrm>
              <a:off x="11069287" y="768925"/>
              <a:ext cx="46042" cy="30504"/>
            </a:xfrm>
            <a:custGeom>
              <a:avLst/>
              <a:gdLst/>
              <a:ahLst/>
              <a:cxnLst/>
              <a:rect l="l" t="t" r="r" b="b"/>
              <a:pathLst>
                <a:path w="1206" h="799" extrusionOk="0">
                  <a:moveTo>
                    <a:pt x="635" y="0"/>
                  </a:moveTo>
                  <a:cubicBezTo>
                    <a:pt x="226" y="0"/>
                    <a:pt x="1" y="798"/>
                    <a:pt x="499" y="798"/>
                  </a:cubicBezTo>
                  <a:lnTo>
                    <a:pt x="530" y="798"/>
                  </a:lnTo>
                  <a:cubicBezTo>
                    <a:pt x="867" y="737"/>
                    <a:pt x="1205" y="184"/>
                    <a:pt x="775" y="31"/>
                  </a:cubicBezTo>
                  <a:cubicBezTo>
                    <a:pt x="727" y="10"/>
                    <a:pt x="680" y="0"/>
                    <a:pt x="63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3" name="Google Shape;9403;p98"/>
            <p:cNvSpPr/>
            <p:nvPr/>
          </p:nvSpPr>
          <p:spPr>
            <a:xfrm>
              <a:off x="10942652" y="700053"/>
              <a:ext cx="46042" cy="31420"/>
            </a:xfrm>
            <a:custGeom>
              <a:avLst/>
              <a:gdLst/>
              <a:ahLst/>
              <a:cxnLst/>
              <a:rect l="l" t="t" r="r" b="b"/>
              <a:pathLst>
                <a:path w="1206" h="823" extrusionOk="0">
                  <a:moveTo>
                    <a:pt x="657" y="1"/>
                  </a:moveTo>
                  <a:cubicBezTo>
                    <a:pt x="241" y="1"/>
                    <a:pt x="1" y="822"/>
                    <a:pt x="475" y="822"/>
                  </a:cubicBezTo>
                  <a:cubicBezTo>
                    <a:pt x="483" y="822"/>
                    <a:pt x="491" y="822"/>
                    <a:pt x="500" y="821"/>
                  </a:cubicBezTo>
                  <a:lnTo>
                    <a:pt x="561" y="821"/>
                  </a:lnTo>
                  <a:cubicBezTo>
                    <a:pt x="899" y="760"/>
                    <a:pt x="1206" y="177"/>
                    <a:pt x="776" y="23"/>
                  </a:cubicBezTo>
                  <a:cubicBezTo>
                    <a:pt x="735" y="8"/>
                    <a:pt x="695" y="1"/>
                    <a:pt x="65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4" name="Google Shape;9404;p98"/>
            <p:cNvSpPr/>
            <p:nvPr/>
          </p:nvSpPr>
          <p:spPr>
            <a:xfrm>
              <a:off x="11044892" y="1090036"/>
              <a:ext cx="36269" cy="27259"/>
            </a:xfrm>
            <a:custGeom>
              <a:avLst/>
              <a:gdLst/>
              <a:ahLst/>
              <a:cxnLst/>
              <a:rect l="l" t="t" r="r" b="b"/>
              <a:pathLst>
                <a:path w="950" h="714" extrusionOk="0">
                  <a:moveTo>
                    <a:pt x="330" y="1"/>
                  </a:moveTo>
                  <a:cubicBezTo>
                    <a:pt x="168" y="1"/>
                    <a:pt x="32" y="81"/>
                    <a:pt x="32" y="279"/>
                  </a:cubicBezTo>
                  <a:cubicBezTo>
                    <a:pt x="0" y="567"/>
                    <a:pt x="277" y="713"/>
                    <a:pt x="524" y="713"/>
                  </a:cubicBezTo>
                  <a:cubicBezTo>
                    <a:pt x="750" y="713"/>
                    <a:pt x="950" y="590"/>
                    <a:pt x="862" y="340"/>
                  </a:cubicBezTo>
                  <a:lnTo>
                    <a:pt x="831" y="279"/>
                  </a:lnTo>
                  <a:cubicBezTo>
                    <a:pt x="748" y="113"/>
                    <a:pt x="521" y="1"/>
                    <a:pt x="330"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5" name="Google Shape;9405;p98"/>
            <p:cNvSpPr/>
            <p:nvPr/>
          </p:nvSpPr>
          <p:spPr>
            <a:xfrm>
              <a:off x="10891380" y="245244"/>
              <a:ext cx="37414" cy="33673"/>
            </a:xfrm>
            <a:custGeom>
              <a:avLst/>
              <a:gdLst/>
              <a:ahLst/>
              <a:cxnLst/>
              <a:rect l="l" t="t" r="r" b="b"/>
              <a:pathLst>
                <a:path w="980" h="882" extrusionOk="0">
                  <a:moveTo>
                    <a:pt x="601" y="0"/>
                  </a:moveTo>
                  <a:cubicBezTo>
                    <a:pt x="568" y="0"/>
                    <a:pt x="531" y="7"/>
                    <a:pt x="492" y="22"/>
                  </a:cubicBezTo>
                  <a:lnTo>
                    <a:pt x="430" y="53"/>
                  </a:lnTo>
                  <a:cubicBezTo>
                    <a:pt x="123" y="206"/>
                    <a:pt x="0" y="882"/>
                    <a:pt x="461" y="882"/>
                  </a:cubicBezTo>
                  <a:cubicBezTo>
                    <a:pt x="941" y="882"/>
                    <a:pt x="979" y="0"/>
                    <a:pt x="60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6" name="Google Shape;9406;p98"/>
            <p:cNvSpPr/>
            <p:nvPr/>
          </p:nvSpPr>
          <p:spPr>
            <a:xfrm>
              <a:off x="11176833" y="545587"/>
              <a:ext cx="36383" cy="27488"/>
            </a:xfrm>
            <a:custGeom>
              <a:avLst/>
              <a:gdLst/>
              <a:ahLst/>
              <a:cxnLst/>
              <a:rect l="l" t="t" r="r" b="b"/>
              <a:pathLst>
                <a:path w="953" h="720" extrusionOk="0">
                  <a:moveTo>
                    <a:pt x="453" y="1"/>
                  </a:moveTo>
                  <a:cubicBezTo>
                    <a:pt x="215" y="1"/>
                    <a:pt x="0" y="139"/>
                    <a:pt x="108" y="415"/>
                  </a:cubicBezTo>
                  <a:cubicBezTo>
                    <a:pt x="108" y="415"/>
                    <a:pt x="108" y="446"/>
                    <a:pt x="138" y="446"/>
                  </a:cubicBezTo>
                  <a:cubicBezTo>
                    <a:pt x="220" y="608"/>
                    <a:pt x="439" y="719"/>
                    <a:pt x="627" y="719"/>
                  </a:cubicBezTo>
                  <a:cubicBezTo>
                    <a:pt x="794" y="719"/>
                    <a:pt x="937" y="632"/>
                    <a:pt x="937" y="415"/>
                  </a:cubicBezTo>
                  <a:cubicBezTo>
                    <a:pt x="952" y="139"/>
                    <a:pt x="691" y="1"/>
                    <a:pt x="453"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7" name="Google Shape;9407;p98"/>
            <p:cNvSpPr/>
            <p:nvPr/>
          </p:nvSpPr>
          <p:spPr>
            <a:xfrm>
              <a:off x="10928832" y="629424"/>
              <a:ext cx="36421" cy="33940"/>
            </a:xfrm>
            <a:custGeom>
              <a:avLst/>
              <a:gdLst/>
              <a:ahLst/>
              <a:cxnLst/>
              <a:rect l="l" t="t" r="r" b="b"/>
              <a:pathLst>
                <a:path w="954" h="889" extrusionOk="0">
                  <a:moveTo>
                    <a:pt x="493" y="0"/>
                  </a:moveTo>
                  <a:cubicBezTo>
                    <a:pt x="20" y="28"/>
                    <a:pt x="1" y="889"/>
                    <a:pt x="368" y="889"/>
                  </a:cubicBezTo>
                  <a:cubicBezTo>
                    <a:pt x="406" y="889"/>
                    <a:pt x="447" y="880"/>
                    <a:pt x="493" y="860"/>
                  </a:cubicBezTo>
                  <a:lnTo>
                    <a:pt x="555" y="829"/>
                  </a:lnTo>
                  <a:cubicBezTo>
                    <a:pt x="862" y="645"/>
                    <a:pt x="954" y="0"/>
                    <a:pt x="49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8" name="Google Shape;9408;p98"/>
            <p:cNvSpPr/>
            <p:nvPr/>
          </p:nvSpPr>
          <p:spPr>
            <a:xfrm>
              <a:off x="11055314" y="423571"/>
              <a:ext cx="35391" cy="29511"/>
            </a:xfrm>
            <a:custGeom>
              <a:avLst/>
              <a:gdLst/>
              <a:ahLst/>
              <a:cxnLst/>
              <a:rect l="l" t="t" r="r" b="b"/>
              <a:pathLst>
                <a:path w="927" h="773" extrusionOk="0">
                  <a:moveTo>
                    <a:pt x="402" y="0"/>
                  </a:moveTo>
                  <a:cubicBezTo>
                    <a:pt x="294" y="0"/>
                    <a:pt x="200" y="58"/>
                    <a:pt x="159" y="203"/>
                  </a:cubicBezTo>
                  <a:cubicBezTo>
                    <a:pt x="0" y="519"/>
                    <a:pt x="365" y="772"/>
                    <a:pt x="644" y="772"/>
                  </a:cubicBezTo>
                  <a:cubicBezTo>
                    <a:pt x="798" y="772"/>
                    <a:pt x="926" y="695"/>
                    <a:pt x="926" y="510"/>
                  </a:cubicBezTo>
                  <a:cubicBezTo>
                    <a:pt x="926" y="479"/>
                    <a:pt x="926" y="448"/>
                    <a:pt x="926" y="448"/>
                  </a:cubicBezTo>
                  <a:cubicBezTo>
                    <a:pt x="886" y="224"/>
                    <a:pt x="615" y="0"/>
                    <a:pt x="40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09" name="Google Shape;9409;p98"/>
            <p:cNvSpPr/>
            <p:nvPr/>
          </p:nvSpPr>
          <p:spPr>
            <a:xfrm>
              <a:off x="11048175" y="529934"/>
              <a:ext cx="34742" cy="28939"/>
            </a:xfrm>
            <a:custGeom>
              <a:avLst/>
              <a:gdLst/>
              <a:ahLst/>
              <a:cxnLst/>
              <a:rect l="l" t="t" r="r" b="b"/>
              <a:pathLst>
                <a:path w="910" h="758" extrusionOk="0">
                  <a:moveTo>
                    <a:pt x="379" y="0"/>
                  </a:moveTo>
                  <a:cubicBezTo>
                    <a:pt x="260" y="0"/>
                    <a:pt x="154" y="60"/>
                    <a:pt x="100" y="211"/>
                  </a:cubicBezTo>
                  <a:cubicBezTo>
                    <a:pt x="0" y="491"/>
                    <a:pt x="381" y="757"/>
                    <a:pt x="651" y="757"/>
                  </a:cubicBezTo>
                  <a:cubicBezTo>
                    <a:pt x="796" y="757"/>
                    <a:pt x="909" y="680"/>
                    <a:pt x="898" y="487"/>
                  </a:cubicBezTo>
                  <a:lnTo>
                    <a:pt x="898" y="426"/>
                  </a:lnTo>
                  <a:cubicBezTo>
                    <a:pt x="858" y="207"/>
                    <a:pt x="598" y="0"/>
                    <a:pt x="379"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0" name="Google Shape;9410;p98"/>
            <p:cNvSpPr/>
            <p:nvPr/>
          </p:nvSpPr>
          <p:spPr>
            <a:xfrm>
              <a:off x="10927725" y="822030"/>
              <a:ext cx="38177" cy="33673"/>
            </a:xfrm>
            <a:custGeom>
              <a:avLst/>
              <a:gdLst/>
              <a:ahLst/>
              <a:cxnLst/>
              <a:rect l="l" t="t" r="r" b="b"/>
              <a:pathLst>
                <a:path w="1000" h="882" extrusionOk="0">
                  <a:moveTo>
                    <a:pt x="605" y="0"/>
                  </a:moveTo>
                  <a:cubicBezTo>
                    <a:pt x="571" y="0"/>
                    <a:pt x="533" y="7"/>
                    <a:pt x="491" y="22"/>
                  </a:cubicBezTo>
                  <a:lnTo>
                    <a:pt x="461" y="52"/>
                  </a:lnTo>
                  <a:cubicBezTo>
                    <a:pt x="154" y="206"/>
                    <a:pt x="0" y="851"/>
                    <a:pt x="461" y="881"/>
                  </a:cubicBezTo>
                  <a:cubicBezTo>
                    <a:pt x="468" y="882"/>
                    <a:pt x="475" y="882"/>
                    <a:pt x="483" y="882"/>
                  </a:cubicBezTo>
                  <a:cubicBezTo>
                    <a:pt x="943" y="882"/>
                    <a:pt x="999" y="0"/>
                    <a:pt x="60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1" name="Google Shape;9411;p98"/>
            <p:cNvSpPr/>
            <p:nvPr/>
          </p:nvSpPr>
          <p:spPr>
            <a:xfrm>
              <a:off x="11156943" y="1042200"/>
              <a:ext cx="36918" cy="26266"/>
            </a:xfrm>
            <a:custGeom>
              <a:avLst/>
              <a:gdLst/>
              <a:ahLst/>
              <a:cxnLst/>
              <a:rect l="l" t="t" r="r" b="b"/>
              <a:pathLst>
                <a:path w="967" h="688" extrusionOk="0">
                  <a:moveTo>
                    <a:pt x="445" y="0"/>
                  </a:moveTo>
                  <a:cubicBezTo>
                    <a:pt x="208" y="0"/>
                    <a:pt x="1" y="123"/>
                    <a:pt x="107" y="365"/>
                  </a:cubicBezTo>
                  <a:lnTo>
                    <a:pt x="137" y="426"/>
                  </a:lnTo>
                  <a:cubicBezTo>
                    <a:pt x="217" y="586"/>
                    <a:pt x="430" y="688"/>
                    <a:pt x="621" y="688"/>
                  </a:cubicBezTo>
                  <a:cubicBezTo>
                    <a:pt x="796" y="688"/>
                    <a:pt x="952" y="602"/>
                    <a:pt x="966" y="396"/>
                  </a:cubicBezTo>
                  <a:cubicBezTo>
                    <a:pt x="966" y="131"/>
                    <a:pt x="690" y="0"/>
                    <a:pt x="44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2" name="Google Shape;9412;p98"/>
            <p:cNvSpPr/>
            <p:nvPr/>
          </p:nvSpPr>
          <p:spPr>
            <a:xfrm>
              <a:off x="11067378" y="1069000"/>
              <a:ext cx="37376" cy="32833"/>
            </a:xfrm>
            <a:custGeom>
              <a:avLst/>
              <a:gdLst/>
              <a:ahLst/>
              <a:cxnLst/>
              <a:rect l="l" t="t" r="r" b="b"/>
              <a:pathLst>
                <a:path w="979" h="860" extrusionOk="0">
                  <a:moveTo>
                    <a:pt x="518" y="1"/>
                  </a:moveTo>
                  <a:cubicBezTo>
                    <a:pt x="45" y="1"/>
                    <a:pt x="1" y="859"/>
                    <a:pt x="386" y="859"/>
                  </a:cubicBezTo>
                  <a:cubicBezTo>
                    <a:pt x="425" y="859"/>
                    <a:pt x="469" y="850"/>
                    <a:pt x="518" y="830"/>
                  </a:cubicBezTo>
                  <a:lnTo>
                    <a:pt x="580" y="830"/>
                  </a:lnTo>
                  <a:cubicBezTo>
                    <a:pt x="856" y="646"/>
                    <a:pt x="979" y="1"/>
                    <a:pt x="51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3" name="Google Shape;9413;p98"/>
            <p:cNvSpPr/>
            <p:nvPr/>
          </p:nvSpPr>
          <p:spPr>
            <a:xfrm>
              <a:off x="11089483" y="595981"/>
              <a:ext cx="37147" cy="26304"/>
            </a:xfrm>
            <a:custGeom>
              <a:avLst/>
              <a:gdLst/>
              <a:ahLst/>
              <a:cxnLst/>
              <a:rect l="l" t="t" r="r" b="b"/>
              <a:pathLst>
                <a:path w="973" h="689" extrusionOk="0">
                  <a:moveTo>
                    <a:pt x="346" y="1"/>
                  </a:moveTo>
                  <a:cubicBezTo>
                    <a:pt x="162" y="1"/>
                    <a:pt x="1" y="93"/>
                    <a:pt x="1" y="323"/>
                  </a:cubicBezTo>
                  <a:cubicBezTo>
                    <a:pt x="15" y="573"/>
                    <a:pt x="261" y="689"/>
                    <a:pt x="490" y="689"/>
                  </a:cubicBezTo>
                  <a:cubicBezTo>
                    <a:pt x="741" y="689"/>
                    <a:pt x="973" y="549"/>
                    <a:pt x="860" y="293"/>
                  </a:cubicBezTo>
                  <a:lnTo>
                    <a:pt x="830" y="231"/>
                  </a:lnTo>
                  <a:cubicBezTo>
                    <a:pt x="738" y="93"/>
                    <a:pt x="530" y="1"/>
                    <a:pt x="34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4" name="Google Shape;9414;p98"/>
            <p:cNvSpPr/>
            <p:nvPr/>
          </p:nvSpPr>
          <p:spPr>
            <a:xfrm>
              <a:off x="10973423" y="906669"/>
              <a:ext cx="37147" cy="26266"/>
            </a:xfrm>
            <a:custGeom>
              <a:avLst/>
              <a:gdLst/>
              <a:ahLst/>
              <a:cxnLst/>
              <a:rect l="l" t="t" r="r" b="b"/>
              <a:pathLst>
                <a:path w="973" h="688" extrusionOk="0">
                  <a:moveTo>
                    <a:pt x="346" y="0"/>
                  </a:moveTo>
                  <a:cubicBezTo>
                    <a:pt x="162" y="0"/>
                    <a:pt x="1" y="92"/>
                    <a:pt x="1" y="322"/>
                  </a:cubicBezTo>
                  <a:cubicBezTo>
                    <a:pt x="1" y="572"/>
                    <a:pt x="246" y="688"/>
                    <a:pt x="478" y="688"/>
                  </a:cubicBezTo>
                  <a:cubicBezTo>
                    <a:pt x="733" y="688"/>
                    <a:pt x="973" y="549"/>
                    <a:pt x="860" y="292"/>
                  </a:cubicBezTo>
                  <a:lnTo>
                    <a:pt x="830" y="230"/>
                  </a:lnTo>
                  <a:cubicBezTo>
                    <a:pt x="738" y="92"/>
                    <a:pt x="530" y="0"/>
                    <a:pt x="34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5" name="Google Shape;9415;p98"/>
            <p:cNvSpPr/>
            <p:nvPr/>
          </p:nvSpPr>
          <p:spPr>
            <a:xfrm>
              <a:off x="11190883" y="970999"/>
              <a:ext cx="35047" cy="30046"/>
            </a:xfrm>
            <a:custGeom>
              <a:avLst/>
              <a:gdLst/>
              <a:ahLst/>
              <a:cxnLst/>
              <a:rect l="l" t="t" r="r" b="b"/>
              <a:pathLst>
                <a:path w="918" h="787" extrusionOk="0">
                  <a:moveTo>
                    <a:pt x="396" y="1"/>
                  </a:moveTo>
                  <a:cubicBezTo>
                    <a:pt x="287" y="1"/>
                    <a:pt x="191" y="59"/>
                    <a:pt x="139" y="203"/>
                  </a:cubicBezTo>
                  <a:cubicBezTo>
                    <a:pt x="0" y="521"/>
                    <a:pt x="373" y="787"/>
                    <a:pt x="647" y="787"/>
                  </a:cubicBezTo>
                  <a:cubicBezTo>
                    <a:pt x="797" y="787"/>
                    <a:pt x="917" y="706"/>
                    <a:pt x="907" y="511"/>
                  </a:cubicBezTo>
                  <a:cubicBezTo>
                    <a:pt x="907" y="480"/>
                    <a:pt x="907" y="480"/>
                    <a:pt x="907" y="449"/>
                  </a:cubicBezTo>
                  <a:cubicBezTo>
                    <a:pt x="866" y="225"/>
                    <a:pt x="609" y="1"/>
                    <a:pt x="39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6" name="Google Shape;9416;p98"/>
            <p:cNvSpPr/>
            <p:nvPr/>
          </p:nvSpPr>
          <p:spPr>
            <a:xfrm>
              <a:off x="11116665" y="980390"/>
              <a:ext cx="35429" cy="29206"/>
            </a:xfrm>
            <a:custGeom>
              <a:avLst/>
              <a:gdLst/>
              <a:ahLst/>
              <a:cxnLst/>
              <a:rect l="l" t="t" r="r" b="b"/>
              <a:pathLst>
                <a:path w="928" h="765" extrusionOk="0">
                  <a:moveTo>
                    <a:pt x="383" y="1"/>
                  </a:moveTo>
                  <a:cubicBezTo>
                    <a:pt x="270" y="1"/>
                    <a:pt x="169" y="58"/>
                    <a:pt x="118" y="203"/>
                  </a:cubicBezTo>
                  <a:cubicBezTo>
                    <a:pt x="1" y="515"/>
                    <a:pt x="366" y="765"/>
                    <a:pt x="641" y="765"/>
                  </a:cubicBezTo>
                  <a:cubicBezTo>
                    <a:pt x="799" y="765"/>
                    <a:pt x="927" y="682"/>
                    <a:pt x="916" y="479"/>
                  </a:cubicBezTo>
                  <a:lnTo>
                    <a:pt x="916" y="449"/>
                  </a:lnTo>
                  <a:cubicBezTo>
                    <a:pt x="875" y="225"/>
                    <a:pt x="605" y="1"/>
                    <a:pt x="38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7" name="Google Shape;9417;p98"/>
            <p:cNvSpPr/>
            <p:nvPr/>
          </p:nvSpPr>
          <p:spPr>
            <a:xfrm>
              <a:off x="10806970" y="769269"/>
              <a:ext cx="39170" cy="33711"/>
            </a:xfrm>
            <a:custGeom>
              <a:avLst/>
              <a:gdLst/>
              <a:ahLst/>
              <a:cxnLst/>
              <a:rect l="l" t="t" r="r" b="b"/>
              <a:pathLst>
                <a:path w="1026" h="883" extrusionOk="0">
                  <a:moveTo>
                    <a:pt x="635" y="1"/>
                  </a:moveTo>
                  <a:cubicBezTo>
                    <a:pt x="601" y="1"/>
                    <a:pt x="564" y="7"/>
                    <a:pt x="522" y="22"/>
                  </a:cubicBezTo>
                  <a:lnTo>
                    <a:pt x="461" y="52"/>
                  </a:lnTo>
                  <a:cubicBezTo>
                    <a:pt x="154" y="206"/>
                    <a:pt x="0" y="851"/>
                    <a:pt x="461" y="882"/>
                  </a:cubicBezTo>
                  <a:cubicBezTo>
                    <a:pt x="468" y="882"/>
                    <a:pt x="476" y="882"/>
                    <a:pt x="483" y="882"/>
                  </a:cubicBezTo>
                  <a:cubicBezTo>
                    <a:pt x="944" y="882"/>
                    <a:pt x="1026" y="1"/>
                    <a:pt x="63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8" name="Google Shape;9418;p98"/>
            <p:cNvSpPr/>
            <p:nvPr/>
          </p:nvSpPr>
          <p:spPr>
            <a:xfrm>
              <a:off x="11025612" y="634388"/>
              <a:ext cx="35772" cy="26610"/>
            </a:xfrm>
            <a:custGeom>
              <a:avLst/>
              <a:gdLst/>
              <a:ahLst/>
              <a:cxnLst/>
              <a:rect l="l" t="t" r="r" b="b"/>
              <a:pathLst>
                <a:path w="937" h="697" extrusionOk="0">
                  <a:moveTo>
                    <a:pt x="442" y="1"/>
                  </a:moveTo>
                  <a:cubicBezTo>
                    <a:pt x="207" y="1"/>
                    <a:pt x="0" y="131"/>
                    <a:pt x="108" y="392"/>
                  </a:cubicBezTo>
                  <a:lnTo>
                    <a:pt x="108" y="423"/>
                  </a:lnTo>
                  <a:cubicBezTo>
                    <a:pt x="205" y="585"/>
                    <a:pt x="432" y="696"/>
                    <a:pt x="624" y="696"/>
                  </a:cubicBezTo>
                  <a:cubicBezTo>
                    <a:pt x="794" y="696"/>
                    <a:pt x="937" y="609"/>
                    <a:pt x="937" y="392"/>
                  </a:cubicBezTo>
                  <a:cubicBezTo>
                    <a:pt x="937" y="131"/>
                    <a:pt x="676" y="1"/>
                    <a:pt x="44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19" name="Google Shape;9419;p98"/>
            <p:cNvSpPr/>
            <p:nvPr/>
          </p:nvSpPr>
          <p:spPr>
            <a:xfrm>
              <a:off x="11034546" y="405513"/>
              <a:ext cx="37414" cy="32794"/>
            </a:xfrm>
            <a:custGeom>
              <a:avLst/>
              <a:gdLst/>
              <a:ahLst/>
              <a:cxnLst/>
              <a:rect l="l" t="t" r="r" b="b"/>
              <a:pathLst>
                <a:path w="980" h="859" extrusionOk="0">
                  <a:moveTo>
                    <a:pt x="518" y="0"/>
                  </a:moveTo>
                  <a:cubicBezTo>
                    <a:pt x="45" y="0"/>
                    <a:pt x="1" y="858"/>
                    <a:pt x="386" y="858"/>
                  </a:cubicBezTo>
                  <a:cubicBezTo>
                    <a:pt x="426" y="858"/>
                    <a:pt x="470" y="849"/>
                    <a:pt x="518" y="829"/>
                  </a:cubicBezTo>
                  <a:lnTo>
                    <a:pt x="549" y="829"/>
                  </a:lnTo>
                  <a:cubicBezTo>
                    <a:pt x="856" y="645"/>
                    <a:pt x="979" y="0"/>
                    <a:pt x="518"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0" name="Google Shape;9420;p98"/>
            <p:cNvSpPr/>
            <p:nvPr/>
          </p:nvSpPr>
          <p:spPr>
            <a:xfrm>
              <a:off x="11107770" y="1170285"/>
              <a:ext cx="36154" cy="35352"/>
            </a:xfrm>
            <a:custGeom>
              <a:avLst/>
              <a:gdLst/>
              <a:ahLst/>
              <a:cxnLst/>
              <a:rect l="l" t="t" r="r" b="b"/>
              <a:pathLst>
                <a:path w="947" h="926" extrusionOk="0">
                  <a:moveTo>
                    <a:pt x="435" y="1"/>
                  </a:moveTo>
                  <a:cubicBezTo>
                    <a:pt x="379" y="1"/>
                    <a:pt x="319" y="25"/>
                    <a:pt x="259" y="81"/>
                  </a:cubicBezTo>
                  <a:cubicBezTo>
                    <a:pt x="228" y="111"/>
                    <a:pt x="228" y="111"/>
                    <a:pt x="197" y="142"/>
                  </a:cubicBezTo>
                  <a:cubicBezTo>
                    <a:pt x="1" y="367"/>
                    <a:pt x="61" y="925"/>
                    <a:pt x="401" y="925"/>
                  </a:cubicBezTo>
                  <a:cubicBezTo>
                    <a:pt x="433" y="925"/>
                    <a:pt x="467" y="920"/>
                    <a:pt x="504" y="910"/>
                  </a:cubicBezTo>
                  <a:cubicBezTo>
                    <a:pt x="947" y="753"/>
                    <a:pt x="749" y="1"/>
                    <a:pt x="43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1" name="Google Shape;9421;p98"/>
            <p:cNvSpPr/>
            <p:nvPr/>
          </p:nvSpPr>
          <p:spPr>
            <a:xfrm>
              <a:off x="11061804" y="835812"/>
              <a:ext cx="34932" cy="34207"/>
            </a:xfrm>
            <a:custGeom>
              <a:avLst/>
              <a:gdLst/>
              <a:ahLst/>
              <a:cxnLst/>
              <a:rect l="l" t="t" r="r" b="b"/>
              <a:pathLst>
                <a:path w="915" h="896" extrusionOk="0">
                  <a:moveTo>
                    <a:pt x="471" y="1"/>
                  </a:moveTo>
                  <a:cubicBezTo>
                    <a:pt x="416" y="1"/>
                    <a:pt x="357" y="19"/>
                    <a:pt x="296" y="60"/>
                  </a:cubicBezTo>
                  <a:cubicBezTo>
                    <a:pt x="1" y="281"/>
                    <a:pt x="296" y="896"/>
                    <a:pt x="568" y="896"/>
                  </a:cubicBezTo>
                  <a:cubicBezTo>
                    <a:pt x="635" y="896"/>
                    <a:pt x="701" y="858"/>
                    <a:pt x="756" y="766"/>
                  </a:cubicBezTo>
                  <a:cubicBezTo>
                    <a:pt x="787" y="735"/>
                    <a:pt x="787" y="735"/>
                    <a:pt x="787" y="705"/>
                  </a:cubicBezTo>
                  <a:cubicBezTo>
                    <a:pt x="915" y="449"/>
                    <a:pt x="744" y="1"/>
                    <a:pt x="47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2" name="Google Shape;9422;p98"/>
            <p:cNvSpPr/>
            <p:nvPr/>
          </p:nvSpPr>
          <p:spPr>
            <a:xfrm>
              <a:off x="11199358" y="1003755"/>
              <a:ext cx="36116" cy="34551"/>
            </a:xfrm>
            <a:custGeom>
              <a:avLst/>
              <a:gdLst/>
              <a:ahLst/>
              <a:cxnLst/>
              <a:rect l="l" t="t" r="r" b="b"/>
              <a:pathLst>
                <a:path w="946" h="905" extrusionOk="0">
                  <a:moveTo>
                    <a:pt x="407" y="0"/>
                  </a:moveTo>
                  <a:cubicBezTo>
                    <a:pt x="348" y="0"/>
                    <a:pt x="286" y="25"/>
                    <a:pt x="224" y="82"/>
                  </a:cubicBezTo>
                  <a:cubicBezTo>
                    <a:pt x="224" y="82"/>
                    <a:pt x="193" y="113"/>
                    <a:pt x="193" y="113"/>
                  </a:cubicBezTo>
                  <a:cubicBezTo>
                    <a:pt x="1" y="361"/>
                    <a:pt x="79" y="904"/>
                    <a:pt x="407" y="904"/>
                  </a:cubicBezTo>
                  <a:cubicBezTo>
                    <a:pt x="445" y="904"/>
                    <a:pt x="486" y="897"/>
                    <a:pt x="531" y="881"/>
                  </a:cubicBezTo>
                  <a:cubicBezTo>
                    <a:pt x="946" y="725"/>
                    <a:pt x="726" y="0"/>
                    <a:pt x="40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3" name="Google Shape;9423;p98"/>
            <p:cNvSpPr/>
            <p:nvPr/>
          </p:nvSpPr>
          <p:spPr>
            <a:xfrm>
              <a:off x="11070165" y="756365"/>
              <a:ext cx="38216" cy="26152"/>
            </a:xfrm>
            <a:custGeom>
              <a:avLst/>
              <a:gdLst/>
              <a:ahLst/>
              <a:cxnLst/>
              <a:rect l="l" t="t" r="r" b="b"/>
              <a:pathLst>
                <a:path w="1001" h="685" extrusionOk="0">
                  <a:moveTo>
                    <a:pt x="536" y="1"/>
                  </a:moveTo>
                  <a:cubicBezTo>
                    <a:pt x="269" y="1"/>
                    <a:pt x="0" y="163"/>
                    <a:pt x="138" y="421"/>
                  </a:cubicBezTo>
                  <a:lnTo>
                    <a:pt x="169" y="483"/>
                  </a:lnTo>
                  <a:cubicBezTo>
                    <a:pt x="253" y="609"/>
                    <a:pt x="440" y="684"/>
                    <a:pt x="613" y="684"/>
                  </a:cubicBezTo>
                  <a:cubicBezTo>
                    <a:pt x="817" y="684"/>
                    <a:pt x="1001" y="579"/>
                    <a:pt x="967" y="329"/>
                  </a:cubicBezTo>
                  <a:cubicBezTo>
                    <a:pt x="954" y="100"/>
                    <a:pt x="745" y="1"/>
                    <a:pt x="53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4" name="Google Shape;9424;p98"/>
            <p:cNvSpPr/>
            <p:nvPr/>
          </p:nvSpPr>
          <p:spPr>
            <a:xfrm>
              <a:off x="10946394" y="524284"/>
              <a:ext cx="38941" cy="25732"/>
            </a:xfrm>
            <a:custGeom>
              <a:avLst/>
              <a:gdLst/>
              <a:ahLst/>
              <a:cxnLst/>
              <a:rect l="l" t="t" r="r" b="b"/>
              <a:pathLst>
                <a:path w="1020" h="674" extrusionOk="0">
                  <a:moveTo>
                    <a:pt x="531" y="0"/>
                  </a:moveTo>
                  <a:cubicBezTo>
                    <a:pt x="262" y="0"/>
                    <a:pt x="1" y="162"/>
                    <a:pt x="156" y="420"/>
                  </a:cubicBezTo>
                  <a:cubicBezTo>
                    <a:pt x="156" y="451"/>
                    <a:pt x="187" y="451"/>
                    <a:pt x="187" y="482"/>
                  </a:cubicBezTo>
                  <a:cubicBezTo>
                    <a:pt x="282" y="605"/>
                    <a:pt x="463" y="673"/>
                    <a:pt x="629" y="673"/>
                  </a:cubicBezTo>
                  <a:cubicBezTo>
                    <a:pt x="836" y="673"/>
                    <a:pt x="1019" y="567"/>
                    <a:pt x="985" y="328"/>
                  </a:cubicBezTo>
                  <a:cubicBezTo>
                    <a:pt x="958" y="99"/>
                    <a:pt x="742" y="0"/>
                    <a:pt x="531"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5" name="Google Shape;9425;p98"/>
            <p:cNvSpPr/>
            <p:nvPr/>
          </p:nvSpPr>
          <p:spPr>
            <a:xfrm>
              <a:off x="11243911" y="904837"/>
              <a:ext cx="36879" cy="34283"/>
            </a:xfrm>
            <a:custGeom>
              <a:avLst/>
              <a:gdLst/>
              <a:ahLst/>
              <a:cxnLst/>
              <a:rect l="l" t="t" r="r" b="b"/>
              <a:pathLst>
                <a:path w="966" h="898" extrusionOk="0">
                  <a:moveTo>
                    <a:pt x="553" y="0"/>
                  </a:moveTo>
                  <a:cubicBezTo>
                    <a:pt x="509" y="0"/>
                    <a:pt x="460" y="10"/>
                    <a:pt x="408" y="33"/>
                  </a:cubicBezTo>
                  <a:cubicBezTo>
                    <a:pt x="0" y="211"/>
                    <a:pt x="248" y="897"/>
                    <a:pt x="555" y="897"/>
                  </a:cubicBezTo>
                  <a:cubicBezTo>
                    <a:pt x="618" y="897"/>
                    <a:pt x="683" y="868"/>
                    <a:pt x="746" y="800"/>
                  </a:cubicBezTo>
                  <a:lnTo>
                    <a:pt x="776" y="770"/>
                  </a:lnTo>
                  <a:cubicBezTo>
                    <a:pt x="965" y="527"/>
                    <a:pt x="870" y="0"/>
                    <a:pt x="55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6" name="Google Shape;9426;p98"/>
            <p:cNvSpPr/>
            <p:nvPr/>
          </p:nvSpPr>
          <p:spPr>
            <a:xfrm>
              <a:off x="10972125" y="1072131"/>
              <a:ext cx="45469" cy="25006"/>
            </a:xfrm>
            <a:custGeom>
              <a:avLst/>
              <a:gdLst/>
              <a:ahLst/>
              <a:cxnLst/>
              <a:rect l="l" t="t" r="r" b="b"/>
              <a:pathLst>
                <a:path w="1191" h="655" extrusionOk="0">
                  <a:moveTo>
                    <a:pt x="586" y="0"/>
                  </a:moveTo>
                  <a:cubicBezTo>
                    <a:pt x="304" y="0"/>
                    <a:pt x="0" y="171"/>
                    <a:pt x="158" y="441"/>
                  </a:cubicBezTo>
                  <a:cubicBezTo>
                    <a:pt x="224" y="594"/>
                    <a:pt x="363" y="654"/>
                    <a:pt x="508" y="654"/>
                  </a:cubicBezTo>
                  <a:cubicBezTo>
                    <a:pt x="831" y="654"/>
                    <a:pt x="1191" y="357"/>
                    <a:pt x="894" y="103"/>
                  </a:cubicBezTo>
                  <a:lnTo>
                    <a:pt x="864" y="72"/>
                  </a:lnTo>
                  <a:cubicBezTo>
                    <a:pt x="790" y="23"/>
                    <a:pt x="689" y="0"/>
                    <a:pt x="58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7" name="Google Shape;9427;p98"/>
            <p:cNvSpPr/>
            <p:nvPr/>
          </p:nvSpPr>
          <p:spPr>
            <a:xfrm>
              <a:off x="11081008" y="832032"/>
              <a:ext cx="36994" cy="34322"/>
            </a:xfrm>
            <a:custGeom>
              <a:avLst/>
              <a:gdLst/>
              <a:ahLst/>
              <a:cxnLst/>
              <a:rect l="l" t="t" r="r" b="b"/>
              <a:pathLst>
                <a:path w="969" h="899" extrusionOk="0">
                  <a:moveTo>
                    <a:pt x="385" y="1"/>
                  </a:moveTo>
                  <a:cubicBezTo>
                    <a:pt x="321" y="1"/>
                    <a:pt x="255" y="29"/>
                    <a:pt x="192" y="97"/>
                  </a:cubicBezTo>
                  <a:lnTo>
                    <a:pt x="161" y="159"/>
                  </a:lnTo>
                  <a:cubicBezTo>
                    <a:pt x="0" y="400"/>
                    <a:pt x="120" y="899"/>
                    <a:pt x="419" y="899"/>
                  </a:cubicBezTo>
                  <a:cubicBezTo>
                    <a:pt x="463" y="899"/>
                    <a:pt x="510" y="888"/>
                    <a:pt x="560" y="865"/>
                  </a:cubicBezTo>
                  <a:cubicBezTo>
                    <a:pt x="968" y="687"/>
                    <a:pt x="699" y="1"/>
                    <a:pt x="38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8" name="Google Shape;9428;p98"/>
            <p:cNvSpPr/>
            <p:nvPr/>
          </p:nvSpPr>
          <p:spPr>
            <a:xfrm>
              <a:off x="11192562" y="836995"/>
              <a:ext cx="46042" cy="26113"/>
            </a:xfrm>
            <a:custGeom>
              <a:avLst/>
              <a:gdLst/>
              <a:ahLst/>
              <a:cxnLst/>
              <a:rect l="l" t="t" r="r" b="b"/>
              <a:pathLst>
                <a:path w="1206" h="684" extrusionOk="0">
                  <a:moveTo>
                    <a:pt x="724" y="1"/>
                  </a:moveTo>
                  <a:cubicBezTo>
                    <a:pt x="390" y="1"/>
                    <a:pt x="1" y="339"/>
                    <a:pt x="310" y="581"/>
                  </a:cubicBezTo>
                  <a:lnTo>
                    <a:pt x="371" y="612"/>
                  </a:lnTo>
                  <a:cubicBezTo>
                    <a:pt x="443" y="660"/>
                    <a:pt x="539" y="683"/>
                    <a:pt x="636" y="683"/>
                  </a:cubicBezTo>
                  <a:cubicBezTo>
                    <a:pt x="912" y="683"/>
                    <a:pt x="1206" y="500"/>
                    <a:pt x="1047" y="182"/>
                  </a:cubicBezTo>
                  <a:cubicBezTo>
                    <a:pt x="978" y="53"/>
                    <a:pt x="855" y="1"/>
                    <a:pt x="724"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29" name="Google Shape;9429;p98"/>
            <p:cNvSpPr/>
            <p:nvPr/>
          </p:nvSpPr>
          <p:spPr>
            <a:xfrm>
              <a:off x="11201229" y="1073047"/>
              <a:ext cx="46538" cy="30008"/>
            </a:xfrm>
            <a:custGeom>
              <a:avLst/>
              <a:gdLst/>
              <a:ahLst/>
              <a:cxnLst/>
              <a:rect l="l" t="t" r="r" b="b"/>
              <a:pathLst>
                <a:path w="1219" h="786" extrusionOk="0">
                  <a:moveTo>
                    <a:pt x="691" y="0"/>
                  </a:moveTo>
                  <a:cubicBezTo>
                    <a:pt x="303" y="0"/>
                    <a:pt x="0" y="785"/>
                    <a:pt x="482" y="785"/>
                  </a:cubicBezTo>
                  <a:lnTo>
                    <a:pt x="543" y="785"/>
                  </a:lnTo>
                  <a:cubicBezTo>
                    <a:pt x="881" y="724"/>
                    <a:pt x="1219" y="171"/>
                    <a:pt x="789" y="18"/>
                  </a:cubicBezTo>
                  <a:cubicBezTo>
                    <a:pt x="756" y="6"/>
                    <a:pt x="723" y="0"/>
                    <a:pt x="69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0" name="Google Shape;9430;p98"/>
            <p:cNvSpPr/>
            <p:nvPr/>
          </p:nvSpPr>
          <p:spPr>
            <a:xfrm>
              <a:off x="11343554" y="984017"/>
              <a:ext cx="44897" cy="31229"/>
            </a:xfrm>
            <a:custGeom>
              <a:avLst/>
              <a:gdLst/>
              <a:ahLst/>
              <a:cxnLst/>
              <a:rect l="l" t="t" r="r" b="b"/>
              <a:pathLst>
                <a:path w="1176" h="818" extrusionOk="0">
                  <a:moveTo>
                    <a:pt x="650" y="0"/>
                  </a:moveTo>
                  <a:cubicBezTo>
                    <a:pt x="255" y="0"/>
                    <a:pt x="1" y="817"/>
                    <a:pt x="425" y="817"/>
                  </a:cubicBezTo>
                  <a:cubicBezTo>
                    <a:pt x="439" y="817"/>
                    <a:pt x="454" y="816"/>
                    <a:pt x="469" y="814"/>
                  </a:cubicBezTo>
                  <a:lnTo>
                    <a:pt x="531" y="814"/>
                  </a:lnTo>
                  <a:cubicBezTo>
                    <a:pt x="869" y="753"/>
                    <a:pt x="1176" y="170"/>
                    <a:pt x="746" y="16"/>
                  </a:cubicBezTo>
                  <a:cubicBezTo>
                    <a:pt x="713" y="5"/>
                    <a:pt x="681" y="0"/>
                    <a:pt x="650"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1" name="Google Shape;9431;p98"/>
            <p:cNvSpPr/>
            <p:nvPr/>
          </p:nvSpPr>
          <p:spPr>
            <a:xfrm>
              <a:off x="11229556" y="985239"/>
              <a:ext cx="35620" cy="27297"/>
            </a:xfrm>
            <a:custGeom>
              <a:avLst/>
              <a:gdLst/>
              <a:ahLst/>
              <a:cxnLst/>
              <a:rect l="l" t="t" r="r" b="b"/>
              <a:pathLst>
                <a:path w="933" h="715" extrusionOk="0">
                  <a:moveTo>
                    <a:pt x="332" y="0"/>
                  </a:moveTo>
                  <a:cubicBezTo>
                    <a:pt x="169" y="0"/>
                    <a:pt x="30" y="83"/>
                    <a:pt x="16" y="291"/>
                  </a:cubicBezTo>
                  <a:cubicBezTo>
                    <a:pt x="0" y="567"/>
                    <a:pt x="285" y="715"/>
                    <a:pt x="529" y="715"/>
                  </a:cubicBezTo>
                  <a:cubicBezTo>
                    <a:pt x="747" y="715"/>
                    <a:pt x="932" y="598"/>
                    <a:pt x="845" y="352"/>
                  </a:cubicBezTo>
                  <a:cubicBezTo>
                    <a:pt x="845" y="322"/>
                    <a:pt x="845" y="322"/>
                    <a:pt x="845" y="291"/>
                  </a:cubicBezTo>
                  <a:cubicBezTo>
                    <a:pt x="761" y="123"/>
                    <a:pt x="529" y="0"/>
                    <a:pt x="332"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2" name="Google Shape;9432;p98"/>
            <p:cNvSpPr/>
            <p:nvPr/>
          </p:nvSpPr>
          <p:spPr>
            <a:xfrm>
              <a:off x="11164502" y="960347"/>
              <a:ext cx="36460" cy="33673"/>
            </a:xfrm>
            <a:custGeom>
              <a:avLst/>
              <a:gdLst/>
              <a:ahLst/>
              <a:cxnLst/>
              <a:rect l="l" t="t" r="r" b="b"/>
              <a:pathLst>
                <a:path w="955" h="882" extrusionOk="0">
                  <a:moveTo>
                    <a:pt x="572" y="0"/>
                  </a:moveTo>
                  <a:cubicBezTo>
                    <a:pt x="538" y="0"/>
                    <a:pt x="501" y="7"/>
                    <a:pt x="461" y="22"/>
                  </a:cubicBezTo>
                  <a:lnTo>
                    <a:pt x="400" y="53"/>
                  </a:lnTo>
                  <a:cubicBezTo>
                    <a:pt x="93" y="206"/>
                    <a:pt x="1" y="882"/>
                    <a:pt x="461" y="882"/>
                  </a:cubicBezTo>
                  <a:cubicBezTo>
                    <a:pt x="941" y="882"/>
                    <a:pt x="954" y="0"/>
                    <a:pt x="57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3" name="Google Shape;9433;p98"/>
            <p:cNvSpPr/>
            <p:nvPr/>
          </p:nvSpPr>
          <p:spPr>
            <a:xfrm>
              <a:off x="11032637" y="470262"/>
              <a:ext cx="35772" cy="26724"/>
            </a:xfrm>
            <a:custGeom>
              <a:avLst/>
              <a:gdLst/>
              <a:ahLst/>
              <a:cxnLst/>
              <a:rect l="l" t="t" r="r" b="b"/>
              <a:pathLst>
                <a:path w="937" h="700" extrusionOk="0">
                  <a:moveTo>
                    <a:pt x="442" y="1"/>
                  </a:moveTo>
                  <a:cubicBezTo>
                    <a:pt x="208" y="1"/>
                    <a:pt x="0" y="131"/>
                    <a:pt x="108" y="392"/>
                  </a:cubicBezTo>
                  <a:cubicBezTo>
                    <a:pt x="108" y="392"/>
                    <a:pt x="108" y="423"/>
                    <a:pt x="108" y="454"/>
                  </a:cubicBezTo>
                  <a:cubicBezTo>
                    <a:pt x="204" y="597"/>
                    <a:pt x="424" y="700"/>
                    <a:pt x="614" y="700"/>
                  </a:cubicBezTo>
                  <a:cubicBezTo>
                    <a:pt x="789" y="700"/>
                    <a:pt x="937" y="613"/>
                    <a:pt x="937" y="392"/>
                  </a:cubicBezTo>
                  <a:cubicBezTo>
                    <a:pt x="937" y="131"/>
                    <a:pt x="676" y="1"/>
                    <a:pt x="44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4" name="Google Shape;9434;p98"/>
            <p:cNvSpPr/>
            <p:nvPr/>
          </p:nvSpPr>
          <p:spPr>
            <a:xfrm>
              <a:off x="11005073" y="716164"/>
              <a:ext cx="36383" cy="33062"/>
            </a:xfrm>
            <a:custGeom>
              <a:avLst/>
              <a:gdLst/>
              <a:ahLst/>
              <a:cxnLst/>
              <a:rect l="l" t="t" r="r" b="b"/>
              <a:pathLst>
                <a:path w="953" h="866" extrusionOk="0">
                  <a:moveTo>
                    <a:pt x="492" y="0"/>
                  </a:moveTo>
                  <a:cubicBezTo>
                    <a:pt x="24" y="0"/>
                    <a:pt x="0" y="866"/>
                    <a:pt x="378" y="866"/>
                  </a:cubicBezTo>
                  <a:cubicBezTo>
                    <a:pt x="421" y="866"/>
                    <a:pt x="469" y="855"/>
                    <a:pt x="523" y="829"/>
                  </a:cubicBezTo>
                  <a:lnTo>
                    <a:pt x="553" y="829"/>
                  </a:lnTo>
                  <a:cubicBezTo>
                    <a:pt x="861" y="645"/>
                    <a:pt x="953" y="0"/>
                    <a:pt x="49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5" name="Google Shape;9435;p98"/>
            <p:cNvSpPr/>
            <p:nvPr/>
          </p:nvSpPr>
          <p:spPr>
            <a:xfrm>
              <a:off x="10853241" y="585329"/>
              <a:ext cx="35085" cy="30046"/>
            </a:xfrm>
            <a:custGeom>
              <a:avLst/>
              <a:gdLst/>
              <a:ahLst/>
              <a:cxnLst/>
              <a:rect l="l" t="t" r="r" b="b"/>
              <a:pathLst>
                <a:path w="919" h="787" extrusionOk="0">
                  <a:moveTo>
                    <a:pt x="396" y="1"/>
                  </a:moveTo>
                  <a:cubicBezTo>
                    <a:pt x="288" y="1"/>
                    <a:pt x="191" y="58"/>
                    <a:pt x="140" y="203"/>
                  </a:cubicBezTo>
                  <a:cubicBezTo>
                    <a:pt x="1" y="520"/>
                    <a:pt x="374" y="786"/>
                    <a:pt x="648" y="786"/>
                  </a:cubicBezTo>
                  <a:cubicBezTo>
                    <a:pt x="798" y="786"/>
                    <a:pt x="918" y="706"/>
                    <a:pt x="907" y="510"/>
                  </a:cubicBezTo>
                  <a:cubicBezTo>
                    <a:pt x="907" y="480"/>
                    <a:pt x="907" y="480"/>
                    <a:pt x="907" y="449"/>
                  </a:cubicBezTo>
                  <a:cubicBezTo>
                    <a:pt x="866" y="225"/>
                    <a:pt x="610" y="1"/>
                    <a:pt x="39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6" name="Google Shape;9436;p98"/>
            <p:cNvSpPr/>
            <p:nvPr/>
          </p:nvSpPr>
          <p:spPr>
            <a:xfrm>
              <a:off x="11133082" y="875746"/>
              <a:ext cx="34665" cy="29511"/>
            </a:xfrm>
            <a:custGeom>
              <a:avLst/>
              <a:gdLst/>
              <a:ahLst/>
              <a:cxnLst/>
              <a:rect l="l" t="t" r="r" b="b"/>
              <a:pathLst>
                <a:path w="908" h="773" extrusionOk="0">
                  <a:moveTo>
                    <a:pt x="388" y="0"/>
                  </a:moveTo>
                  <a:cubicBezTo>
                    <a:pt x="274" y="0"/>
                    <a:pt x="171" y="61"/>
                    <a:pt x="118" y="211"/>
                  </a:cubicBezTo>
                  <a:cubicBezTo>
                    <a:pt x="1" y="523"/>
                    <a:pt x="366" y="773"/>
                    <a:pt x="633" y="773"/>
                  </a:cubicBezTo>
                  <a:cubicBezTo>
                    <a:pt x="786" y="773"/>
                    <a:pt x="908" y="690"/>
                    <a:pt x="885" y="488"/>
                  </a:cubicBezTo>
                  <a:lnTo>
                    <a:pt x="885" y="426"/>
                  </a:lnTo>
                  <a:cubicBezTo>
                    <a:pt x="845" y="207"/>
                    <a:pt x="598" y="0"/>
                    <a:pt x="388"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7" name="Google Shape;9437;p98"/>
            <p:cNvSpPr/>
            <p:nvPr/>
          </p:nvSpPr>
          <p:spPr>
            <a:xfrm>
              <a:off x="11250096" y="1172538"/>
              <a:ext cx="38177" cy="33711"/>
            </a:xfrm>
            <a:custGeom>
              <a:avLst/>
              <a:gdLst/>
              <a:ahLst/>
              <a:cxnLst/>
              <a:rect l="l" t="t" r="r" b="b"/>
              <a:pathLst>
                <a:path w="1000" h="883" extrusionOk="0">
                  <a:moveTo>
                    <a:pt x="629" y="0"/>
                  </a:moveTo>
                  <a:cubicBezTo>
                    <a:pt x="597" y="0"/>
                    <a:pt x="561" y="7"/>
                    <a:pt x="522" y="22"/>
                  </a:cubicBezTo>
                  <a:lnTo>
                    <a:pt x="461" y="52"/>
                  </a:lnTo>
                  <a:cubicBezTo>
                    <a:pt x="154" y="206"/>
                    <a:pt x="0" y="851"/>
                    <a:pt x="461" y="881"/>
                  </a:cubicBezTo>
                  <a:cubicBezTo>
                    <a:pt x="468" y="882"/>
                    <a:pt x="476" y="882"/>
                    <a:pt x="483" y="882"/>
                  </a:cubicBezTo>
                  <a:cubicBezTo>
                    <a:pt x="944" y="882"/>
                    <a:pt x="1000" y="0"/>
                    <a:pt x="62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8" name="Google Shape;9438;p98"/>
            <p:cNvSpPr/>
            <p:nvPr/>
          </p:nvSpPr>
          <p:spPr>
            <a:xfrm>
              <a:off x="11117047" y="913389"/>
              <a:ext cx="36383" cy="26610"/>
            </a:xfrm>
            <a:custGeom>
              <a:avLst/>
              <a:gdLst/>
              <a:ahLst/>
              <a:cxnLst/>
              <a:rect l="l" t="t" r="r" b="b"/>
              <a:pathLst>
                <a:path w="953" h="697" extrusionOk="0">
                  <a:moveTo>
                    <a:pt x="453" y="1"/>
                  </a:moveTo>
                  <a:cubicBezTo>
                    <a:pt x="215" y="1"/>
                    <a:pt x="0" y="131"/>
                    <a:pt x="108" y="392"/>
                  </a:cubicBezTo>
                  <a:lnTo>
                    <a:pt x="138" y="423"/>
                  </a:lnTo>
                  <a:cubicBezTo>
                    <a:pt x="220" y="585"/>
                    <a:pt x="439" y="696"/>
                    <a:pt x="627" y="696"/>
                  </a:cubicBezTo>
                  <a:cubicBezTo>
                    <a:pt x="794" y="696"/>
                    <a:pt x="937" y="609"/>
                    <a:pt x="937" y="392"/>
                  </a:cubicBezTo>
                  <a:cubicBezTo>
                    <a:pt x="952" y="131"/>
                    <a:pt x="691" y="1"/>
                    <a:pt x="45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39" name="Google Shape;9439;p98"/>
            <p:cNvSpPr/>
            <p:nvPr/>
          </p:nvSpPr>
          <p:spPr>
            <a:xfrm>
              <a:off x="10811780" y="525085"/>
              <a:ext cx="37414" cy="33673"/>
            </a:xfrm>
            <a:custGeom>
              <a:avLst/>
              <a:gdLst/>
              <a:ahLst/>
              <a:cxnLst/>
              <a:rect l="l" t="t" r="r" b="b"/>
              <a:pathLst>
                <a:path w="980" h="882" extrusionOk="0">
                  <a:moveTo>
                    <a:pt x="519" y="0"/>
                  </a:moveTo>
                  <a:cubicBezTo>
                    <a:pt x="40" y="0"/>
                    <a:pt x="1" y="882"/>
                    <a:pt x="379" y="882"/>
                  </a:cubicBezTo>
                  <a:cubicBezTo>
                    <a:pt x="412" y="882"/>
                    <a:pt x="449" y="875"/>
                    <a:pt x="489" y="860"/>
                  </a:cubicBezTo>
                  <a:lnTo>
                    <a:pt x="550" y="829"/>
                  </a:lnTo>
                  <a:cubicBezTo>
                    <a:pt x="857" y="676"/>
                    <a:pt x="980" y="31"/>
                    <a:pt x="519"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0" name="Google Shape;9440;p98"/>
            <p:cNvSpPr/>
            <p:nvPr/>
          </p:nvSpPr>
          <p:spPr>
            <a:xfrm>
              <a:off x="10874391" y="390853"/>
              <a:ext cx="37147" cy="26304"/>
            </a:xfrm>
            <a:custGeom>
              <a:avLst/>
              <a:gdLst/>
              <a:ahLst/>
              <a:cxnLst/>
              <a:rect l="l" t="t" r="r" b="b"/>
              <a:pathLst>
                <a:path w="973" h="689" extrusionOk="0">
                  <a:moveTo>
                    <a:pt x="346" y="0"/>
                  </a:moveTo>
                  <a:cubicBezTo>
                    <a:pt x="161" y="0"/>
                    <a:pt x="0" y="93"/>
                    <a:pt x="15" y="323"/>
                  </a:cubicBezTo>
                  <a:cubicBezTo>
                    <a:pt x="15" y="572"/>
                    <a:pt x="260" y="688"/>
                    <a:pt x="490" y="688"/>
                  </a:cubicBezTo>
                  <a:cubicBezTo>
                    <a:pt x="741" y="688"/>
                    <a:pt x="973" y="549"/>
                    <a:pt x="844" y="292"/>
                  </a:cubicBezTo>
                  <a:lnTo>
                    <a:pt x="814" y="231"/>
                  </a:lnTo>
                  <a:cubicBezTo>
                    <a:pt x="737" y="93"/>
                    <a:pt x="530" y="0"/>
                    <a:pt x="34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1" name="Google Shape;9441;p98"/>
            <p:cNvSpPr/>
            <p:nvPr/>
          </p:nvSpPr>
          <p:spPr>
            <a:xfrm>
              <a:off x="11050809" y="458046"/>
              <a:ext cx="43751" cy="31306"/>
            </a:xfrm>
            <a:custGeom>
              <a:avLst/>
              <a:gdLst/>
              <a:ahLst/>
              <a:cxnLst/>
              <a:rect l="l" t="t" r="r" b="b"/>
              <a:pathLst>
                <a:path w="1146" h="820" extrusionOk="0">
                  <a:moveTo>
                    <a:pt x="711" y="0"/>
                  </a:moveTo>
                  <a:cubicBezTo>
                    <a:pt x="691" y="0"/>
                    <a:pt x="669" y="2"/>
                    <a:pt x="645" y="6"/>
                  </a:cubicBezTo>
                  <a:lnTo>
                    <a:pt x="584" y="6"/>
                  </a:lnTo>
                  <a:cubicBezTo>
                    <a:pt x="277" y="98"/>
                    <a:pt x="0" y="712"/>
                    <a:pt x="461" y="804"/>
                  </a:cubicBezTo>
                  <a:cubicBezTo>
                    <a:pt x="497" y="815"/>
                    <a:pt x="531" y="820"/>
                    <a:pt x="564" y="820"/>
                  </a:cubicBezTo>
                  <a:cubicBezTo>
                    <a:pt x="989" y="820"/>
                    <a:pt x="1146" y="0"/>
                    <a:pt x="71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2" name="Google Shape;9442;p98"/>
            <p:cNvSpPr/>
            <p:nvPr/>
          </p:nvSpPr>
          <p:spPr>
            <a:xfrm>
              <a:off x="10892564" y="486412"/>
              <a:ext cx="34627" cy="30008"/>
            </a:xfrm>
            <a:custGeom>
              <a:avLst/>
              <a:gdLst/>
              <a:ahLst/>
              <a:cxnLst/>
              <a:rect l="l" t="t" r="r" b="b"/>
              <a:pathLst>
                <a:path w="907" h="786" extrusionOk="0">
                  <a:moveTo>
                    <a:pt x="273" y="0"/>
                  </a:moveTo>
                  <a:cubicBezTo>
                    <a:pt x="123" y="0"/>
                    <a:pt x="0" y="80"/>
                    <a:pt x="0" y="276"/>
                  </a:cubicBezTo>
                  <a:cubicBezTo>
                    <a:pt x="0" y="307"/>
                    <a:pt x="0" y="307"/>
                    <a:pt x="0" y="338"/>
                  </a:cubicBezTo>
                  <a:cubicBezTo>
                    <a:pt x="41" y="562"/>
                    <a:pt x="311" y="786"/>
                    <a:pt x="524" y="786"/>
                  </a:cubicBezTo>
                  <a:cubicBezTo>
                    <a:pt x="633" y="786"/>
                    <a:pt x="726" y="728"/>
                    <a:pt x="768" y="583"/>
                  </a:cubicBezTo>
                  <a:cubicBezTo>
                    <a:pt x="906" y="266"/>
                    <a:pt x="546" y="0"/>
                    <a:pt x="27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3" name="Google Shape;9443;p98"/>
            <p:cNvSpPr/>
            <p:nvPr/>
          </p:nvSpPr>
          <p:spPr>
            <a:xfrm>
              <a:off x="10944867" y="1025287"/>
              <a:ext cx="34245" cy="29282"/>
            </a:xfrm>
            <a:custGeom>
              <a:avLst/>
              <a:gdLst/>
              <a:ahLst/>
              <a:cxnLst/>
              <a:rect l="l" t="t" r="r" b="b"/>
              <a:pathLst>
                <a:path w="897" h="767" extrusionOk="0">
                  <a:moveTo>
                    <a:pt x="278" y="1"/>
                  </a:moveTo>
                  <a:cubicBezTo>
                    <a:pt x="125" y="1"/>
                    <a:pt x="1" y="84"/>
                    <a:pt x="12" y="286"/>
                  </a:cubicBezTo>
                  <a:cubicBezTo>
                    <a:pt x="12" y="286"/>
                    <a:pt x="12" y="317"/>
                    <a:pt x="12" y="347"/>
                  </a:cubicBezTo>
                  <a:cubicBezTo>
                    <a:pt x="52" y="550"/>
                    <a:pt x="307" y="766"/>
                    <a:pt x="519" y="766"/>
                  </a:cubicBezTo>
                  <a:cubicBezTo>
                    <a:pt x="629" y="766"/>
                    <a:pt x="727" y="709"/>
                    <a:pt x="779" y="562"/>
                  </a:cubicBezTo>
                  <a:cubicBezTo>
                    <a:pt x="896" y="251"/>
                    <a:pt x="544" y="1"/>
                    <a:pt x="27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4" name="Google Shape;9444;p98"/>
            <p:cNvSpPr/>
            <p:nvPr/>
          </p:nvSpPr>
          <p:spPr>
            <a:xfrm>
              <a:off x="10909896" y="322172"/>
              <a:ext cx="38941" cy="32604"/>
            </a:xfrm>
            <a:custGeom>
              <a:avLst/>
              <a:gdLst/>
              <a:ahLst/>
              <a:cxnLst/>
              <a:rect l="l" t="t" r="r" b="b"/>
              <a:pathLst>
                <a:path w="1020" h="854" extrusionOk="0">
                  <a:moveTo>
                    <a:pt x="517" y="1"/>
                  </a:moveTo>
                  <a:cubicBezTo>
                    <a:pt x="74" y="1"/>
                    <a:pt x="0" y="853"/>
                    <a:pt x="385" y="853"/>
                  </a:cubicBezTo>
                  <a:cubicBezTo>
                    <a:pt x="419" y="853"/>
                    <a:pt x="457" y="847"/>
                    <a:pt x="498" y="832"/>
                  </a:cubicBezTo>
                  <a:cubicBezTo>
                    <a:pt x="529" y="832"/>
                    <a:pt x="529" y="801"/>
                    <a:pt x="559" y="801"/>
                  </a:cubicBezTo>
                  <a:cubicBezTo>
                    <a:pt x="866" y="648"/>
                    <a:pt x="1020" y="3"/>
                    <a:pt x="559" y="3"/>
                  </a:cubicBezTo>
                  <a:cubicBezTo>
                    <a:pt x="545" y="1"/>
                    <a:pt x="531" y="1"/>
                    <a:pt x="51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5" name="Google Shape;9445;p98"/>
            <p:cNvSpPr/>
            <p:nvPr/>
          </p:nvSpPr>
          <p:spPr>
            <a:xfrm>
              <a:off x="11165685" y="737352"/>
              <a:ext cx="35810" cy="26610"/>
            </a:xfrm>
            <a:custGeom>
              <a:avLst/>
              <a:gdLst/>
              <a:ahLst/>
              <a:cxnLst/>
              <a:rect l="l" t="t" r="r" b="b"/>
              <a:pathLst>
                <a:path w="938" h="697" extrusionOk="0">
                  <a:moveTo>
                    <a:pt x="314" y="1"/>
                  </a:moveTo>
                  <a:cubicBezTo>
                    <a:pt x="143" y="1"/>
                    <a:pt x="1" y="88"/>
                    <a:pt x="1" y="305"/>
                  </a:cubicBezTo>
                  <a:cubicBezTo>
                    <a:pt x="1" y="566"/>
                    <a:pt x="262" y="697"/>
                    <a:pt x="496" y="697"/>
                  </a:cubicBezTo>
                  <a:cubicBezTo>
                    <a:pt x="730" y="697"/>
                    <a:pt x="937" y="566"/>
                    <a:pt x="830" y="305"/>
                  </a:cubicBezTo>
                  <a:lnTo>
                    <a:pt x="830" y="274"/>
                  </a:lnTo>
                  <a:cubicBezTo>
                    <a:pt x="732" y="112"/>
                    <a:pt x="505" y="1"/>
                    <a:pt x="31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6" name="Google Shape;9446;p98"/>
            <p:cNvSpPr/>
            <p:nvPr/>
          </p:nvSpPr>
          <p:spPr>
            <a:xfrm>
              <a:off x="10833923" y="282735"/>
              <a:ext cx="37414" cy="33711"/>
            </a:xfrm>
            <a:custGeom>
              <a:avLst/>
              <a:gdLst/>
              <a:ahLst/>
              <a:cxnLst/>
              <a:rect l="l" t="t" r="r" b="b"/>
              <a:pathLst>
                <a:path w="980" h="883" extrusionOk="0">
                  <a:moveTo>
                    <a:pt x="602" y="1"/>
                  </a:moveTo>
                  <a:cubicBezTo>
                    <a:pt x="568" y="1"/>
                    <a:pt x="532" y="8"/>
                    <a:pt x="492" y="23"/>
                  </a:cubicBezTo>
                  <a:lnTo>
                    <a:pt x="431" y="53"/>
                  </a:lnTo>
                  <a:cubicBezTo>
                    <a:pt x="124" y="207"/>
                    <a:pt x="1" y="852"/>
                    <a:pt x="461" y="883"/>
                  </a:cubicBezTo>
                  <a:cubicBezTo>
                    <a:pt x="941" y="883"/>
                    <a:pt x="980" y="1"/>
                    <a:pt x="60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7" name="Google Shape;9447;p98"/>
            <p:cNvSpPr/>
            <p:nvPr/>
          </p:nvSpPr>
          <p:spPr>
            <a:xfrm>
              <a:off x="11261129" y="832796"/>
              <a:ext cx="36345" cy="35314"/>
            </a:xfrm>
            <a:custGeom>
              <a:avLst/>
              <a:gdLst/>
              <a:ahLst/>
              <a:cxnLst/>
              <a:rect l="l" t="t" r="r" b="b"/>
              <a:pathLst>
                <a:path w="952" h="925" extrusionOk="0">
                  <a:moveTo>
                    <a:pt x="521" y="0"/>
                  </a:moveTo>
                  <a:cubicBezTo>
                    <a:pt x="489" y="0"/>
                    <a:pt x="454" y="5"/>
                    <a:pt x="418" y="16"/>
                  </a:cubicBezTo>
                  <a:cubicBezTo>
                    <a:pt x="1" y="172"/>
                    <a:pt x="203" y="925"/>
                    <a:pt x="517" y="925"/>
                  </a:cubicBezTo>
                  <a:cubicBezTo>
                    <a:pt x="573" y="925"/>
                    <a:pt x="633" y="901"/>
                    <a:pt x="694" y="845"/>
                  </a:cubicBezTo>
                  <a:lnTo>
                    <a:pt x="755" y="784"/>
                  </a:lnTo>
                  <a:cubicBezTo>
                    <a:pt x="952" y="559"/>
                    <a:pt x="866" y="0"/>
                    <a:pt x="52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8" name="Google Shape;9448;p98"/>
            <p:cNvSpPr/>
            <p:nvPr/>
          </p:nvSpPr>
          <p:spPr>
            <a:xfrm>
              <a:off x="11019007" y="847151"/>
              <a:ext cx="36040" cy="33482"/>
            </a:xfrm>
            <a:custGeom>
              <a:avLst/>
              <a:gdLst/>
              <a:ahLst/>
              <a:cxnLst/>
              <a:rect l="l" t="t" r="r" b="b"/>
              <a:pathLst>
                <a:path w="944" h="877" extrusionOk="0">
                  <a:moveTo>
                    <a:pt x="362" y="1"/>
                  </a:moveTo>
                  <a:cubicBezTo>
                    <a:pt x="290" y="1"/>
                    <a:pt x="219" y="39"/>
                    <a:pt x="158" y="131"/>
                  </a:cubicBezTo>
                  <a:cubicBezTo>
                    <a:pt x="158" y="131"/>
                    <a:pt x="127" y="162"/>
                    <a:pt x="127" y="162"/>
                  </a:cubicBezTo>
                  <a:cubicBezTo>
                    <a:pt x="1" y="415"/>
                    <a:pt x="187" y="876"/>
                    <a:pt x="462" y="876"/>
                  </a:cubicBezTo>
                  <a:cubicBezTo>
                    <a:pt x="521" y="876"/>
                    <a:pt x="584" y="855"/>
                    <a:pt x="649" y="807"/>
                  </a:cubicBezTo>
                  <a:cubicBezTo>
                    <a:pt x="944" y="610"/>
                    <a:pt x="649" y="1"/>
                    <a:pt x="36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49" name="Google Shape;9449;p98"/>
            <p:cNvSpPr/>
            <p:nvPr/>
          </p:nvSpPr>
          <p:spPr>
            <a:xfrm>
              <a:off x="10841367" y="470110"/>
              <a:ext cx="36574" cy="26266"/>
            </a:xfrm>
            <a:custGeom>
              <a:avLst/>
              <a:gdLst/>
              <a:ahLst/>
              <a:cxnLst/>
              <a:rect l="l" t="t" r="r" b="b"/>
              <a:pathLst>
                <a:path w="958" h="688" extrusionOk="0">
                  <a:moveTo>
                    <a:pt x="479" y="0"/>
                  </a:moveTo>
                  <a:cubicBezTo>
                    <a:pt x="232" y="0"/>
                    <a:pt x="0" y="139"/>
                    <a:pt x="113" y="396"/>
                  </a:cubicBezTo>
                  <a:cubicBezTo>
                    <a:pt x="113" y="427"/>
                    <a:pt x="143" y="427"/>
                    <a:pt x="143" y="458"/>
                  </a:cubicBezTo>
                  <a:cubicBezTo>
                    <a:pt x="220" y="596"/>
                    <a:pt x="428" y="688"/>
                    <a:pt x="612" y="688"/>
                  </a:cubicBezTo>
                  <a:cubicBezTo>
                    <a:pt x="796" y="688"/>
                    <a:pt x="957" y="596"/>
                    <a:pt x="942" y="366"/>
                  </a:cubicBezTo>
                  <a:cubicBezTo>
                    <a:pt x="942" y="116"/>
                    <a:pt x="704" y="0"/>
                    <a:pt x="47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0" name="Google Shape;9450;p98"/>
            <p:cNvSpPr/>
            <p:nvPr/>
          </p:nvSpPr>
          <p:spPr>
            <a:xfrm>
              <a:off x="10902451" y="573647"/>
              <a:ext cx="38177" cy="25655"/>
            </a:xfrm>
            <a:custGeom>
              <a:avLst/>
              <a:gdLst/>
              <a:ahLst/>
              <a:cxnLst/>
              <a:rect l="l" t="t" r="r" b="b"/>
              <a:pathLst>
                <a:path w="1000" h="672" extrusionOk="0">
                  <a:moveTo>
                    <a:pt x="382" y="1"/>
                  </a:moveTo>
                  <a:cubicBezTo>
                    <a:pt x="183" y="1"/>
                    <a:pt x="1" y="106"/>
                    <a:pt x="17" y="356"/>
                  </a:cubicBezTo>
                  <a:cubicBezTo>
                    <a:pt x="45" y="574"/>
                    <a:pt x="266" y="671"/>
                    <a:pt x="479" y="671"/>
                  </a:cubicBezTo>
                  <a:cubicBezTo>
                    <a:pt x="746" y="671"/>
                    <a:pt x="1000" y="519"/>
                    <a:pt x="846" y="264"/>
                  </a:cubicBezTo>
                  <a:lnTo>
                    <a:pt x="816" y="202"/>
                  </a:lnTo>
                  <a:cubicBezTo>
                    <a:pt x="731" y="76"/>
                    <a:pt x="551" y="1"/>
                    <a:pt x="38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1" name="Google Shape;9451;p98"/>
            <p:cNvSpPr/>
            <p:nvPr/>
          </p:nvSpPr>
          <p:spPr>
            <a:xfrm>
              <a:off x="11064744" y="788586"/>
              <a:ext cx="38903" cy="25693"/>
            </a:xfrm>
            <a:custGeom>
              <a:avLst/>
              <a:gdLst/>
              <a:ahLst/>
              <a:cxnLst/>
              <a:rect l="l" t="t" r="r" b="b"/>
              <a:pathLst>
                <a:path w="1019" h="673" extrusionOk="0">
                  <a:moveTo>
                    <a:pt x="391" y="0"/>
                  </a:moveTo>
                  <a:cubicBezTo>
                    <a:pt x="184" y="0"/>
                    <a:pt x="0" y="106"/>
                    <a:pt x="34" y="345"/>
                  </a:cubicBezTo>
                  <a:cubicBezTo>
                    <a:pt x="61" y="574"/>
                    <a:pt x="278" y="673"/>
                    <a:pt x="488" y="673"/>
                  </a:cubicBezTo>
                  <a:cubicBezTo>
                    <a:pt x="758" y="673"/>
                    <a:pt x="1019" y="511"/>
                    <a:pt x="864" y="253"/>
                  </a:cubicBezTo>
                  <a:cubicBezTo>
                    <a:pt x="833" y="222"/>
                    <a:pt x="833" y="222"/>
                    <a:pt x="833" y="191"/>
                  </a:cubicBezTo>
                  <a:cubicBezTo>
                    <a:pt x="737" y="68"/>
                    <a:pt x="556" y="0"/>
                    <a:pt x="3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2" name="Google Shape;9452;p98"/>
            <p:cNvSpPr/>
            <p:nvPr/>
          </p:nvSpPr>
          <p:spPr>
            <a:xfrm>
              <a:off x="11137129" y="584757"/>
              <a:ext cx="36230" cy="35047"/>
            </a:xfrm>
            <a:custGeom>
              <a:avLst/>
              <a:gdLst/>
              <a:ahLst/>
              <a:cxnLst/>
              <a:rect l="l" t="t" r="r" b="b"/>
              <a:pathLst>
                <a:path w="949" h="918" extrusionOk="0">
                  <a:moveTo>
                    <a:pt x="411" y="1"/>
                  </a:moveTo>
                  <a:cubicBezTo>
                    <a:pt x="350" y="1"/>
                    <a:pt x="288" y="29"/>
                    <a:pt x="227" y="95"/>
                  </a:cubicBezTo>
                  <a:lnTo>
                    <a:pt x="165" y="157"/>
                  </a:lnTo>
                  <a:cubicBezTo>
                    <a:pt x="1" y="403"/>
                    <a:pt x="105" y="918"/>
                    <a:pt x="434" y="918"/>
                  </a:cubicBezTo>
                  <a:cubicBezTo>
                    <a:pt x="474" y="918"/>
                    <a:pt x="518" y="910"/>
                    <a:pt x="564" y="894"/>
                  </a:cubicBezTo>
                  <a:cubicBezTo>
                    <a:pt x="948" y="714"/>
                    <a:pt x="713" y="1"/>
                    <a:pt x="41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3" name="Google Shape;9453;p98"/>
            <p:cNvSpPr/>
            <p:nvPr/>
          </p:nvSpPr>
          <p:spPr>
            <a:xfrm>
              <a:off x="11066309" y="932134"/>
              <a:ext cx="45966" cy="25961"/>
            </a:xfrm>
            <a:custGeom>
              <a:avLst/>
              <a:gdLst/>
              <a:ahLst/>
              <a:cxnLst/>
              <a:rect l="l" t="t" r="r" b="b"/>
              <a:pathLst>
                <a:path w="1204" h="680" extrusionOk="0">
                  <a:moveTo>
                    <a:pt x="708" y="1"/>
                  </a:moveTo>
                  <a:cubicBezTo>
                    <a:pt x="372" y="1"/>
                    <a:pt x="1" y="311"/>
                    <a:pt x="301" y="546"/>
                  </a:cubicBezTo>
                  <a:lnTo>
                    <a:pt x="331" y="607"/>
                  </a:lnTo>
                  <a:cubicBezTo>
                    <a:pt x="404" y="656"/>
                    <a:pt x="503" y="679"/>
                    <a:pt x="606" y="679"/>
                  </a:cubicBezTo>
                  <a:cubicBezTo>
                    <a:pt x="891" y="679"/>
                    <a:pt x="1204" y="502"/>
                    <a:pt x="1068" y="208"/>
                  </a:cubicBezTo>
                  <a:cubicBezTo>
                    <a:pt x="994" y="59"/>
                    <a:pt x="854" y="1"/>
                    <a:pt x="70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4" name="Google Shape;9454;p98"/>
            <p:cNvSpPr/>
            <p:nvPr/>
          </p:nvSpPr>
          <p:spPr>
            <a:xfrm>
              <a:off x="10846789" y="696922"/>
              <a:ext cx="35429" cy="34131"/>
            </a:xfrm>
            <a:custGeom>
              <a:avLst/>
              <a:gdLst/>
              <a:ahLst/>
              <a:cxnLst/>
              <a:rect l="l" t="t" r="r" b="b"/>
              <a:pathLst>
                <a:path w="928" h="894" extrusionOk="0">
                  <a:moveTo>
                    <a:pt x="543" y="1"/>
                  </a:moveTo>
                  <a:cubicBezTo>
                    <a:pt x="499" y="1"/>
                    <a:pt x="452" y="14"/>
                    <a:pt x="401" y="44"/>
                  </a:cubicBezTo>
                  <a:cubicBezTo>
                    <a:pt x="0" y="244"/>
                    <a:pt x="232" y="893"/>
                    <a:pt x="531" y="893"/>
                  </a:cubicBezTo>
                  <a:cubicBezTo>
                    <a:pt x="599" y="893"/>
                    <a:pt x="670" y="860"/>
                    <a:pt x="738" y="781"/>
                  </a:cubicBezTo>
                  <a:lnTo>
                    <a:pt x="769" y="750"/>
                  </a:lnTo>
                  <a:cubicBezTo>
                    <a:pt x="928" y="512"/>
                    <a:pt x="813" y="1"/>
                    <a:pt x="54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5" name="Google Shape;9455;p98"/>
            <p:cNvSpPr/>
            <p:nvPr/>
          </p:nvSpPr>
          <p:spPr>
            <a:xfrm>
              <a:off x="10899245" y="263455"/>
              <a:ext cx="47187" cy="26152"/>
            </a:xfrm>
            <a:custGeom>
              <a:avLst/>
              <a:gdLst/>
              <a:ahLst/>
              <a:cxnLst/>
              <a:rect l="l" t="t" r="r" b="b"/>
              <a:pathLst>
                <a:path w="1236" h="685" extrusionOk="0">
                  <a:moveTo>
                    <a:pt x="615" y="1"/>
                  </a:moveTo>
                  <a:cubicBezTo>
                    <a:pt x="326" y="1"/>
                    <a:pt x="1" y="197"/>
                    <a:pt x="163" y="497"/>
                  </a:cubicBezTo>
                  <a:cubicBezTo>
                    <a:pt x="234" y="631"/>
                    <a:pt x="366" y="685"/>
                    <a:pt x="505" y="685"/>
                  </a:cubicBezTo>
                  <a:cubicBezTo>
                    <a:pt x="846" y="685"/>
                    <a:pt x="1235" y="368"/>
                    <a:pt x="930" y="129"/>
                  </a:cubicBezTo>
                  <a:cubicBezTo>
                    <a:pt x="900" y="98"/>
                    <a:pt x="900" y="98"/>
                    <a:pt x="869" y="67"/>
                  </a:cubicBezTo>
                  <a:cubicBezTo>
                    <a:pt x="801" y="22"/>
                    <a:pt x="710" y="1"/>
                    <a:pt x="61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6" name="Google Shape;9456;p98"/>
            <p:cNvSpPr/>
            <p:nvPr/>
          </p:nvSpPr>
          <p:spPr>
            <a:xfrm>
              <a:off x="11032064" y="616482"/>
              <a:ext cx="46118" cy="30008"/>
            </a:xfrm>
            <a:custGeom>
              <a:avLst/>
              <a:gdLst/>
              <a:ahLst/>
              <a:cxnLst/>
              <a:rect l="l" t="t" r="r" b="b"/>
              <a:pathLst>
                <a:path w="1208" h="786" extrusionOk="0">
                  <a:moveTo>
                    <a:pt x="732" y="1"/>
                  </a:moveTo>
                  <a:cubicBezTo>
                    <a:pt x="724" y="1"/>
                    <a:pt x="715" y="1"/>
                    <a:pt x="706" y="1"/>
                  </a:cubicBezTo>
                  <a:lnTo>
                    <a:pt x="645" y="1"/>
                  </a:lnTo>
                  <a:cubicBezTo>
                    <a:pt x="307" y="63"/>
                    <a:pt x="0" y="615"/>
                    <a:pt x="430" y="769"/>
                  </a:cubicBezTo>
                  <a:cubicBezTo>
                    <a:pt x="462" y="780"/>
                    <a:pt x="494" y="786"/>
                    <a:pt x="525" y="786"/>
                  </a:cubicBezTo>
                  <a:cubicBezTo>
                    <a:pt x="907" y="786"/>
                    <a:pt x="1207" y="1"/>
                    <a:pt x="73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7" name="Google Shape;9457;p98"/>
            <p:cNvSpPr/>
            <p:nvPr/>
          </p:nvSpPr>
          <p:spPr>
            <a:xfrm>
              <a:off x="10856219" y="169844"/>
              <a:ext cx="45775" cy="30504"/>
            </a:xfrm>
            <a:custGeom>
              <a:avLst/>
              <a:gdLst/>
              <a:ahLst/>
              <a:cxnLst/>
              <a:rect l="l" t="t" r="r" b="b"/>
              <a:pathLst>
                <a:path w="1199" h="799" extrusionOk="0">
                  <a:moveTo>
                    <a:pt x="731" y="1"/>
                  </a:moveTo>
                  <a:cubicBezTo>
                    <a:pt x="723" y="1"/>
                    <a:pt x="715" y="1"/>
                    <a:pt x="706" y="1"/>
                  </a:cubicBezTo>
                  <a:lnTo>
                    <a:pt x="645" y="1"/>
                  </a:lnTo>
                  <a:cubicBezTo>
                    <a:pt x="307" y="63"/>
                    <a:pt x="0" y="646"/>
                    <a:pt x="430" y="769"/>
                  </a:cubicBezTo>
                  <a:cubicBezTo>
                    <a:pt x="477" y="790"/>
                    <a:pt x="523" y="799"/>
                    <a:pt x="567" y="799"/>
                  </a:cubicBezTo>
                  <a:cubicBezTo>
                    <a:pt x="971" y="799"/>
                    <a:pt x="1198" y="1"/>
                    <a:pt x="73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8" name="Google Shape;9458;p98"/>
            <p:cNvSpPr/>
            <p:nvPr/>
          </p:nvSpPr>
          <p:spPr>
            <a:xfrm>
              <a:off x="10851714" y="728113"/>
              <a:ext cx="35620" cy="27297"/>
            </a:xfrm>
            <a:custGeom>
              <a:avLst/>
              <a:gdLst/>
              <a:ahLst/>
              <a:cxnLst/>
              <a:rect l="l" t="t" r="r" b="b"/>
              <a:pathLst>
                <a:path w="933" h="715" extrusionOk="0">
                  <a:moveTo>
                    <a:pt x="403" y="1"/>
                  </a:moveTo>
                  <a:cubicBezTo>
                    <a:pt x="186" y="1"/>
                    <a:pt x="1" y="117"/>
                    <a:pt x="87" y="363"/>
                  </a:cubicBezTo>
                  <a:cubicBezTo>
                    <a:pt x="87" y="394"/>
                    <a:pt x="87" y="394"/>
                    <a:pt x="118" y="424"/>
                  </a:cubicBezTo>
                  <a:cubicBezTo>
                    <a:pt x="185" y="593"/>
                    <a:pt x="410" y="715"/>
                    <a:pt x="604" y="715"/>
                  </a:cubicBezTo>
                  <a:cubicBezTo>
                    <a:pt x="764" y="715"/>
                    <a:pt x="903" y="632"/>
                    <a:pt x="916" y="424"/>
                  </a:cubicBezTo>
                  <a:cubicBezTo>
                    <a:pt x="933" y="148"/>
                    <a:pt x="648" y="1"/>
                    <a:pt x="40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59" name="Google Shape;9459;p98"/>
            <p:cNvSpPr/>
            <p:nvPr/>
          </p:nvSpPr>
          <p:spPr>
            <a:xfrm>
              <a:off x="10973614" y="500461"/>
              <a:ext cx="37376" cy="32794"/>
            </a:xfrm>
            <a:custGeom>
              <a:avLst/>
              <a:gdLst/>
              <a:ahLst/>
              <a:cxnLst/>
              <a:rect l="l" t="t" r="r" b="b"/>
              <a:pathLst>
                <a:path w="979" h="859" extrusionOk="0">
                  <a:moveTo>
                    <a:pt x="518" y="0"/>
                  </a:moveTo>
                  <a:cubicBezTo>
                    <a:pt x="44" y="0"/>
                    <a:pt x="0" y="859"/>
                    <a:pt x="385" y="859"/>
                  </a:cubicBezTo>
                  <a:cubicBezTo>
                    <a:pt x="425" y="859"/>
                    <a:pt x="469" y="850"/>
                    <a:pt x="518" y="829"/>
                  </a:cubicBezTo>
                  <a:lnTo>
                    <a:pt x="548" y="829"/>
                  </a:lnTo>
                  <a:cubicBezTo>
                    <a:pt x="855" y="645"/>
                    <a:pt x="978" y="0"/>
                    <a:pt x="51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0" name="Google Shape;9460;p98"/>
            <p:cNvSpPr/>
            <p:nvPr/>
          </p:nvSpPr>
          <p:spPr>
            <a:xfrm>
              <a:off x="10933566" y="842875"/>
              <a:ext cx="36918" cy="26762"/>
            </a:xfrm>
            <a:custGeom>
              <a:avLst/>
              <a:gdLst/>
              <a:ahLst/>
              <a:cxnLst/>
              <a:rect l="l" t="t" r="r" b="b"/>
              <a:pathLst>
                <a:path w="967" h="701" extrusionOk="0">
                  <a:moveTo>
                    <a:pt x="337" y="0"/>
                  </a:moveTo>
                  <a:cubicBezTo>
                    <a:pt x="166" y="0"/>
                    <a:pt x="15" y="88"/>
                    <a:pt x="1" y="305"/>
                  </a:cubicBezTo>
                  <a:cubicBezTo>
                    <a:pt x="1" y="570"/>
                    <a:pt x="278" y="700"/>
                    <a:pt x="522" y="700"/>
                  </a:cubicBezTo>
                  <a:cubicBezTo>
                    <a:pt x="759" y="700"/>
                    <a:pt x="966" y="577"/>
                    <a:pt x="860" y="335"/>
                  </a:cubicBezTo>
                  <a:lnTo>
                    <a:pt x="830" y="274"/>
                  </a:lnTo>
                  <a:cubicBezTo>
                    <a:pt x="748" y="111"/>
                    <a:pt x="529" y="0"/>
                    <a:pt x="337"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1" name="Google Shape;9461;p98"/>
            <p:cNvSpPr/>
            <p:nvPr/>
          </p:nvSpPr>
          <p:spPr>
            <a:xfrm>
              <a:off x="10985144" y="542456"/>
              <a:ext cx="36421" cy="33062"/>
            </a:xfrm>
            <a:custGeom>
              <a:avLst/>
              <a:gdLst/>
              <a:ahLst/>
              <a:cxnLst/>
              <a:rect l="l" t="t" r="r" b="b"/>
              <a:pathLst>
                <a:path w="954" h="866" extrusionOk="0">
                  <a:moveTo>
                    <a:pt x="598" y="0"/>
                  </a:moveTo>
                  <a:cubicBezTo>
                    <a:pt x="557" y="0"/>
                    <a:pt x="512" y="11"/>
                    <a:pt x="461" y="37"/>
                  </a:cubicBezTo>
                  <a:lnTo>
                    <a:pt x="400" y="37"/>
                  </a:lnTo>
                  <a:cubicBezTo>
                    <a:pt x="93" y="221"/>
                    <a:pt x="1" y="866"/>
                    <a:pt x="461" y="866"/>
                  </a:cubicBezTo>
                  <a:cubicBezTo>
                    <a:pt x="930" y="866"/>
                    <a:pt x="953" y="0"/>
                    <a:pt x="598"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2" name="Google Shape;9462;p98"/>
            <p:cNvSpPr/>
            <p:nvPr/>
          </p:nvSpPr>
          <p:spPr>
            <a:xfrm>
              <a:off x="11071501" y="712880"/>
              <a:ext cx="33558" cy="28939"/>
            </a:xfrm>
            <a:custGeom>
              <a:avLst/>
              <a:gdLst/>
              <a:ahLst/>
              <a:cxnLst/>
              <a:rect l="l" t="t" r="r" b="b"/>
              <a:pathLst>
                <a:path w="879" h="758" extrusionOk="0">
                  <a:moveTo>
                    <a:pt x="250" y="1"/>
                  </a:moveTo>
                  <a:cubicBezTo>
                    <a:pt x="110" y="1"/>
                    <a:pt x="0" y="77"/>
                    <a:pt x="11" y="271"/>
                  </a:cubicBezTo>
                  <a:cubicBezTo>
                    <a:pt x="11" y="271"/>
                    <a:pt x="11" y="301"/>
                    <a:pt x="11" y="332"/>
                  </a:cubicBezTo>
                  <a:cubicBezTo>
                    <a:pt x="31" y="551"/>
                    <a:pt x="284" y="758"/>
                    <a:pt x="501" y="758"/>
                  </a:cubicBezTo>
                  <a:cubicBezTo>
                    <a:pt x="618" y="758"/>
                    <a:pt x="725" y="698"/>
                    <a:pt x="779" y="547"/>
                  </a:cubicBezTo>
                  <a:cubicBezTo>
                    <a:pt x="879" y="267"/>
                    <a:pt x="511" y="1"/>
                    <a:pt x="250"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3" name="Google Shape;9463;p98"/>
            <p:cNvSpPr/>
            <p:nvPr/>
          </p:nvSpPr>
          <p:spPr>
            <a:xfrm>
              <a:off x="10982395" y="471980"/>
              <a:ext cx="34971" cy="29244"/>
            </a:xfrm>
            <a:custGeom>
              <a:avLst/>
              <a:gdLst/>
              <a:ahLst/>
              <a:cxnLst/>
              <a:rect l="l" t="t" r="r" b="b"/>
              <a:pathLst>
                <a:path w="916" h="766" extrusionOk="0">
                  <a:moveTo>
                    <a:pt x="285" y="1"/>
                  </a:moveTo>
                  <a:cubicBezTo>
                    <a:pt x="129" y="1"/>
                    <a:pt x="0" y="84"/>
                    <a:pt x="11" y="286"/>
                  </a:cubicBezTo>
                  <a:cubicBezTo>
                    <a:pt x="11" y="286"/>
                    <a:pt x="11" y="317"/>
                    <a:pt x="11" y="347"/>
                  </a:cubicBezTo>
                  <a:cubicBezTo>
                    <a:pt x="52" y="550"/>
                    <a:pt x="320" y="766"/>
                    <a:pt x="532" y="766"/>
                  </a:cubicBezTo>
                  <a:cubicBezTo>
                    <a:pt x="642" y="766"/>
                    <a:pt x="737" y="708"/>
                    <a:pt x="779" y="562"/>
                  </a:cubicBezTo>
                  <a:cubicBezTo>
                    <a:pt x="915" y="251"/>
                    <a:pt x="558" y="1"/>
                    <a:pt x="28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4" name="Google Shape;9464;p98"/>
            <p:cNvSpPr/>
            <p:nvPr/>
          </p:nvSpPr>
          <p:spPr>
            <a:xfrm>
              <a:off x="10902490" y="186260"/>
              <a:ext cx="38139" cy="32565"/>
            </a:xfrm>
            <a:custGeom>
              <a:avLst/>
              <a:gdLst/>
              <a:ahLst/>
              <a:cxnLst/>
              <a:rect l="l" t="t" r="r" b="b"/>
              <a:pathLst>
                <a:path w="999" h="853" extrusionOk="0">
                  <a:moveTo>
                    <a:pt x="545" y="1"/>
                  </a:moveTo>
                  <a:cubicBezTo>
                    <a:pt x="59" y="1"/>
                    <a:pt x="0" y="852"/>
                    <a:pt x="391" y="852"/>
                  </a:cubicBezTo>
                  <a:cubicBezTo>
                    <a:pt x="427" y="852"/>
                    <a:pt x="465" y="845"/>
                    <a:pt x="508" y="830"/>
                  </a:cubicBezTo>
                  <a:lnTo>
                    <a:pt x="569" y="800"/>
                  </a:lnTo>
                  <a:cubicBezTo>
                    <a:pt x="845" y="677"/>
                    <a:pt x="999" y="32"/>
                    <a:pt x="569" y="1"/>
                  </a:cubicBezTo>
                  <a:cubicBezTo>
                    <a:pt x="561" y="1"/>
                    <a:pt x="553" y="1"/>
                    <a:pt x="54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5" name="Google Shape;9465;p98"/>
            <p:cNvSpPr/>
            <p:nvPr/>
          </p:nvSpPr>
          <p:spPr>
            <a:xfrm>
              <a:off x="10912492" y="335725"/>
              <a:ext cx="36879" cy="26304"/>
            </a:xfrm>
            <a:custGeom>
              <a:avLst/>
              <a:gdLst/>
              <a:ahLst/>
              <a:cxnLst/>
              <a:rect l="l" t="t" r="r" b="b"/>
              <a:pathLst>
                <a:path w="966" h="689" extrusionOk="0">
                  <a:moveTo>
                    <a:pt x="346" y="1"/>
                  </a:moveTo>
                  <a:cubicBezTo>
                    <a:pt x="171" y="1"/>
                    <a:pt x="15" y="87"/>
                    <a:pt x="0" y="293"/>
                  </a:cubicBezTo>
                  <a:cubicBezTo>
                    <a:pt x="0" y="558"/>
                    <a:pt x="277" y="688"/>
                    <a:pt x="521" y="688"/>
                  </a:cubicBezTo>
                  <a:cubicBezTo>
                    <a:pt x="759" y="688"/>
                    <a:pt x="966" y="566"/>
                    <a:pt x="860" y="324"/>
                  </a:cubicBezTo>
                  <a:lnTo>
                    <a:pt x="829" y="262"/>
                  </a:lnTo>
                  <a:cubicBezTo>
                    <a:pt x="749" y="102"/>
                    <a:pt x="536" y="1"/>
                    <a:pt x="346"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6" name="Google Shape;9466;p98"/>
            <p:cNvSpPr/>
            <p:nvPr/>
          </p:nvSpPr>
          <p:spPr>
            <a:xfrm>
              <a:off x="10845643" y="541845"/>
              <a:ext cx="37414" cy="33673"/>
            </a:xfrm>
            <a:custGeom>
              <a:avLst/>
              <a:gdLst/>
              <a:ahLst/>
              <a:cxnLst/>
              <a:rect l="l" t="t" r="r" b="b"/>
              <a:pathLst>
                <a:path w="980" h="882" extrusionOk="0">
                  <a:moveTo>
                    <a:pt x="602" y="0"/>
                  </a:moveTo>
                  <a:cubicBezTo>
                    <a:pt x="569" y="0"/>
                    <a:pt x="532" y="7"/>
                    <a:pt x="492" y="22"/>
                  </a:cubicBezTo>
                  <a:cubicBezTo>
                    <a:pt x="461" y="22"/>
                    <a:pt x="461" y="53"/>
                    <a:pt x="431" y="53"/>
                  </a:cubicBezTo>
                  <a:cubicBezTo>
                    <a:pt x="124" y="206"/>
                    <a:pt x="1" y="851"/>
                    <a:pt x="461" y="882"/>
                  </a:cubicBezTo>
                  <a:cubicBezTo>
                    <a:pt x="941" y="882"/>
                    <a:pt x="980" y="0"/>
                    <a:pt x="60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7" name="Google Shape;9467;p98"/>
            <p:cNvSpPr/>
            <p:nvPr/>
          </p:nvSpPr>
          <p:spPr>
            <a:xfrm>
              <a:off x="11077114" y="865781"/>
              <a:ext cx="36421" cy="25808"/>
            </a:xfrm>
            <a:custGeom>
              <a:avLst/>
              <a:gdLst/>
              <a:ahLst/>
              <a:cxnLst/>
              <a:rect l="l" t="t" r="r" b="b"/>
              <a:pathLst>
                <a:path w="954" h="676" extrusionOk="0">
                  <a:moveTo>
                    <a:pt x="454" y="0"/>
                  </a:moveTo>
                  <a:cubicBezTo>
                    <a:pt x="216" y="0"/>
                    <a:pt x="1" y="131"/>
                    <a:pt x="110" y="380"/>
                  </a:cubicBezTo>
                  <a:cubicBezTo>
                    <a:pt x="110" y="411"/>
                    <a:pt x="140" y="411"/>
                    <a:pt x="140" y="442"/>
                  </a:cubicBezTo>
                  <a:cubicBezTo>
                    <a:pt x="219" y="583"/>
                    <a:pt x="433" y="676"/>
                    <a:pt x="621" y="676"/>
                  </a:cubicBezTo>
                  <a:cubicBezTo>
                    <a:pt x="800" y="676"/>
                    <a:pt x="954" y="590"/>
                    <a:pt x="939" y="380"/>
                  </a:cubicBezTo>
                  <a:cubicBezTo>
                    <a:pt x="939" y="123"/>
                    <a:pt x="686" y="0"/>
                    <a:pt x="45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8" name="Google Shape;9468;p98"/>
            <p:cNvSpPr/>
            <p:nvPr/>
          </p:nvSpPr>
          <p:spPr>
            <a:xfrm>
              <a:off x="10910545" y="672909"/>
              <a:ext cx="35963" cy="26152"/>
            </a:xfrm>
            <a:custGeom>
              <a:avLst/>
              <a:gdLst/>
              <a:ahLst/>
              <a:cxnLst/>
              <a:rect l="l" t="t" r="r" b="b"/>
              <a:pathLst>
                <a:path w="942" h="685" extrusionOk="0">
                  <a:moveTo>
                    <a:pt x="478" y="0"/>
                  </a:moveTo>
                  <a:cubicBezTo>
                    <a:pt x="232" y="0"/>
                    <a:pt x="0" y="140"/>
                    <a:pt x="112" y="396"/>
                  </a:cubicBezTo>
                  <a:lnTo>
                    <a:pt x="112" y="427"/>
                  </a:lnTo>
                  <a:cubicBezTo>
                    <a:pt x="206" y="584"/>
                    <a:pt x="420" y="684"/>
                    <a:pt x="607" y="684"/>
                  </a:cubicBezTo>
                  <a:cubicBezTo>
                    <a:pt x="787" y="684"/>
                    <a:pt x="941" y="591"/>
                    <a:pt x="941" y="366"/>
                  </a:cubicBezTo>
                  <a:cubicBezTo>
                    <a:pt x="941" y="116"/>
                    <a:pt x="704" y="0"/>
                    <a:pt x="47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69" name="Google Shape;9469;p98"/>
            <p:cNvSpPr/>
            <p:nvPr/>
          </p:nvSpPr>
          <p:spPr>
            <a:xfrm>
              <a:off x="10975790" y="753616"/>
              <a:ext cx="34589" cy="29244"/>
            </a:xfrm>
            <a:custGeom>
              <a:avLst/>
              <a:gdLst/>
              <a:ahLst/>
              <a:cxnLst/>
              <a:rect l="l" t="t" r="r" b="b"/>
              <a:pathLst>
                <a:path w="906" h="766" extrusionOk="0">
                  <a:moveTo>
                    <a:pt x="277" y="1"/>
                  </a:moveTo>
                  <a:cubicBezTo>
                    <a:pt x="126" y="1"/>
                    <a:pt x="0" y="81"/>
                    <a:pt x="0" y="278"/>
                  </a:cubicBezTo>
                  <a:lnTo>
                    <a:pt x="0" y="340"/>
                  </a:lnTo>
                  <a:cubicBezTo>
                    <a:pt x="40" y="559"/>
                    <a:pt x="300" y="765"/>
                    <a:pt x="511" y="765"/>
                  </a:cubicBezTo>
                  <a:cubicBezTo>
                    <a:pt x="625" y="765"/>
                    <a:pt x="725" y="705"/>
                    <a:pt x="768" y="555"/>
                  </a:cubicBezTo>
                  <a:cubicBezTo>
                    <a:pt x="906" y="259"/>
                    <a:pt x="550" y="1"/>
                    <a:pt x="27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0" name="Google Shape;9470;p98"/>
            <p:cNvSpPr/>
            <p:nvPr/>
          </p:nvSpPr>
          <p:spPr>
            <a:xfrm>
              <a:off x="11011677" y="891666"/>
              <a:ext cx="35429" cy="29511"/>
            </a:xfrm>
            <a:custGeom>
              <a:avLst/>
              <a:gdLst/>
              <a:ahLst/>
              <a:cxnLst/>
              <a:rect l="l" t="t" r="r" b="b"/>
              <a:pathLst>
                <a:path w="928" h="773" extrusionOk="0">
                  <a:moveTo>
                    <a:pt x="288" y="0"/>
                  </a:moveTo>
                  <a:cubicBezTo>
                    <a:pt x="129" y="0"/>
                    <a:pt x="1" y="83"/>
                    <a:pt x="12" y="286"/>
                  </a:cubicBezTo>
                  <a:cubicBezTo>
                    <a:pt x="12" y="316"/>
                    <a:pt x="12" y="316"/>
                    <a:pt x="12" y="347"/>
                  </a:cubicBezTo>
                  <a:cubicBezTo>
                    <a:pt x="52" y="566"/>
                    <a:pt x="312" y="773"/>
                    <a:pt x="531" y="773"/>
                  </a:cubicBezTo>
                  <a:cubicBezTo>
                    <a:pt x="650" y="773"/>
                    <a:pt x="757" y="713"/>
                    <a:pt x="810" y="562"/>
                  </a:cubicBezTo>
                  <a:cubicBezTo>
                    <a:pt x="927" y="250"/>
                    <a:pt x="562" y="0"/>
                    <a:pt x="288"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1" name="Google Shape;9471;p98"/>
            <p:cNvSpPr/>
            <p:nvPr/>
          </p:nvSpPr>
          <p:spPr>
            <a:xfrm>
              <a:off x="11110137" y="972869"/>
              <a:ext cx="39170" cy="32527"/>
            </a:xfrm>
            <a:custGeom>
              <a:avLst/>
              <a:gdLst/>
              <a:ahLst/>
              <a:cxnLst/>
              <a:rect l="l" t="t" r="r" b="b"/>
              <a:pathLst>
                <a:path w="1026" h="852" extrusionOk="0">
                  <a:moveTo>
                    <a:pt x="543" y="0"/>
                  </a:moveTo>
                  <a:cubicBezTo>
                    <a:pt x="83" y="0"/>
                    <a:pt x="1" y="852"/>
                    <a:pt x="388" y="852"/>
                  </a:cubicBezTo>
                  <a:cubicBezTo>
                    <a:pt x="423" y="852"/>
                    <a:pt x="461" y="845"/>
                    <a:pt x="504" y="830"/>
                  </a:cubicBezTo>
                  <a:lnTo>
                    <a:pt x="565" y="830"/>
                  </a:lnTo>
                  <a:cubicBezTo>
                    <a:pt x="872" y="676"/>
                    <a:pt x="1026" y="32"/>
                    <a:pt x="565" y="1"/>
                  </a:cubicBezTo>
                  <a:cubicBezTo>
                    <a:pt x="557" y="0"/>
                    <a:pt x="550" y="0"/>
                    <a:pt x="54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2" name="Google Shape;9472;p98"/>
            <p:cNvSpPr/>
            <p:nvPr/>
          </p:nvSpPr>
          <p:spPr>
            <a:xfrm>
              <a:off x="10790553" y="563759"/>
              <a:ext cx="35810" cy="26724"/>
            </a:xfrm>
            <a:custGeom>
              <a:avLst/>
              <a:gdLst/>
              <a:ahLst/>
              <a:cxnLst/>
              <a:rect l="l" t="t" r="r" b="b"/>
              <a:pathLst>
                <a:path w="938" h="700" extrusionOk="0">
                  <a:moveTo>
                    <a:pt x="323" y="0"/>
                  </a:moveTo>
                  <a:cubicBezTo>
                    <a:pt x="149" y="0"/>
                    <a:pt x="1" y="87"/>
                    <a:pt x="1" y="308"/>
                  </a:cubicBezTo>
                  <a:cubicBezTo>
                    <a:pt x="1" y="569"/>
                    <a:pt x="262" y="699"/>
                    <a:pt x="496" y="699"/>
                  </a:cubicBezTo>
                  <a:cubicBezTo>
                    <a:pt x="730" y="699"/>
                    <a:pt x="937" y="569"/>
                    <a:pt x="830" y="308"/>
                  </a:cubicBezTo>
                  <a:cubicBezTo>
                    <a:pt x="830" y="277"/>
                    <a:pt x="830" y="277"/>
                    <a:pt x="830" y="246"/>
                  </a:cubicBezTo>
                  <a:cubicBezTo>
                    <a:pt x="734" y="102"/>
                    <a:pt x="513" y="0"/>
                    <a:pt x="32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3" name="Google Shape;9473;p98"/>
            <p:cNvSpPr/>
            <p:nvPr/>
          </p:nvSpPr>
          <p:spPr>
            <a:xfrm>
              <a:off x="11062530" y="499354"/>
              <a:ext cx="37147" cy="32833"/>
            </a:xfrm>
            <a:custGeom>
              <a:avLst/>
              <a:gdLst/>
              <a:ahLst/>
              <a:cxnLst/>
              <a:rect l="l" t="t" r="r" b="b"/>
              <a:pathLst>
                <a:path w="973" h="860" extrusionOk="0">
                  <a:moveTo>
                    <a:pt x="591" y="1"/>
                  </a:moveTo>
                  <a:cubicBezTo>
                    <a:pt x="552" y="1"/>
                    <a:pt x="508" y="10"/>
                    <a:pt x="461" y="29"/>
                  </a:cubicBezTo>
                  <a:cubicBezTo>
                    <a:pt x="461" y="29"/>
                    <a:pt x="430" y="29"/>
                    <a:pt x="400" y="60"/>
                  </a:cubicBezTo>
                  <a:cubicBezTo>
                    <a:pt x="123" y="214"/>
                    <a:pt x="0" y="858"/>
                    <a:pt x="461" y="858"/>
                  </a:cubicBezTo>
                  <a:cubicBezTo>
                    <a:pt x="468" y="859"/>
                    <a:pt x="476" y="859"/>
                    <a:pt x="483" y="859"/>
                  </a:cubicBezTo>
                  <a:cubicBezTo>
                    <a:pt x="937" y="859"/>
                    <a:pt x="973" y="1"/>
                    <a:pt x="591"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4" name="Google Shape;9474;p98"/>
            <p:cNvSpPr/>
            <p:nvPr/>
          </p:nvSpPr>
          <p:spPr>
            <a:xfrm>
              <a:off x="10996864" y="452968"/>
              <a:ext cx="34512" cy="34894"/>
            </a:xfrm>
            <a:custGeom>
              <a:avLst/>
              <a:gdLst/>
              <a:ahLst/>
              <a:cxnLst/>
              <a:rect l="l" t="t" r="r" b="b"/>
              <a:pathLst>
                <a:path w="904" h="914" extrusionOk="0">
                  <a:moveTo>
                    <a:pt x="479" y="1"/>
                  </a:moveTo>
                  <a:cubicBezTo>
                    <a:pt x="445" y="1"/>
                    <a:pt x="409" y="6"/>
                    <a:pt x="369" y="16"/>
                  </a:cubicBezTo>
                  <a:cubicBezTo>
                    <a:pt x="0" y="148"/>
                    <a:pt x="174" y="914"/>
                    <a:pt x="484" y="914"/>
                  </a:cubicBezTo>
                  <a:cubicBezTo>
                    <a:pt x="535" y="914"/>
                    <a:pt x="589" y="893"/>
                    <a:pt x="646" y="845"/>
                  </a:cubicBezTo>
                  <a:lnTo>
                    <a:pt x="707" y="784"/>
                  </a:lnTo>
                  <a:cubicBezTo>
                    <a:pt x="904" y="559"/>
                    <a:pt x="843" y="1"/>
                    <a:pt x="47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5" name="Google Shape;9475;p98"/>
            <p:cNvSpPr/>
            <p:nvPr/>
          </p:nvSpPr>
          <p:spPr>
            <a:xfrm>
              <a:off x="11221806" y="699480"/>
              <a:ext cx="36040" cy="33443"/>
            </a:xfrm>
            <a:custGeom>
              <a:avLst/>
              <a:gdLst/>
              <a:ahLst/>
              <a:cxnLst/>
              <a:rect l="l" t="t" r="r" b="b"/>
              <a:pathLst>
                <a:path w="944" h="876" extrusionOk="0">
                  <a:moveTo>
                    <a:pt x="362" y="0"/>
                  </a:moveTo>
                  <a:cubicBezTo>
                    <a:pt x="291" y="0"/>
                    <a:pt x="219" y="38"/>
                    <a:pt x="158" y="130"/>
                  </a:cubicBezTo>
                  <a:lnTo>
                    <a:pt x="127" y="161"/>
                  </a:lnTo>
                  <a:cubicBezTo>
                    <a:pt x="1" y="414"/>
                    <a:pt x="166" y="875"/>
                    <a:pt x="452" y="875"/>
                  </a:cubicBezTo>
                  <a:cubicBezTo>
                    <a:pt x="513" y="875"/>
                    <a:pt x="579" y="854"/>
                    <a:pt x="649" y="806"/>
                  </a:cubicBezTo>
                  <a:cubicBezTo>
                    <a:pt x="944" y="609"/>
                    <a:pt x="649" y="0"/>
                    <a:pt x="36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6" name="Google Shape;9476;p98"/>
            <p:cNvSpPr/>
            <p:nvPr/>
          </p:nvSpPr>
          <p:spPr>
            <a:xfrm>
              <a:off x="10842551" y="365771"/>
              <a:ext cx="36536" cy="26152"/>
            </a:xfrm>
            <a:custGeom>
              <a:avLst/>
              <a:gdLst/>
              <a:ahLst/>
              <a:cxnLst/>
              <a:rect l="l" t="t" r="r" b="b"/>
              <a:pathLst>
                <a:path w="957" h="685" extrusionOk="0">
                  <a:moveTo>
                    <a:pt x="478" y="0"/>
                  </a:moveTo>
                  <a:cubicBezTo>
                    <a:pt x="232" y="0"/>
                    <a:pt x="0" y="140"/>
                    <a:pt x="112" y="396"/>
                  </a:cubicBezTo>
                  <a:cubicBezTo>
                    <a:pt x="112" y="396"/>
                    <a:pt x="143" y="427"/>
                    <a:pt x="143" y="427"/>
                  </a:cubicBezTo>
                  <a:cubicBezTo>
                    <a:pt x="221" y="584"/>
                    <a:pt x="436" y="684"/>
                    <a:pt x="622" y="684"/>
                  </a:cubicBezTo>
                  <a:cubicBezTo>
                    <a:pt x="802" y="684"/>
                    <a:pt x="957" y="591"/>
                    <a:pt x="942" y="366"/>
                  </a:cubicBezTo>
                  <a:cubicBezTo>
                    <a:pt x="942" y="117"/>
                    <a:pt x="704" y="0"/>
                    <a:pt x="47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7" name="Google Shape;9477;p98"/>
            <p:cNvSpPr/>
            <p:nvPr/>
          </p:nvSpPr>
          <p:spPr>
            <a:xfrm>
              <a:off x="11108801" y="868530"/>
              <a:ext cx="38674" cy="25884"/>
            </a:xfrm>
            <a:custGeom>
              <a:avLst/>
              <a:gdLst/>
              <a:ahLst/>
              <a:cxnLst/>
              <a:rect l="l" t="t" r="r" b="b"/>
              <a:pathLst>
                <a:path w="1013" h="678" extrusionOk="0">
                  <a:moveTo>
                    <a:pt x="362" y="1"/>
                  </a:moveTo>
                  <a:cubicBezTo>
                    <a:pt x="168" y="1"/>
                    <a:pt x="1" y="99"/>
                    <a:pt x="17" y="339"/>
                  </a:cubicBezTo>
                  <a:cubicBezTo>
                    <a:pt x="44" y="573"/>
                    <a:pt x="269" y="677"/>
                    <a:pt x="486" y="677"/>
                  </a:cubicBezTo>
                  <a:cubicBezTo>
                    <a:pt x="754" y="677"/>
                    <a:pt x="1012" y="518"/>
                    <a:pt x="876" y="247"/>
                  </a:cubicBezTo>
                  <a:lnTo>
                    <a:pt x="846" y="216"/>
                  </a:lnTo>
                  <a:cubicBezTo>
                    <a:pt x="743" y="84"/>
                    <a:pt x="541" y="1"/>
                    <a:pt x="36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8" name="Google Shape;9478;p98"/>
            <p:cNvSpPr/>
            <p:nvPr/>
          </p:nvSpPr>
          <p:spPr>
            <a:xfrm>
              <a:off x="11191379" y="733076"/>
              <a:ext cx="39017" cy="25655"/>
            </a:xfrm>
            <a:custGeom>
              <a:avLst/>
              <a:gdLst/>
              <a:ahLst/>
              <a:cxnLst/>
              <a:rect l="l" t="t" r="r" b="b"/>
              <a:pathLst>
                <a:path w="1022" h="672" extrusionOk="0">
                  <a:moveTo>
                    <a:pt x="376" y="1"/>
                  </a:moveTo>
                  <a:cubicBezTo>
                    <a:pt x="175" y="1"/>
                    <a:pt x="0" y="106"/>
                    <a:pt x="34" y="356"/>
                  </a:cubicBezTo>
                  <a:cubicBezTo>
                    <a:pt x="60" y="577"/>
                    <a:pt x="263" y="672"/>
                    <a:pt x="467" y="672"/>
                  </a:cubicBezTo>
                  <a:cubicBezTo>
                    <a:pt x="743" y="672"/>
                    <a:pt x="1022" y="498"/>
                    <a:pt x="863" y="233"/>
                  </a:cubicBezTo>
                  <a:lnTo>
                    <a:pt x="832" y="202"/>
                  </a:lnTo>
                  <a:cubicBezTo>
                    <a:pt x="734" y="76"/>
                    <a:pt x="545" y="1"/>
                    <a:pt x="376"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79" name="Google Shape;9479;p98"/>
            <p:cNvSpPr/>
            <p:nvPr/>
          </p:nvSpPr>
          <p:spPr>
            <a:xfrm>
              <a:off x="10996712" y="376117"/>
              <a:ext cx="34971" cy="34169"/>
            </a:xfrm>
            <a:custGeom>
              <a:avLst/>
              <a:gdLst/>
              <a:ahLst/>
              <a:cxnLst/>
              <a:rect l="l" t="t" r="r" b="b"/>
              <a:pathLst>
                <a:path w="916" h="895" extrusionOk="0">
                  <a:moveTo>
                    <a:pt x="402" y="0"/>
                  </a:moveTo>
                  <a:cubicBezTo>
                    <a:pt x="343" y="0"/>
                    <a:pt x="281" y="28"/>
                    <a:pt x="220" y="95"/>
                  </a:cubicBezTo>
                  <a:cubicBezTo>
                    <a:pt x="189" y="95"/>
                    <a:pt x="189" y="125"/>
                    <a:pt x="189" y="125"/>
                  </a:cubicBezTo>
                  <a:cubicBezTo>
                    <a:pt x="0" y="368"/>
                    <a:pt x="96" y="895"/>
                    <a:pt x="413" y="895"/>
                  </a:cubicBezTo>
                  <a:cubicBezTo>
                    <a:pt x="457" y="895"/>
                    <a:pt x="505" y="885"/>
                    <a:pt x="558" y="862"/>
                  </a:cubicBezTo>
                  <a:cubicBezTo>
                    <a:pt x="916" y="709"/>
                    <a:pt x="698" y="0"/>
                    <a:pt x="40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0" name="Google Shape;9480;p98"/>
            <p:cNvSpPr/>
            <p:nvPr/>
          </p:nvSpPr>
          <p:spPr>
            <a:xfrm>
              <a:off x="11000453" y="818212"/>
              <a:ext cx="44935" cy="25503"/>
            </a:xfrm>
            <a:custGeom>
              <a:avLst/>
              <a:gdLst/>
              <a:ahLst/>
              <a:cxnLst/>
              <a:rect l="l" t="t" r="r" b="b"/>
              <a:pathLst>
                <a:path w="1177" h="668" extrusionOk="0">
                  <a:moveTo>
                    <a:pt x="691" y="0"/>
                  </a:moveTo>
                  <a:cubicBezTo>
                    <a:pt x="366" y="0"/>
                    <a:pt x="0" y="298"/>
                    <a:pt x="275" y="551"/>
                  </a:cubicBezTo>
                  <a:cubicBezTo>
                    <a:pt x="275" y="551"/>
                    <a:pt x="306" y="582"/>
                    <a:pt x="306" y="582"/>
                  </a:cubicBezTo>
                  <a:cubicBezTo>
                    <a:pt x="390" y="641"/>
                    <a:pt x="497" y="668"/>
                    <a:pt x="605" y="668"/>
                  </a:cubicBezTo>
                  <a:cubicBezTo>
                    <a:pt x="890" y="668"/>
                    <a:pt x="1177" y="481"/>
                    <a:pt x="1043" y="214"/>
                  </a:cubicBezTo>
                  <a:cubicBezTo>
                    <a:pt x="976" y="61"/>
                    <a:pt x="838" y="0"/>
                    <a:pt x="6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1" name="Google Shape;9481;p98"/>
            <p:cNvSpPr/>
            <p:nvPr/>
          </p:nvSpPr>
          <p:spPr>
            <a:xfrm>
              <a:off x="11087994" y="461634"/>
              <a:ext cx="36841" cy="34360"/>
            </a:xfrm>
            <a:custGeom>
              <a:avLst/>
              <a:gdLst/>
              <a:ahLst/>
              <a:cxnLst/>
              <a:rect l="l" t="t" r="r" b="b"/>
              <a:pathLst>
                <a:path w="965" h="900" extrusionOk="0">
                  <a:moveTo>
                    <a:pt x="540" y="1"/>
                  </a:moveTo>
                  <a:cubicBezTo>
                    <a:pt x="499" y="1"/>
                    <a:pt x="455" y="11"/>
                    <a:pt x="408" y="35"/>
                  </a:cubicBezTo>
                  <a:cubicBezTo>
                    <a:pt x="0" y="213"/>
                    <a:pt x="248" y="899"/>
                    <a:pt x="555" y="899"/>
                  </a:cubicBezTo>
                  <a:cubicBezTo>
                    <a:pt x="618" y="899"/>
                    <a:pt x="683" y="870"/>
                    <a:pt x="746" y="802"/>
                  </a:cubicBezTo>
                  <a:lnTo>
                    <a:pt x="777" y="741"/>
                  </a:lnTo>
                  <a:cubicBezTo>
                    <a:pt x="964" y="500"/>
                    <a:pt x="824" y="1"/>
                    <a:pt x="54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2" name="Google Shape;9482;p98"/>
            <p:cNvSpPr/>
            <p:nvPr/>
          </p:nvSpPr>
          <p:spPr>
            <a:xfrm>
              <a:off x="11133731" y="911709"/>
              <a:ext cx="45928" cy="26686"/>
            </a:xfrm>
            <a:custGeom>
              <a:avLst/>
              <a:gdLst/>
              <a:ahLst/>
              <a:cxnLst/>
              <a:rect l="l" t="t" r="r" b="b"/>
              <a:pathLst>
                <a:path w="1203" h="699" extrusionOk="0">
                  <a:moveTo>
                    <a:pt x="588" y="1"/>
                  </a:moveTo>
                  <a:cubicBezTo>
                    <a:pt x="308" y="1"/>
                    <a:pt x="0" y="197"/>
                    <a:pt x="162" y="497"/>
                  </a:cubicBezTo>
                  <a:cubicBezTo>
                    <a:pt x="234" y="642"/>
                    <a:pt x="364" y="698"/>
                    <a:pt x="501" y="698"/>
                  </a:cubicBezTo>
                  <a:cubicBezTo>
                    <a:pt x="832" y="698"/>
                    <a:pt x="1203" y="368"/>
                    <a:pt x="899" y="129"/>
                  </a:cubicBezTo>
                  <a:lnTo>
                    <a:pt x="838" y="68"/>
                  </a:lnTo>
                  <a:cubicBezTo>
                    <a:pt x="769" y="22"/>
                    <a:pt x="680" y="1"/>
                    <a:pt x="58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3" name="Google Shape;9483;p98"/>
            <p:cNvSpPr/>
            <p:nvPr/>
          </p:nvSpPr>
          <p:spPr>
            <a:xfrm>
              <a:off x="10857364" y="597737"/>
              <a:ext cx="45889" cy="30504"/>
            </a:xfrm>
            <a:custGeom>
              <a:avLst/>
              <a:gdLst/>
              <a:ahLst/>
              <a:cxnLst/>
              <a:rect l="l" t="t" r="r" b="b"/>
              <a:pathLst>
                <a:path w="1202" h="799" extrusionOk="0">
                  <a:moveTo>
                    <a:pt x="761" y="0"/>
                  </a:moveTo>
                  <a:cubicBezTo>
                    <a:pt x="753" y="0"/>
                    <a:pt x="746" y="1"/>
                    <a:pt x="738" y="1"/>
                  </a:cubicBezTo>
                  <a:lnTo>
                    <a:pt x="676" y="1"/>
                  </a:lnTo>
                  <a:cubicBezTo>
                    <a:pt x="339" y="62"/>
                    <a:pt x="1" y="615"/>
                    <a:pt x="431" y="769"/>
                  </a:cubicBezTo>
                  <a:cubicBezTo>
                    <a:pt x="475" y="789"/>
                    <a:pt x="518" y="799"/>
                    <a:pt x="560" y="799"/>
                  </a:cubicBezTo>
                  <a:cubicBezTo>
                    <a:pt x="947" y="799"/>
                    <a:pt x="1201" y="0"/>
                    <a:pt x="76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4" name="Google Shape;9484;p98"/>
            <p:cNvSpPr/>
            <p:nvPr/>
          </p:nvSpPr>
          <p:spPr>
            <a:xfrm>
              <a:off x="10958191" y="578992"/>
              <a:ext cx="45813" cy="30504"/>
            </a:xfrm>
            <a:custGeom>
              <a:avLst/>
              <a:gdLst/>
              <a:ahLst/>
              <a:cxnLst/>
              <a:rect l="l" t="t" r="r" b="b"/>
              <a:pathLst>
                <a:path w="1200" h="799" extrusionOk="0">
                  <a:moveTo>
                    <a:pt x="731" y="0"/>
                  </a:moveTo>
                  <a:cubicBezTo>
                    <a:pt x="723" y="0"/>
                    <a:pt x="715" y="0"/>
                    <a:pt x="707" y="1"/>
                  </a:cubicBezTo>
                  <a:lnTo>
                    <a:pt x="676" y="1"/>
                  </a:lnTo>
                  <a:cubicBezTo>
                    <a:pt x="338" y="62"/>
                    <a:pt x="1" y="646"/>
                    <a:pt x="430" y="768"/>
                  </a:cubicBezTo>
                  <a:cubicBezTo>
                    <a:pt x="481" y="789"/>
                    <a:pt x="529" y="798"/>
                    <a:pt x="574" y="798"/>
                  </a:cubicBezTo>
                  <a:cubicBezTo>
                    <a:pt x="996" y="798"/>
                    <a:pt x="1200" y="0"/>
                    <a:pt x="73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5" name="Google Shape;9485;p98"/>
            <p:cNvSpPr/>
            <p:nvPr/>
          </p:nvSpPr>
          <p:spPr>
            <a:xfrm>
              <a:off x="11019351" y="389326"/>
              <a:ext cx="36230" cy="27297"/>
            </a:xfrm>
            <a:custGeom>
              <a:avLst/>
              <a:gdLst/>
              <a:ahLst/>
              <a:cxnLst/>
              <a:rect l="l" t="t" r="r" b="b"/>
              <a:pathLst>
                <a:path w="949" h="715" extrusionOk="0">
                  <a:moveTo>
                    <a:pt x="414" y="1"/>
                  </a:moveTo>
                  <a:cubicBezTo>
                    <a:pt x="193" y="1"/>
                    <a:pt x="1" y="117"/>
                    <a:pt x="87" y="363"/>
                  </a:cubicBezTo>
                  <a:lnTo>
                    <a:pt x="118" y="424"/>
                  </a:lnTo>
                  <a:cubicBezTo>
                    <a:pt x="202" y="593"/>
                    <a:pt x="434" y="715"/>
                    <a:pt x="627" y="715"/>
                  </a:cubicBezTo>
                  <a:cubicBezTo>
                    <a:pt x="785" y="715"/>
                    <a:pt x="916" y="632"/>
                    <a:pt x="916" y="424"/>
                  </a:cubicBezTo>
                  <a:cubicBezTo>
                    <a:pt x="949" y="148"/>
                    <a:pt x="663" y="1"/>
                    <a:pt x="41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6" name="Google Shape;9486;p98"/>
            <p:cNvSpPr/>
            <p:nvPr/>
          </p:nvSpPr>
          <p:spPr>
            <a:xfrm>
              <a:off x="10797540" y="607129"/>
              <a:ext cx="36421" cy="32794"/>
            </a:xfrm>
            <a:custGeom>
              <a:avLst/>
              <a:gdLst/>
              <a:ahLst/>
              <a:cxnLst/>
              <a:rect l="l" t="t" r="r" b="b"/>
              <a:pathLst>
                <a:path w="954" h="859" extrusionOk="0">
                  <a:moveTo>
                    <a:pt x="493" y="1"/>
                  </a:moveTo>
                  <a:cubicBezTo>
                    <a:pt x="20" y="1"/>
                    <a:pt x="1" y="859"/>
                    <a:pt x="345" y="859"/>
                  </a:cubicBezTo>
                  <a:cubicBezTo>
                    <a:pt x="380" y="859"/>
                    <a:pt x="419" y="850"/>
                    <a:pt x="462" y="830"/>
                  </a:cubicBezTo>
                  <a:lnTo>
                    <a:pt x="524" y="830"/>
                  </a:lnTo>
                  <a:cubicBezTo>
                    <a:pt x="831" y="645"/>
                    <a:pt x="954" y="1"/>
                    <a:pt x="49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7" name="Google Shape;9487;p98"/>
            <p:cNvSpPr/>
            <p:nvPr/>
          </p:nvSpPr>
          <p:spPr>
            <a:xfrm>
              <a:off x="10930626" y="600219"/>
              <a:ext cx="36345" cy="26724"/>
            </a:xfrm>
            <a:custGeom>
              <a:avLst/>
              <a:gdLst/>
              <a:ahLst/>
              <a:cxnLst/>
              <a:rect l="l" t="t" r="r" b="b"/>
              <a:pathLst>
                <a:path w="952" h="700" extrusionOk="0">
                  <a:moveTo>
                    <a:pt x="329" y="0"/>
                  </a:moveTo>
                  <a:cubicBezTo>
                    <a:pt x="159" y="0"/>
                    <a:pt x="16" y="88"/>
                    <a:pt x="16" y="304"/>
                  </a:cubicBezTo>
                  <a:cubicBezTo>
                    <a:pt x="1" y="569"/>
                    <a:pt x="270" y="700"/>
                    <a:pt x="511" y="700"/>
                  </a:cubicBezTo>
                  <a:cubicBezTo>
                    <a:pt x="744" y="700"/>
                    <a:pt x="951" y="577"/>
                    <a:pt x="845" y="335"/>
                  </a:cubicBezTo>
                  <a:cubicBezTo>
                    <a:pt x="845" y="304"/>
                    <a:pt x="845" y="304"/>
                    <a:pt x="845" y="274"/>
                  </a:cubicBezTo>
                  <a:cubicBezTo>
                    <a:pt x="748" y="111"/>
                    <a:pt x="521" y="0"/>
                    <a:pt x="32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8" name="Google Shape;9488;p98"/>
            <p:cNvSpPr/>
            <p:nvPr/>
          </p:nvSpPr>
          <p:spPr>
            <a:xfrm>
              <a:off x="11106052" y="665808"/>
              <a:ext cx="35543" cy="32833"/>
            </a:xfrm>
            <a:custGeom>
              <a:avLst/>
              <a:gdLst/>
              <a:ahLst/>
              <a:cxnLst/>
              <a:rect l="l" t="t" r="r" b="b"/>
              <a:pathLst>
                <a:path w="931" h="860" extrusionOk="0">
                  <a:moveTo>
                    <a:pt x="553" y="0"/>
                  </a:moveTo>
                  <a:cubicBezTo>
                    <a:pt x="514" y="0"/>
                    <a:pt x="472" y="10"/>
                    <a:pt x="426" y="30"/>
                  </a:cubicBezTo>
                  <a:lnTo>
                    <a:pt x="396" y="60"/>
                  </a:lnTo>
                  <a:cubicBezTo>
                    <a:pt x="96" y="240"/>
                    <a:pt x="1" y="860"/>
                    <a:pt x="426" y="860"/>
                  </a:cubicBezTo>
                  <a:cubicBezTo>
                    <a:pt x="436" y="860"/>
                    <a:pt x="446" y="859"/>
                    <a:pt x="457" y="859"/>
                  </a:cubicBezTo>
                  <a:cubicBezTo>
                    <a:pt x="930" y="859"/>
                    <a:pt x="924" y="0"/>
                    <a:pt x="553"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89" name="Google Shape;9489;p98"/>
            <p:cNvSpPr/>
            <p:nvPr/>
          </p:nvSpPr>
          <p:spPr>
            <a:xfrm>
              <a:off x="11301254" y="1005702"/>
              <a:ext cx="35047" cy="30046"/>
            </a:xfrm>
            <a:custGeom>
              <a:avLst/>
              <a:gdLst/>
              <a:ahLst/>
              <a:cxnLst/>
              <a:rect l="l" t="t" r="r" b="b"/>
              <a:pathLst>
                <a:path w="918" h="787" extrusionOk="0">
                  <a:moveTo>
                    <a:pt x="271" y="1"/>
                  </a:moveTo>
                  <a:cubicBezTo>
                    <a:pt x="121" y="1"/>
                    <a:pt x="1" y="81"/>
                    <a:pt x="11" y="277"/>
                  </a:cubicBezTo>
                  <a:cubicBezTo>
                    <a:pt x="11" y="277"/>
                    <a:pt x="11" y="308"/>
                    <a:pt x="11" y="338"/>
                  </a:cubicBezTo>
                  <a:cubicBezTo>
                    <a:pt x="52" y="562"/>
                    <a:pt x="323" y="787"/>
                    <a:pt x="536" y="787"/>
                  </a:cubicBezTo>
                  <a:cubicBezTo>
                    <a:pt x="644" y="787"/>
                    <a:pt x="738" y="729"/>
                    <a:pt x="779" y="584"/>
                  </a:cubicBezTo>
                  <a:cubicBezTo>
                    <a:pt x="918" y="267"/>
                    <a:pt x="545" y="1"/>
                    <a:pt x="27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0" name="Google Shape;9490;p98"/>
            <p:cNvSpPr/>
            <p:nvPr/>
          </p:nvSpPr>
          <p:spPr>
            <a:xfrm>
              <a:off x="10835832" y="469652"/>
              <a:ext cx="34665" cy="29511"/>
            </a:xfrm>
            <a:custGeom>
              <a:avLst/>
              <a:gdLst/>
              <a:ahLst/>
              <a:cxnLst/>
              <a:rect l="l" t="t" r="r" b="b"/>
              <a:pathLst>
                <a:path w="908" h="773" extrusionOk="0">
                  <a:moveTo>
                    <a:pt x="280" y="0"/>
                  </a:moveTo>
                  <a:cubicBezTo>
                    <a:pt x="125" y="0"/>
                    <a:pt x="1" y="83"/>
                    <a:pt x="12" y="285"/>
                  </a:cubicBezTo>
                  <a:cubicBezTo>
                    <a:pt x="12" y="285"/>
                    <a:pt x="12" y="316"/>
                    <a:pt x="12" y="347"/>
                  </a:cubicBezTo>
                  <a:cubicBezTo>
                    <a:pt x="52" y="566"/>
                    <a:pt x="312" y="773"/>
                    <a:pt x="532" y="773"/>
                  </a:cubicBezTo>
                  <a:cubicBezTo>
                    <a:pt x="650" y="773"/>
                    <a:pt x="757" y="712"/>
                    <a:pt x="810" y="562"/>
                  </a:cubicBezTo>
                  <a:cubicBezTo>
                    <a:pt x="908" y="250"/>
                    <a:pt x="548" y="0"/>
                    <a:pt x="28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1" name="Google Shape;9491;p98"/>
            <p:cNvSpPr/>
            <p:nvPr/>
          </p:nvSpPr>
          <p:spPr>
            <a:xfrm>
              <a:off x="10979074" y="894262"/>
              <a:ext cx="38941" cy="32565"/>
            </a:xfrm>
            <a:custGeom>
              <a:avLst/>
              <a:gdLst/>
              <a:ahLst/>
              <a:cxnLst/>
              <a:rect l="l" t="t" r="r" b="b"/>
              <a:pathLst>
                <a:path w="1020" h="853" extrusionOk="0">
                  <a:moveTo>
                    <a:pt x="516" y="0"/>
                  </a:moveTo>
                  <a:cubicBezTo>
                    <a:pt x="73" y="0"/>
                    <a:pt x="0" y="853"/>
                    <a:pt x="385" y="853"/>
                  </a:cubicBezTo>
                  <a:cubicBezTo>
                    <a:pt x="419" y="853"/>
                    <a:pt x="456" y="846"/>
                    <a:pt x="498" y="832"/>
                  </a:cubicBezTo>
                  <a:lnTo>
                    <a:pt x="559" y="801"/>
                  </a:lnTo>
                  <a:cubicBezTo>
                    <a:pt x="866" y="647"/>
                    <a:pt x="1020" y="3"/>
                    <a:pt x="559" y="3"/>
                  </a:cubicBezTo>
                  <a:cubicBezTo>
                    <a:pt x="544" y="1"/>
                    <a:pt x="530" y="0"/>
                    <a:pt x="516"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2" name="Google Shape;9492;p98"/>
            <p:cNvSpPr/>
            <p:nvPr/>
          </p:nvSpPr>
          <p:spPr>
            <a:xfrm>
              <a:off x="11200847" y="783089"/>
              <a:ext cx="36918" cy="26762"/>
            </a:xfrm>
            <a:custGeom>
              <a:avLst/>
              <a:gdLst/>
              <a:ahLst/>
              <a:cxnLst/>
              <a:rect l="l" t="t" r="r" b="b"/>
              <a:pathLst>
                <a:path w="967" h="701" extrusionOk="0">
                  <a:moveTo>
                    <a:pt x="337" y="0"/>
                  </a:moveTo>
                  <a:cubicBezTo>
                    <a:pt x="165" y="0"/>
                    <a:pt x="15" y="88"/>
                    <a:pt x="1" y="305"/>
                  </a:cubicBezTo>
                  <a:cubicBezTo>
                    <a:pt x="1" y="570"/>
                    <a:pt x="278" y="700"/>
                    <a:pt x="522" y="700"/>
                  </a:cubicBezTo>
                  <a:cubicBezTo>
                    <a:pt x="759" y="700"/>
                    <a:pt x="966" y="577"/>
                    <a:pt x="860" y="335"/>
                  </a:cubicBezTo>
                  <a:cubicBezTo>
                    <a:pt x="860" y="305"/>
                    <a:pt x="830" y="274"/>
                    <a:pt x="830" y="274"/>
                  </a:cubicBezTo>
                  <a:cubicBezTo>
                    <a:pt x="748" y="111"/>
                    <a:pt x="529" y="0"/>
                    <a:pt x="337"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3" name="Google Shape;9493;p98"/>
            <p:cNvSpPr/>
            <p:nvPr/>
          </p:nvSpPr>
          <p:spPr>
            <a:xfrm>
              <a:off x="11007440" y="573227"/>
              <a:ext cx="37147" cy="32794"/>
            </a:xfrm>
            <a:custGeom>
              <a:avLst/>
              <a:gdLst/>
              <a:ahLst/>
              <a:cxnLst/>
              <a:rect l="l" t="t" r="r" b="b"/>
              <a:pathLst>
                <a:path w="973" h="859" extrusionOk="0">
                  <a:moveTo>
                    <a:pt x="590" y="0"/>
                  </a:moveTo>
                  <a:cubicBezTo>
                    <a:pt x="551" y="0"/>
                    <a:pt x="508" y="9"/>
                    <a:pt x="461" y="29"/>
                  </a:cubicBezTo>
                  <a:lnTo>
                    <a:pt x="430" y="60"/>
                  </a:lnTo>
                  <a:cubicBezTo>
                    <a:pt x="123" y="213"/>
                    <a:pt x="0" y="858"/>
                    <a:pt x="461" y="858"/>
                  </a:cubicBezTo>
                  <a:cubicBezTo>
                    <a:pt x="468" y="858"/>
                    <a:pt x="475" y="859"/>
                    <a:pt x="483" y="859"/>
                  </a:cubicBezTo>
                  <a:cubicBezTo>
                    <a:pt x="937" y="859"/>
                    <a:pt x="972" y="0"/>
                    <a:pt x="590"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4" name="Google Shape;9494;p98"/>
            <p:cNvSpPr/>
            <p:nvPr/>
          </p:nvSpPr>
          <p:spPr>
            <a:xfrm>
              <a:off x="11088834" y="703985"/>
              <a:ext cx="36421" cy="26724"/>
            </a:xfrm>
            <a:custGeom>
              <a:avLst/>
              <a:gdLst/>
              <a:ahLst/>
              <a:cxnLst/>
              <a:rect l="l" t="t" r="r" b="b"/>
              <a:pathLst>
                <a:path w="954" h="700" extrusionOk="0">
                  <a:moveTo>
                    <a:pt x="454" y="1"/>
                  </a:moveTo>
                  <a:cubicBezTo>
                    <a:pt x="216" y="1"/>
                    <a:pt x="1" y="131"/>
                    <a:pt x="110" y="381"/>
                  </a:cubicBezTo>
                  <a:lnTo>
                    <a:pt x="140" y="442"/>
                  </a:lnTo>
                  <a:cubicBezTo>
                    <a:pt x="219" y="599"/>
                    <a:pt x="433" y="699"/>
                    <a:pt x="620" y="699"/>
                  </a:cubicBezTo>
                  <a:cubicBezTo>
                    <a:pt x="799" y="699"/>
                    <a:pt x="954" y="606"/>
                    <a:pt x="939" y="381"/>
                  </a:cubicBezTo>
                  <a:cubicBezTo>
                    <a:pt x="939" y="124"/>
                    <a:pt x="686" y="1"/>
                    <a:pt x="45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5" name="Google Shape;9495;p98"/>
            <p:cNvSpPr/>
            <p:nvPr/>
          </p:nvSpPr>
          <p:spPr>
            <a:xfrm>
              <a:off x="11041952" y="902088"/>
              <a:ext cx="37032" cy="26724"/>
            </a:xfrm>
            <a:custGeom>
              <a:avLst/>
              <a:gdLst/>
              <a:ahLst/>
              <a:cxnLst/>
              <a:rect l="l" t="t" r="r" b="b"/>
              <a:pathLst>
                <a:path w="970" h="700" extrusionOk="0">
                  <a:moveTo>
                    <a:pt x="458" y="1"/>
                  </a:moveTo>
                  <a:cubicBezTo>
                    <a:pt x="216" y="1"/>
                    <a:pt x="0" y="132"/>
                    <a:pt x="109" y="381"/>
                  </a:cubicBezTo>
                  <a:cubicBezTo>
                    <a:pt x="109" y="412"/>
                    <a:pt x="140" y="412"/>
                    <a:pt x="140" y="442"/>
                  </a:cubicBezTo>
                  <a:cubicBezTo>
                    <a:pt x="234" y="599"/>
                    <a:pt x="448" y="700"/>
                    <a:pt x="635" y="700"/>
                  </a:cubicBezTo>
                  <a:cubicBezTo>
                    <a:pt x="814" y="700"/>
                    <a:pt x="969" y="607"/>
                    <a:pt x="969" y="381"/>
                  </a:cubicBezTo>
                  <a:cubicBezTo>
                    <a:pt x="954" y="124"/>
                    <a:pt x="693" y="1"/>
                    <a:pt x="45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6" name="Google Shape;9496;p98"/>
            <p:cNvSpPr/>
            <p:nvPr/>
          </p:nvSpPr>
          <p:spPr>
            <a:xfrm>
              <a:off x="10999231" y="498361"/>
              <a:ext cx="33138" cy="28939"/>
            </a:xfrm>
            <a:custGeom>
              <a:avLst/>
              <a:gdLst/>
              <a:ahLst/>
              <a:cxnLst/>
              <a:rect l="l" t="t" r="r" b="b"/>
              <a:pathLst>
                <a:path w="868" h="758" extrusionOk="0">
                  <a:moveTo>
                    <a:pt x="252" y="0"/>
                  </a:moveTo>
                  <a:cubicBezTo>
                    <a:pt x="113" y="0"/>
                    <a:pt x="0" y="77"/>
                    <a:pt x="0" y="270"/>
                  </a:cubicBezTo>
                  <a:cubicBezTo>
                    <a:pt x="0" y="270"/>
                    <a:pt x="0" y="301"/>
                    <a:pt x="0" y="332"/>
                  </a:cubicBezTo>
                  <a:cubicBezTo>
                    <a:pt x="40" y="551"/>
                    <a:pt x="300" y="758"/>
                    <a:pt x="511" y="758"/>
                  </a:cubicBezTo>
                  <a:cubicBezTo>
                    <a:pt x="625" y="758"/>
                    <a:pt x="725" y="697"/>
                    <a:pt x="768" y="547"/>
                  </a:cubicBezTo>
                  <a:cubicBezTo>
                    <a:pt x="868" y="267"/>
                    <a:pt x="513" y="0"/>
                    <a:pt x="25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7" name="Google Shape;9497;p98"/>
            <p:cNvSpPr/>
            <p:nvPr/>
          </p:nvSpPr>
          <p:spPr>
            <a:xfrm>
              <a:off x="10964795" y="773774"/>
              <a:ext cx="35391" cy="29015"/>
            </a:xfrm>
            <a:custGeom>
              <a:avLst/>
              <a:gdLst/>
              <a:ahLst/>
              <a:cxnLst/>
              <a:rect l="l" t="t" r="r" b="b"/>
              <a:pathLst>
                <a:path w="927" h="760" extrusionOk="0">
                  <a:moveTo>
                    <a:pt x="289" y="1"/>
                  </a:moveTo>
                  <a:cubicBezTo>
                    <a:pt x="130" y="1"/>
                    <a:pt x="1" y="81"/>
                    <a:pt x="12" y="272"/>
                  </a:cubicBezTo>
                  <a:lnTo>
                    <a:pt x="12" y="334"/>
                  </a:lnTo>
                  <a:cubicBezTo>
                    <a:pt x="52" y="553"/>
                    <a:pt x="312" y="759"/>
                    <a:pt x="531" y="759"/>
                  </a:cubicBezTo>
                  <a:cubicBezTo>
                    <a:pt x="650" y="759"/>
                    <a:pt x="756" y="699"/>
                    <a:pt x="810" y="549"/>
                  </a:cubicBezTo>
                  <a:cubicBezTo>
                    <a:pt x="927" y="238"/>
                    <a:pt x="564" y="1"/>
                    <a:pt x="28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8" name="Google Shape;9498;p98"/>
            <p:cNvSpPr/>
            <p:nvPr/>
          </p:nvSpPr>
          <p:spPr>
            <a:xfrm>
              <a:off x="10902681" y="732466"/>
              <a:ext cx="37948" cy="32604"/>
            </a:xfrm>
            <a:custGeom>
              <a:avLst/>
              <a:gdLst/>
              <a:ahLst/>
              <a:cxnLst/>
              <a:rect l="l" t="t" r="r" b="b"/>
              <a:pathLst>
                <a:path w="994" h="854" extrusionOk="0">
                  <a:moveTo>
                    <a:pt x="491" y="1"/>
                  </a:moveTo>
                  <a:cubicBezTo>
                    <a:pt x="49" y="1"/>
                    <a:pt x="1" y="854"/>
                    <a:pt x="389" y="854"/>
                  </a:cubicBezTo>
                  <a:cubicBezTo>
                    <a:pt x="424" y="854"/>
                    <a:pt x="461" y="847"/>
                    <a:pt x="503" y="832"/>
                  </a:cubicBezTo>
                  <a:cubicBezTo>
                    <a:pt x="503" y="832"/>
                    <a:pt x="533" y="802"/>
                    <a:pt x="533" y="802"/>
                  </a:cubicBezTo>
                  <a:cubicBezTo>
                    <a:pt x="840" y="648"/>
                    <a:pt x="994" y="3"/>
                    <a:pt x="533" y="3"/>
                  </a:cubicBezTo>
                  <a:cubicBezTo>
                    <a:pt x="519" y="1"/>
                    <a:pt x="505" y="1"/>
                    <a:pt x="49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499" name="Google Shape;9499;p98"/>
            <p:cNvSpPr/>
            <p:nvPr/>
          </p:nvSpPr>
          <p:spPr>
            <a:xfrm>
              <a:off x="11011525" y="672756"/>
              <a:ext cx="36383" cy="26724"/>
            </a:xfrm>
            <a:custGeom>
              <a:avLst/>
              <a:gdLst/>
              <a:ahLst/>
              <a:cxnLst/>
              <a:rect l="l" t="t" r="r" b="b"/>
              <a:pathLst>
                <a:path w="953" h="700" extrusionOk="0">
                  <a:moveTo>
                    <a:pt x="335" y="1"/>
                  </a:moveTo>
                  <a:cubicBezTo>
                    <a:pt x="164" y="1"/>
                    <a:pt x="16" y="87"/>
                    <a:pt x="16" y="308"/>
                  </a:cubicBezTo>
                  <a:cubicBezTo>
                    <a:pt x="1" y="569"/>
                    <a:pt x="262" y="700"/>
                    <a:pt x="500" y="700"/>
                  </a:cubicBezTo>
                  <a:cubicBezTo>
                    <a:pt x="738" y="700"/>
                    <a:pt x="953" y="569"/>
                    <a:pt x="845" y="308"/>
                  </a:cubicBezTo>
                  <a:cubicBezTo>
                    <a:pt x="845" y="308"/>
                    <a:pt x="845" y="278"/>
                    <a:pt x="814" y="247"/>
                  </a:cubicBezTo>
                  <a:cubicBezTo>
                    <a:pt x="734" y="103"/>
                    <a:pt x="521" y="1"/>
                    <a:pt x="33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0" name="Google Shape;9500;p98"/>
            <p:cNvSpPr/>
            <p:nvPr/>
          </p:nvSpPr>
          <p:spPr>
            <a:xfrm>
              <a:off x="11288770" y="973213"/>
              <a:ext cx="37185" cy="32565"/>
            </a:xfrm>
            <a:custGeom>
              <a:avLst/>
              <a:gdLst/>
              <a:ahLst/>
              <a:cxnLst/>
              <a:rect l="l" t="t" r="r" b="b"/>
              <a:pathLst>
                <a:path w="974" h="853" extrusionOk="0">
                  <a:moveTo>
                    <a:pt x="602" y="1"/>
                  </a:moveTo>
                  <a:cubicBezTo>
                    <a:pt x="568" y="1"/>
                    <a:pt x="532" y="8"/>
                    <a:pt x="492" y="23"/>
                  </a:cubicBezTo>
                  <a:lnTo>
                    <a:pt x="431" y="23"/>
                  </a:lnTo>
                  <a:cubicBezTo>
                    <a:pt x="123" y="207"/>
                    <a:pt x="1" y="852"/>
                    <a:pt x="461" y="852"/>
                  </a:cubicBezTo>
                  <a:cubicBezTo>
                    <a:pt x="469" y="852"/>
                    <a:pt x="476" y="852"/>
                    <a:pt x="484" y="852"/>
                  </a:cubicBezTo>
                  <a:cubicBezTo>
                    <a:pt x="942" y="852"/>
                    <a:pt x="974" y="1"/>
                    <a:pt x="60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1" name="Google Shape;9501;p98"/>
            <p:cNvSpPr/>
            <p:nvPr/>
          </p:nvSpPr>
          <p:spPr>
            <a:xfrm>
              <a:off x="11019236" y="818747"/>
              <a:ext cx="34322" cy="34093"/>
            </a:xfrm>
            <a:custGeom>
              <a:avLst/>
              <a:gdLst/>
              <a:ahLst/>
              <a:cxnLst/>
              <a:rect l="l" t="t" r="r" b="b"/>
              <a:pathLst>
                <a:path w="899" h="893" extrusionOk="0">
                  <a:moveTo>
                    <a:pt x="470" y="0"/>
                  </a:moveTo>
                  <a:cubicBezTo>
                    <a:pt x="438" y="0"/>
                    <a:pt x="404" y="5"/>
                    <a:pt x="367" y="15"/>
                  </a:cubicBezTo>
                  <a:cubicBezTo>
                    <a:pt x="1" y="120"/>
                    <a:pt x="169" y="892"/>
                    <a:pt x="473" y="892"/>
                  </a:cubicBezTo>
                  <a:cubicBezTo>
                    <a:pt x="526" y="892"/>
                    <a:pt x="584" y="869"/>
                    <a:pt x="643" y="814"/>
                  </a:cubicBezTo>
                  <a:lnTo>
                    <a:pt x="674" y="783"/>
                  </a:lnTo>
                  <a:cubicBezTo>
                    <a:pt x="898" y="558"/>
                    <a:pt x="815" y="0"/>
                    <a:pt x="470"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2" name="Google Shape;9502;p98"/>
            <p:cNvSpPr/>
            <p:nvPr/>
          </p:nvSpPr>
          <p:spPr>
            <a:xfrm>
              <a:off x="11048328" y="685393"/>
              <a:ext cx="36040" cy="33443"/>
            </a:xfrm>
            <a:custGeom>
              <a:avLst/>
              <a:gdLst/>
              <a:ahLst/>
              <a:cxnLst/>
              <a:rect l="l" t="t" r="r" b="b"/>
              <a:pathLst>
                <a:path w="944" h="876" extrusionOk="0">
                  <a:moveTo>
                    <a:pt x="362" y="1"/>
                  </a:moveTo>
                  <a:cubicBezTo>
                    <a:pt x="290" y="1"/>
                    <a:pt x="219" y="39"/>
                    <a:pt x="157" y="131"/>
                  </a:cubicBezTo>
                  <a:lnTo>
                    <a:pt x="127" y="161"/>
                  </a:lnTo>
                  <a:cubicBezTo>
                    <a:pt x="0" y="414"/>
                    <a:pt x="166" y="876"/>
                    <a:pt x="451" y="876"/>
                  </a:cubicBezTo>
                  <a:cubicBezTo>
                    <a:pt x="512" y="876"/>
                    <a:pt x="578" y="855"/>
                    <a:pt x="649" y="806"/>
                  </a:cubicBezTo>
                  <a:cubicBezTo>
                    <a:pt x="944" y="610"/>
                    <a:pt x="649" y="1"/>
                    <a:pt x="36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3" name="Google Shape;9503;p98"/>
            <p:cNvSpPr/>
            <p:nvPr/>
          </p:nvSpPr>
          <p:spPr>
            <a:xfrm>
              <a:off x="11121056" y="786067"/>
              <a:ext cx="36460" cy="25808"/>
            </a:xfrm>
            <a:custGeom>
              <a:avLst/>
              <a:gdLst/>
              <a:ahLst/>
              <a:cxnLst/>
              <a:rect l="l" t="t" r="r" b="b"/>
              <a:pathLst>
                <a:path w="955" h="676" extrusionOk="0">
                  <a:moveTo>
                    <a:pt x="459" y="0"/>
                  </a:moveTo>
                  <a:cubicBezTo>
                    <a:pt x="216" y="0"/>
                    <a:pt x="1" y="131"/>
                    <a:pt x="125" y="380"/>
                  </a:cubicBezTo>
                  <a:cubicBezTo>
                    <a:pt x="125" y="411"/>
                    <a:pt x="125" y="411"/>
                    <a:pt x="156" y="442"/>
                  </a:cubicBezTo>
                  <a:cubicBezTo>
                    <a:pt x="235" y="583"/>
                    <a:pt x="441" y="676"/>
                    <a:pt x="625" y="676"/>
                  </a:cubicBezTo>
                  <a:cubicBezTo>
                    <a:pt x="800" y="676"/>
                    <a:pt x="955" y="590"/>
                    <a:pt x="955" y="380"/>
                  </a:cubicBezTo>
                  <a:cubicBezTo>
                    <a:pt x="955" y="123"/>
                    <a:pt x="694" y="0"/>
                    <a:pt x="459"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4" name="Google Shape;9504;p98"/>
            <p:cNvSpPr/>
            <p:nvPr/>
          </p:nvSpPr>
          <p:spPr>
            <a:xfrm>
              <a:off x="10981555" y="376689"/>
              <a:ext cx="38788" cy="26533"/>
            </a:xfrm>
            <a:custGeom>
              <a:avLst/>
              <a:gdLst/>
              <a:ahLst/>
              <a:cxnLst/>
              <a:rect l="l" t="t" r="r" b="b"/>
              <a:pathLst>
                <a:path w="1016" h="695" extrusionOk="0">
                  <a:moveTo>
                    <a:pt x="388" y="1"/>
                  </a:moveTo>
                  <a:cubicBezTo>
                    <a:pt x="183" y="1"/>
                    <a:pt x="0" y="106"/>
                    <a:pt x="33" y="356"/>
                  </a:cubicBezTo>
                  <a:cubicBezTo>
                    <a:pt x="61" y="590"/>
                    <a:pt x="285" y="694"/>
                    <a:pt x="500" y="694"/>
                  </a:cubicBezTo>
                  <a:cubicBezTo>
                    <a:pt x="765" y="694"/>
                    <a:pt x="1015" y="535"/>
                    <a:pt x="862" y="264"/>
                  </a:cubicBezTo>
                  <a:cubicBezTo>
                    <a:pt x="862" y="233"/>
                    <a:pt x="862" y="233"/>
                    <a:pt x="832" y="203"/>
                  </a:cubicBezTo>
                  <a:cubicBezTo>
                    <a:pt x="747" y="76"/>
                    <a:pt x="560" y="1"/>
                    <a:pt x="38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5" name="Google Shape;9505;p98"/>
            <p:cNvSpPr/>
            <p:nvPr/>
          </p:nvSpPr>
          <p:spPr>
            <a:xfrm>
              <a:off x="10871986" y="404826"/>
              <a:ext cx="39399" cy="26152"/>
            </a:xfrm>
            <a:custGeom>
              <a:avLst/>
              <a:gdLst/>
              <a:ahLst/>
              <a:cxnLst/>
              <a:rect l="l" t="t" r="r" b="b"/>
              <a:pathLst>
                <a:path w="1032" h="685" extrusionOk="0">
                  <a:moveTo>
                    <a:pt x="387" y="1"/>
                  </a:moveTo>
                  <a:cubicBezTo>
                    <a:pt x="182" y="1"/>
                    <a:pt x="0" y="106"/>
                    <a:pt x="17" y="356"/>
                  </a:cubicBezTo>
                  <a:cubicBezTo>
                    <a:pt x="57" y="585"/>
                    <a:pt x="281" y="684"/>
                    <a:pt x="496" y="684"/>
                  </a:cubicBezTo>
                  <a:cubicBezTo>
                    <a:pt x="771" y="684"/>
                    <a:pt x="1032" y="522"/>
                    <a:pt x="877" y="264"/>
                  </a:cubicBezTo>
                  <a:lnTo>
                    <a:pt x="846" y="202"/>
                  </a:lnTo>
                  <a:cubicBezTo>
                    <a:pt x="748" y="76"/>
                    <a:pt x="559" y="1"/>
                    <a:pt x="387"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6" name="Google Shape;9506;p98"/>
            <p:cNvSpPr/>
            <p:nvPr/>
          </p:nvSpPr>
          <p:spPr>
            <a:xfrm>
              <a:off x="11213636" y="936448"/>
              <a:ext cx="35925" cy="34245"/>
            </a:xfrm>
            <a:custGeom>
              <a:avLst/>
              <a:gdLst/>
              <a:ahLst/>
              <a:cxnLst/>
              <a:rect l="l" t="t" r="r" b="b"/>
              <a:pathLst>
                <a:path w="941" h="897" extrusionOk="0">
                  <a:moveTo>
                    <a:pt x="403" y="1"/>
                  </a:moveTo>
                  <a:cubicBezTo>
                    <a:pt x="343" y="1"/>
                    <a:pt x="280" y="29"/>
                    <a:pt x="218" y="95"/>
                  </a:cubicBezTo>
                  <a:lnTo>
                    <a:pt x="188" y="157"/>
                  </a:lnTo>
                  <a:cubicBezTo>
                    <a:pt x="0" y="398"/>
                    <a:pt x="93" y="897"/>
                    <a:pt x="406" y="897"/>
                  </a:cubicBezTo>
                  <a:cubicBezTo>
                    <a:pt x="452" y="897"/>
                    <a:pt x="502" y="886"/>
                    <a:pt x="556" y="863"/>
                  </a:cubicBezTo>
                  <a:cubicBezTo>
                    <a:pt x="940" y="709"/>
                    <a:pt x="705" y="1"/>
                    <a:pt x="40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7" name="Google Shape;9507;p98"/>
            <p:cNvSpPr/>
            <p:nvPr/>
          </p:nvSpPr>
          <p:spPr>
            <a:xfrm>
              <a:off x="11099066" y="721012"/>
              <a:ext cx="45737" cy="24892"/>
            </a:xfrm>
            <a:custGeom>
              <a:avLst/>
              <a:gdLst/>
              <a:ahLst/>
              <a:cxnLst/>
              <a:rect l="l" t="t" r="r" b="b"/>
              <a:pathLst>
                <a:path w="1198" h="652" extrusionOk="0">
                  <a:moveTo>
                    <a:pt x="721" y="1"/>
                  </a:moveTo>
                  <a:cubicBezTo>
                    <a:pt x="396" y="1"/>
                    <a:pt x="0" y="290"/>
                    <a:pt x="302" y="549"/>
                  </a:cubicBezTo>
                  <a:lnTo>
                    <a:pt x="333" y="580"/>
                  </a:lnTo>
                  <a:cubicBezTo>
                    <a:pt x="406" y="628"/>
                    <a:pt x="505" y="651"/>
                    <a:pt x="607" y="651"/>
                  </a:cubicBezTo>
                  <a:cubicBezTo>
                    <a:pt x="890" y="651"/>
                    <a:pt x="1197" y="474"/>
                    <a:pt x="1039" y="180"/>
                  </a:cubicBezTo>
                  <a:cubicBezTo>
                    <a:pt x="984" y="53"/>
                    <a:pt x="859" y="1"/>
                    <a:pt x="72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8" name="Google Shape;9508;p98"/>
            <p:cNvSpPr/>
            <p:nvPr/>
          </p:nvSpPr>
          <p:spPr>
            <a:xfrm>
              <a:off x="10926198" y="500346"/>
              <a:ext cx="35810" cy="34322"/>
            </a:xfrm>
            <a:custGeom>
              <a:avLst/>
              <a:gdLst/>
              <a:ahLst/>
              <a:cxnLst/>
              <a:rect l="l" t="t" r="r" b="b"/>
              <a:pathLst>
                <a:path w="938" h="899" extrusionOk="0">
                  <a:moveTo>
                    <a:pt x="540" y="0"/>
                  </a:moveTo>
                  <a:cubicBezTo>
                    <a:pt x="499" y="0"/>
                    <a:pt x="455" y="11"/>
                    <a:pt x="409" y="34"/>
                  </a:cubicBezTo>
                  <a:cubicBezTo>
                    <a:pt x="1" y="212"/>
                    <a:pt x="249" y="898"/>
                    <a:pt x="556" y="898"/>
                  </a:cubicBezTo>
                  <a:cubicBezTo>
                    <a:pt x="618" y="898"/>
                    <a:pt x="684" y="870"/>
                    <a:pt x="746" y="802"/>
                  </a:cubicBezTo>
                  <a:lnTo>
                    <a:pt x="777" y="740"/>
                  </a:lnTo>
                  <a:cubicBezTo>
                    <a:pt x="938" y="499"/>
                    <a:pt x="818" y="0"/>
                    <a:pt x="540"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09" name="Google Shape;9509;p98"/>
            <p:cNvSpPr/>
            <p:nvPr/>
          </p:nvSpPr>
          <p:spPr>
            <a:xfrm>
              <a:off x="10830105" y="80585"/>
              <a:ext cx="46080" cy="25083"/>
            </a:xfrm>
            <a:custGeom>
              <a:avLst/>
              <a:gdLst/>
              <a:ahLst/>
              <a:cxnLst/>
              <a:rect l="l" t="t" r="r" b="b"/>
              <a:pathLst>
                <a:path w="1207" h="657" extrusionOk="0">
                  <a:moveTo>
                    <a:pt x="588" y="0"/>
                  </a:moveTo>
                  <a:cubicBezTo>
                    <a:pt x="308" y="0"/>
                    <a:pt x="0" y="196"/>
                    <a:pt x="162" y="497"/>
                  </a:cubicBezTo>
                  <a:cubicBezTo>
                    <a:pt x="223" y="610"/>
                    <a:pt x="344" y="657"/>
                    <a:pt x="475" y="657"/>
                  </a:cubicBezTo>
                  <a:cubicBezTo>
                    <a:pt x="806" y="657"/>
                    <a:pt x="1207" y="362"/>
                    <a:pt x="899" y="98"/>
                  </a:cubicBezTo>
                  <a:lnTo>
                    <a:pt x="838" y="67"/>
                  </a:lnTo>
                  <a:cubicBezTo>
                    <a:pt x="769" y="22"/>
                    <a:pt x="680" y="0"/>
                    <a:pt x="588"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0" name="Google Shape;9510;p98"/>
            <p:cNvSpPr/>
            <p:nvPr/>
          </p:nvSpPr>
          <p:spPr>
            <a:xfrm>
              <a:off x="10925358" y="902508"/>
              <a:ext cx="46920" cy="30542"/>
            </a:xfrm>
            <a:custGeom>
              <a:avLst/>
              <a:gdLst/>
              <a:ahLst/>
              <a:cxnLst/>
              <a:rect l="l" t="t" r="r" b="b"/>
              <a:pathLst>
                <a:path w="1229" h="800" extrusionOk="0">
                  <a:moveTo>
                    <a:pt x="762" y="1"/>
                  </a:moveTo>
                  <a:cubicBezTo>
                    <a:pt x="754" y="1"/>
                    <a:pt x="746" y="1"/>
                    <a:pt x="738" y="2"/>
                  </a:cubicBezTo>
                  <a:lnTo>
                    <a:pt x="676" y="2"/>
                  </a:lnTo>
                  <a:cubicBezTo>
                    <a:pt x="339" y="63"/>
                    <a:pt x="1" y="616"/>
                    <a:pt x="431" y="769"/>
                  </a:cubicBezTo>
                  <a:cubicBezTo>
                    <a:pt x="478" y="790"/>
                    <a:pt x="524" y="799"/>
                    <a:pt x="568" y="799"/>
                  </a:cubicBezTo>
                  <a:cubicBezTo>
                    <a:pt x="977" y="799"/>
                    <a:pt x="1229" y="1"/>
                    <a:pt x="76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1" name="Google Shape;9511;p98"/>
            <p:cNvSpPr/>
            <p:nvPr/>
          </p:nvSpPr>
          <p:spPr>
            <a:xfrm>
              <a:off x="11051993" y="971609"/>
              <a:ext cx="45737" cy="30313"/>
            </a:xfrm>
            <a:custGeom>
              <a:avLst/>
              <a:gdLst/>
              <a:ahLst/>
              <a:cxnLst/>
              <a:rect l="l" t="t" r="r" b="b"/>
              <a:pathLst>
                <a:path w="1198" h="794" extrusionOk="0">
                  <a:moveTo>
                    <a:pt x="753" y="1"/>
                  </a:moveTo>
                  <a:cubicBezTo>
                    <a:pt x="738" y="1"/>
                    <a:pt x="723" y="1"/>
                    <a:pt x="706" y="3"/>
                  </a:cubicBezTo>
                  <a:lnTo>
                    <a:pt x="676" y="3"/>
                  </a:lnTo>
                  <a:cubicBezTo>
                    <a:pt x="338" y="65"/>
                    <a:pt x="0" y="617"/>
                    <a:pt x="430" y="771"/>
                  </a:cubicBezTo>
                  <a:cubicBezTo>
                    <a:pt x="471" y="786"/>
                    <a:pt x="511" y="793"/>
                    <a:pt x="549" y="793"/>
                  </a:cubicBezTo>
                  <a:cubicBezTo>
                    <a:pt x="958" y="793"/>
                    <a:pt x="1197" y="1"/>
                    <a:pt x="75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2" name="Google Shape;9512;p98"/>
            <p:cNvSpPr/>
            <p:nvPr/>
          </p:nvSpPr>
          <p:spPr>
            <a:xfrm>
              <a:off x="11232000" y="771407"/>
              <a:ext cx="36307" cy="26228"/>
            </a:xfrm>
            <a:custGeom>
              <a:avLst/>
              <a:gdLst/>
              <a:ahLst/>
              <a:cxnLst/>
              <a:rect l="l" t="t" r="r" b="b"/>
              <a:pathLst>
                <a:path w="951" h="687" extrusionOk="0">
                  <a:moveTo>
                    <a:pt x="441" y="0"/>
                  </a:moveTo>
                  <a:cubicBezTo>
                    <a:pt x="207" y="0"/>
                    <a:pt x="0" y="123"/>
                    <a:pt x="106" y="365"/>
                  </a:cubicBezTo>
                  <a:lnTo>
                    <a:pt x="106" y="396"/>
                  </a:lnTo>
                  <a:cubicBezTo>
                    <a:pt x="190" y="564"/>
                    <a:pt x="422" y="686"/>
                    <a:pt x="620" y="686"/>
                  </a:cubicBezTo>
                  <a:cubicBezTo>
                    <a:pt x="782" y="686"/>
                    <a:pt x="921" y="604"/>
                    <a:pt x="935" y="396"/>
                  </a:cubicBezTo>
                  <a:cubicBezTo>
                    <a:pt x="951" y="131"/>
                    <a:pt x="681" y="0"/>
                    <a:pt x="44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3" name="Google Shape;9513;p98"/>
            <p:cNvSpPr/>
            <p:nvPr/>
          </p:nvSpPr>
          <p:spPr>
            <a:xfrm>
              <a:off x="10975905" y="748996"/>
              <a:ext cx="37414" cy="33673"/>
            </a:xfrm>
            <a:custGeom>
              <a:avLst/>
              <a:gdLst/>
              <a:ahLst/>
              <a:cxnLst/>
              <a:rect l="l" t="t" r="r" b="b"/>
              <a:pathLst>
                <a:path w="980" h="882" extrusionOk="0">
                  <a:moveTo>
                    <a:pt x="519" y="0"/>
                  </a:moveTo>
                  <a:cubicBezTo>
                    <a:pt x="39" y="0"/>
                    <a:pt x="1" y="882"/>
                    <a:pt x="402" y="882"/>
                  </a:cubicBezTo>
                  <a:cubicBezTo>
                    <a:pt x="438" y="882"/>
                    <a:pt x="477" y="875"/>
                    <a:pt x="519" y="860"/>
                  </a:cubicBezTo>
                  <a:lnTo>
                    <a:pt x="581" y="829"/>
                  </a:lnTo>
                  <a:cubicBezTo>
                    <a:pt x="857" y="676"/>
                    <a:pt x="980" y="0"/>
                    <a:pt x="519"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4" name="Google Shape;9514;p98"/>
            <p:cNvSpPr/>
            <p:nvPr/>
          </p:nvSpPr>
          <p:spPr>
            <a:xfrm>
              <a:off x="11049053" y="723188"/>
              <a:ext cx="36956" cy="26724"/>
            </a:xfrm>
            <a:custGeom>
              <a:avLst/>
              <a:gdLst/>
              <a:ahLst/>
              <a:cxnLst/>
              <a:rect l="l" t="t" r="r" b="b"/>
              <a:pathLst>
                <a:path w="968" h="700" extrusionOk="0">
                  <a:moveTo>
                    <a:pt x="338" y="0"/>
                  </a:moveTo>
                  <a:cubicBezTo>
                    <a:pt x="164" y="0"/>
                    <a:pt x="16" y="87"/>
                    <a:pt x="16" y="308"/>
                  </a:cubicBezTo>
                  <a:cubicBezTo>
                    <a:pt x="0" y="569"/>
                    <a:pt x="269" y="699"/>
                    <a:pt x="511" y="699"/>
                  </a:cubicBezTo>
                  <a:cubicBezTo>
                    <a:pt x="753" y="699"/>
                    <a:pt x="967" y="569"/>
                    <a:pt x="845" y="308"/>
                  </a:cubicBezTo>
                  <a:lnTo>
                    <a:pt x="845" y="246"/>
                  </a:lnTo>
                  <a:cubicBezTo>
                    <a:pt x="749" y="102"/>
                    <a:pt x="528" y="0"/>
                    <a:pt x="338"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5" name="Google Shape;9515;p98"/>
            <p:cNvSpPr/>
            <p:nvPr/>
          </p:nvSpPr>
          <p:spPr>
            <a:xfrm>
              <a:off x="10857555" y="230890"/>
              <a:ext cx="35505" cy="32833"/>
            </a:xfrm>
            <a:custGeom>
              <a:avLst/>
              <a:gdLst/>
              <a:ahLst/>
              <a:cxnLst/>
              <a:rect l="l" t="t" r="r" b="b"/>
              <a:pathLst>
                <a:path w="930" h="860" extrusionOk="0">
                  <a:moveTo>
                    <a:pt x="552" y="1"/>
                  </a:moveTo>
                  <a:cubicBezTo>
                    <a:pt x="514" y="1"/>
                    <a:pt x="472" y="10"/>
                    <a:pt x="426" y="30"/>
                  </a:cubicBezTo>
                  <a:lnTo>
                    <a:pt x="364" y="60"/>
                  </a:lnTo>
                  <a:cubicBezTo>
                    <a:pt x="94" y="211"/>
                    <a:pt x="0" y="860"/>
                    <a:pt x="427" y="860"/>
                  </a:cubicBezTo>
                  <a:cubicBezTo>
                    <a:pt x="436" y="860"/>
                    <a:pt x="446" y="859"/>
                    <a:pt x="456" y="859"/>
                  </a:cubicBezTo>
                  <a:cubicBezTo>
                    <a:pt x="930" y="859"/>
                    <a:pt x="923" y="1"/>
                    <a:pt x="55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6" name="Google Shape;9516;p98"/>
            <p:cNvSpPr/>
            <p:nvPr/>
          </p:nvSpPr>
          <p:spPr>
            <a:xfrm>
              <a:off x="11060163" y="752738"/>
              <a:ext cx="33596" cy="28939"/>
            </a:xfrm>
            <a:custGeom>
              <a:avLst/>
              <a:gdLst/>
              <a:ahLst/>
              <a:cxnLst/>
              <a:rect l="l" t="t" r="r" b="b"/>
              <a:pathLst>
                <a:path w="880" h="758" extrusionOk="0">
                  <a:moveTo>
                    <a:pt x="263" y="1"/>
                  </a:moveTo>
                  <a:cubicBezTo>
                    <a:pt x="126" y="1"/>
                    <a:pt x="21" y="77"/>
                    <a:pt x="32" y="271"/>
                  </a:cubicBezTo>
                  <a:cubicBezTo>
                    <a:pt x="1" y="271"/>
                    <a:pt x="1" y="301"/>
                    <a:pt x="32" y="332"/>
                  </a:cubicBezTo>
                  <a:cubicBezTo>
                    <a:pt x="52" y="551"/>
                    <a:pt x="305" y="758"/>
                    <a:pt x="522" y="758"/>
                  </a:cubicBezTo>
                  <a:cubicBezTo>
                    <a:pt x="639" y="758"/>
                    <a:pt x="745" y="698"/>
                    <a:pt x="799" y="547"/>
                  </a:cubicBezTo>
                  <a:cubicBezTo>
                    <a:pt x="879" y="267"/>
                    <a:pt x="517" y="1"/>
                    <a:pt x="26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7" name="Google Shape;9517;p98"/>
            <p:cNvSpPr/>
            <p:nvPr/>
          </p:nvSpPr>
          <p:spPr>
            <a:xfrm>
              <a:off x="11073830" y="568646"/>
              <a:ext cx="35391" cy="28977"/>
            </a:xfrm>
            <a:custGeom>
              <a:avLst/>
              <a:gdLst/>
              <a:ahLst/>
              <a:cxnLst/>
              <a:rect l="l" t="t" r="r" b="b"/>
              <a:pathLst>
                <a:path w="927" h="759" extrusionOk="0">
                  <a:moveTo>
                    <a:pt x="289" y="0"/>
                  </a:moveTo>
                  <a:cubicBezTo>
                    <a:pt x="130" y="0"/>
                    <a:pt x="0" y="80"/>
                    <a:pt x="11" y="272"/>
                  </a:cubicBezTo>
                  <a:cubicBezTo>
                    <a:pt x="11" y="302"/>
                    <a:pt x="11" y="333"/>
                    <a:pt x="11" y="333"/>
                  </a:cubicBezTo>
                  <a:cubicBezTo>
                    <a:pt x="51" y="552"/>
                    <a:pt x="311" y="759"/>
                    <a:pt x="531" y="759"/>
                  </a:cubicBezTo>
                  <a:cubicBezTo>
                    <a:pt x="649" y="759"/>
                    <a:pt x="756" y="699"/>
                    <a:pt x="810" y="548"/>
                  </a:cubicBezTo>
                  <a:cubicBezTo>
                    <a:pt x="926" y="237"/>
                    <a:pt x="564" y="0"/>
                    <a:pt x="289"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8" name="Google Shape;9518;p98"/>
            <p:cNvSpPr/>
            <p:nvPr/>
          </p:nvSpPr>
          <p:spPr>
            <a:xfrm>
              <a:off x="11074823" y="846234"/>
              <a:ext cx="38139" cy="32565"/>
            </a:xfrm>
            <a:custGeom>
              <a:avLst/>
              <a:gdLst/>
              <a:ahLst/>
              <a:cxnLst/>
              <a:rect l="l" t="t" r="r" b="b"/>
              <a:pathLst>
                <a:path w="999" h="853" extrusionOk="0">
                  <a:moveTo>
                    <a:pt x="545" y="1"/>
                  </a:moveTo>
                  <a:cubicBezTo>
                    <a:pt x="59" y="1"/>
                    <a:pt x="0" y="853"/>
                    <a:pt x="391" y="853"/>
                  </a:cubicBezTo>
                  <a:cubicBezTo>
                    <a:pt x="426" y="853"/>
                    <a:pt x="465" y="846"/>
                    <a:pt x="507" y="831"/>
                  </a:cubicBezTo>
                  <a:lnTo>
                    <a:pt x="569" y="831"/>
                  </a:lnTo>
                  <a:cubicBezTo>
                    <a:pt x="876" y="677"/>
                    <a:pt x="999" y="32"/>
                    <a:pt x="569" y="2"/>
                  </a:cubicBezTo>
                  <a:cubicBezTo>
                    <a:pt x="561" y="1"/>
                    <a:pt x="553" y="1"/>
                    <a:pt x="54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19" name="Google Shape;9519;p98"/>
            <p:cNvSpPr/>
            <p:nvPr/>
          </p:nvSpPr>
          <p:spPr>
            <a:xfrm>
              <a:off x="11058407" y="593041"/>
              <a:ext cx="36383" cy="25846"/>
            </a:xfrm>
            <a:custGeom>
              <a:avLst/>
              <a:gdLst/>
              <a:ahLst/>
              <a:cxnLst/>
              <a:rect l="l" t="t" r="r" b="b"/>
              <a:pathLst>
                <a:path w="953" h="677" extrusionOk="0">
                  <a:moveTo>
                    <a:pt x="336" y="1"/>
                  </a:moveTo>
                  <a:cubicBezTo>
                    <a:pt x="164" y="1"/>
                    <a:pt x="16" y="87"/>
                    <a:pt x="16" y="308"/>
                  </a:cubicBezTo>
                  <a:cubicBezTo>
                    <a:pt x="1" y="554"/>
                    <a:pt x="262" y="677"/>
                    <a:pt x="500" y="677"/>
                  </a:cubicBezTo>
                  <a:cubicBezTo>
                    <a:pt x="738" y="677"/>
                    <a:pt x="953" y="554"/>
                    <a:pt x="845" y="308"/>
                  </a:cubicBezTo>
                  <a:lnTo>
                    <a:pt x="815" y="247"/>
                  </a:lnTo>
                  <a:cubicBezTo>
                    <a:pt x="735" y="103"/>
                    <a:pt x="522" y="1"/>
                    <a:pt x="33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0" name="Google Shape;9520;p98"/>
            <p:cNvSpPr/>
            <p:nvPr/>
          </p:nvSpPr>
          <p:spPr>
            <a:xfrm>
              <a:off x="10935933" y="599264"/>
              <a:ext cx="37414" cy="33711"/>
            </a:xfrm>
            <a:custGeom>
              <a:avLst/>
              <a:gdLst/>
              <a:ahLst/>
              <a:cxnLst/>
              <a:rect l="l" t="t" r="r" b="b"/>
              <a:pathLst>
                <a:path w="980" h="883" extrusionOk="0">
                  <a:moveTo>
                    <a:pt x="577" y="1"/>
                  </a:moveTo>
                  <a:cubicBezTo>
                    <a:pt x="542" y="1"/>
                    <a:pt x="503" y="7"/>
                    <a:pt x="461" y="22"/>
                  </a:cubicBezTo>
                  <a:lnTo>
                    <a:pt x="430" y="53"/>
                  </a:lnTo>
                  <a:cubicBezTo>
                    <a:pt x="123" y="207"/>
                    <a:pt x="0" y="882"/>
                    <a:pt x="461" y="882"/>
                  </a:cubicBezTo>
                  <a:cubicBezTo>
                    <a:pt x="940" y="882"/>
                    <a:pt x="979" y="1"/>
                    <a:pt x="577"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1" name="Google Shape;9521;p98"/>
            <p:cNvSpPr/>
            <p:nvPr/>
          </p:nvSpPr>
          <p:spPr>
            <a:xfrm>
              <a:off x="10819645" y="418532"/>
              <a:ext cx="36612" cy="26152"/>
            </a:xfrm>
            <a:custGeom>
              <a:avLst/>
              <a:gdLst/>
              <a:ahLst/>
              <a:cxnLst/>
              <a:rect l="l" t="t" r="r" b="b"/>
              <a:pathLst>
                <a:path w="959" h="685" extrusionOk="0">
                  <a:moveTo>
                    <a:pt x="484" y="0"/>
                  </a:moveTo>
                  <a:cubicBezTo>
                    <a:pt x="233" y="0"/>
                    <a:pt x="1" y="139"/>
                    <a:pt x="129" y="396"/>
                  </a:cubicBezTo>
                  <a:cubicBezTo>
                    <a:pt x="129" y="396"/>
                    <a:pt x="129" y="427"/>
                    <a:pt x="160" y="427"/>
                  </a:cubicBezTo>
                  <a:cubicBezTo>
                    <a:pt x="238" y="583"/>
                    <a:pt x="444" y="684"/>
                    <a:pt x="627" y="684"/>
                  </a:cubicBezTo>
                  <a:cubicBezTo>
                    <a:pt x="803" y="684"/>
                    <a:pt x="958" y="591"/>
                    <a:pt x="958" y="365"/>
                  </a:cubicBezTo>
                  <a:cubicBezTo>
                    <a:pt x="958" y="116"/>
                    <a:pt x="713" y="0"/>
                    <a:pt x="484"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2" name="Google Shape;9522;p98"/>
            <p:cNvSpPr/>
            <p:nvPr/>
          </p:nvSpPr>
          <p:spPr>
            <a:xfrm>
              <a:off x="11031262" y="769040"/>
              <a:ext cx="36574" cy="26266"/>
            </a:xfrm>
            <a:custGeom>
              <a:avLst/>
              <a:gdLst/>
              <a:ahLst/>
              <a:cxnLst/>
              <a:rect l="l" t="t" r="r" b="b"/>
              <a:pathLst>
                <a:path w="958" h="688" extrusionOk="0">
                  <a:moveTo>
                    <a:pt x="479" y="0"/>
                  </a:moveTo>
                  <a:cubicBezTo>
                    <a:pt x="232" y="0"/>
                    <a:pt x="1" y="139"/>
                    <a:pt x="113" y="396"/>
                  </a:cubicBezTo>
                  <a:lnTo>
                    <a:pt x="144" y="458"/>
                  </a:lnTo>
                  <a:cubicBezTo>
                    <a:pt x="221" y="596"/>
                    <a:pt x="428" y="688"/>
                    <a:pt x="612" y="688"/>
                  </a:cubicBezTo>
                  <a:cubicBezTo>
                    <a:pt x="796" y="688"/>
                    <a:pt x="958" y="596"/>
                    <a:pt x="942" y="366"/>
                  </a:cubicBezTo>
                  <a:cubicBezTo>
                    <a:pt x="942" y="116"/>
                    <a:pt x="704" y="0"/>
                    <a:pt x="47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3" name="Google Shape;9523;p98"/>
            <p:cNvSpPr/>
            <p:nvPr/>
          </p:nvSpPr>
          <p:spPr>
            <a:xfrm>
              <a:off x="11050389" y="660119"/>
              <a:ext cx="33558" cy="28633"/>
            </a:xfrm>
            <a:custGeom>
              <a:avLst/>
              <a:gdLst/>
              <a:ahLst/>
              <a:cxnLst/>
              <a:rect l="l" t="t" r="r" b="b"/>
              <a:pathLst>
                <a:path w="879" h="750" extrusionOk="0">
                  <a:moveTo>
                    <a:pt x="250" y="1"/>
                  </a:moveTo>
                  <a:cubicBezTo>
                    <a:pt x="110" y="1"/>
                    <a:pt x="1" y="78"/>
                    <a:pt x="11" y="271"/>
                  </a:cubicBezTo>
                  <a:cubicBezTo>
                    <a:pt x="11" y="271"/>
                    <a:pt x="11" y="301"/>
                    <a:pt x="11" y="301"/>
                  </a:cubicBezTo>
                  <a:cubicBezTo>
                    <a:pt x="52" y="526"/>
                    <a:pt x="322" y="750"/>
                    <a:pt x="536" y="750"/>
                  </a:cubicBezTo>
                  <a:cubicBezTo>
                    <a:pt x="644" y="750"/>
                    <a:pt x="738" y="692"/>
                    <a:pt x="779" y="547"/>
                  </a:cubicBezTo>
                  <a:cubicBezTo>
                    <a:pt x="879" y="267"/>
                    <a:pt x="511" y="1"/>
                    <a:pt x="250"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4" name="Google Shape;9524;p98"/>
            <p:cNvSpPr/>
            <p:nvPr/>
          </p:nvSpPr>
          <p:spPr>
            <a:xfrm>
              <a:off x="10851103" y="641985"/>
              <a:ext cx="35391" cy="29244"/>
            </a:xfrm>
            <a:custGeom>
              <a:avLst/>
              <a:gdLst/>
              <a:ahLst/>
              <a:cxnLst/>
              <a:rect l="l" t="t" r="r" b="b"/>
              <a:pathLst>
                <a:path w="927" h="766" extrusionOk="0">
                  <a:moveTo>
                    <a:pt x="287" y="0"/>
                  </a:moveTo>
                  <a:cubicBezTo>
                    <a:pt x="128" y="0"/>
                    <a:pt x="0" y="83"/>
                    <a:pt x="11" y="285"/>
                  </a:cubicBezTo>
                  <a:cubicBezTo>
                    <a:pt x="11" y="285"/>
                    <a:pt x="11" y="316"/>
                    <a:pt x="11" y="347"/>
                  </a:cubicBezTo>
                  <a:cubicBezTo>
                    <a:pt x="52" y="549"/>
                    <a:pt x="320" y="765"/>
                    <a:pt x="541" y="765"/>
                  </a:cubicBezTo>
                  <a:cubicBezTo>
                    <a:pt x="655" y="765"/>
                    <a:pt x="757" y="708"/>
                    <a:pt x="810" y="562"/>
                  </a:cubicBezTo>
                  <a:cubicBezTo>
                    <a:pt x="927" y="250"/>
                    <a:pt x="562" y="0"/>
                    <a:pt x="28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5" name="Google Shape;9525;p98"/>
            <p:cNvSpPr/>
            <p:nvPr/>
          </p:nvSpPr>
          <p:spPr>
            <a:xfrm>
              <a:off x="11185194" y="870859"/>
              <a:ext cx="37987" cy="32565"/>
            </a:xfrm>
            <a:custGeom>
              <a:avLst/>
              <a:gdLst/>
              <a:ahLst/>
              <a:cxnLst/>
              <a:rect l="l" t="t" r="r" b="b"/>
              <a:pathLst>
                <a:path w="995" h="853" extrusionOk="0">
                  <a:moveTo>
                    <a:pt x="542" y="1"/>
                  </a:moveTo>
                  <a:cubicBezTo>
                    <a:pt x="82" y="1"/>
                    <a:pt x="0" y="852"/>
                    <a:pt x="387" y="852"/>
                  </a:cubicBezTo>
                  <a:cubicBezTo>
                    <a:pt x="422" y="852"/>
                    <a:pt x="460" y="846"/>
                    <a:pt x="503" y="831"/>
                  </a:cubicBezTo>
                  <a:lnTo>
                    <a:pt x="564" y="831"/>
                  </a:lnTo>
                  <a:cubicBezTo>
                    <a:pt x="871" y="677"/>
                    <a:pt x="994" y="32"/>
                    <a:pt x="564" y="1"/>
                  </a:cubicBezTo>
                  <a:cubicBezTo>
                    <a:pt x="557" y="1"/>
                    <a:pt x="549" y="1"/>
                    <a:pt x="54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6" name="Google Shape;9526;p98"/>
            <p:cNvSpPr/>
            <p:nvPr/>
          </p:nvSpPr>
          <p:spPr>
            <a:xfrm>
              <a:off x="10918333" y="446516"/>
              <a:ext cx="36383" cy="26724"/>
            </a:xfrm>
            <a:custGeom>
              <a:avLst/>
              <a:gdLst/>
              <a:ahLst/>
              <a:cxnLst/>
              <a:rect l="l" t="t" r="r" b="b"/>
              <a:pathLst>
                <a:path w="953" h="700" extrusionOk="0">
                  <a:moveTo>
                    <a:pt x="323" y="0"/>
                  </a:moveTo>
                  <a:cubicBezTo>
                    <a:pt x="149" y="0"/>
                    <a:pt x="1" y="87"/>
                    <a:pt x="1" y="308"/>
                  </a:cubicBezTo>
                  <a:cubicBezTo>
                    <a:pt x="1" y="569"/>
                    <a:pt x="262" y="699"/>
                    <a:pt x="500" y="699"/>
                  </a:cubicBezTo>
                  <a:cubicBezTo>
                    <a:pt x="737" y="699"/>
                    <a:pt x="952" y="569"/>
                    <a:pt x="860" y="308"/>
                  </a:cubicBezTo>
                  <a:cubicBezTo>
                    <a:pt x="830" y="277"/>
                    <a:pt x="830" y="277"/>
                    <a:pt x="830" y="247"/>
                  </a:cubicBezTo>
                  <a:cubicBezTo>
                    <a:pt x="734" y="103"/>
                    <a:pt x="513" y="0"/>
                    <a:pt x="32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7" name="Google Shape;9527;p98"/>
            <p:cNvSpPr/>
            <p:nvPr/>
          </p:nvSpPr>
          <p:spPr>
            <a:xfrm>
              <a:off x="10880805" y="671687"/>
              <a:ext cx="37185" cy="32794"/>
            </a:xfrm>
            <a:custGeom>
              <a:avLst/>
              <a:gdLst/>
              <a:ahLst/>
              <a:cxnLst/>
              <a:rect l="l" t="t" r="r" b="b"/>
              <a:pathLst>
                <a:path w="974" h="859" extrusionOk="0">
                  <a:moveTo>
                    <a:pt x="591" y="1"/>
                  </a:moveTo>
                  <a:cubicBezTo>
                    <a:pt x="552" y="1"/>
                    <a:pt x="509" y="10"/>
                    <a:pt x="462" y="29"/>
                  </a:cubicBezTo>
                  <a:cubicBezTo>
                    <a:pt x="462" y="29"/>
                    <a:pt x="431" y="29"/>
                    <a:pt x="431" y="60"/>
                  </a:cubicBezTo>
                  <a:cubicBezTo>
                    <a:pt x="124" y="213"/>
                    <a:pt x="1" y="858"/>
                    <a:pt x="462" y="858"/>
                  </a:cubicBezTo>
                  <a:cubicBezTo>
                    <a:pt x="469" y="859"/>
                    <a:pt x="476" y="859"/>
                    <a:pt x="483" y="859"/>
                  </a:cubicBezTo>
                  <a:cubicBezTo>
                    <a:pt x="937" y="859"/>
                    <a:pt x="973" y="1"/>
                    <a:pt x="59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8" name="Google Shape;9528;p98"/>
            <p:cNvSpPr/>
            <p:nvPr/>
          </p:nvSpPr>
          <p:spPr>
            <a:xfrm>
              <a:off x="10897717" y="496338"/>
              <a:ext cx="36269" cy="35352"/>
            </a:xfrm>
            <a:custGeom>
              <a:avLst/>
              <a:gdLst/>
              <a:ahLst/>
              <a:cxnLst/>
              <a:rect l="l" t="t" r="r" b="b"/>
              <a:pathLst>
                <a:path w="950" h="926" extrusionOk="0">
                  <a:moveTo>
                    <a:pt x="521" y="1"/>
                  </a:moveTo>
                  <a:cubicBezTo>
                    <a:pt x="489" y="1"/>
                    <a:pt x="454" y="6"/>
                    <a:pt x="418" y="16"/>
                  </a:cubicBezTo>
                  <a:cubicBezTo>
                    <a:pt x="1" y="173"/>
                    <a:pt x="203" y="925"/>
                    <a:pt x="517" y="925"/>
                  </a:cubicBezTo>
                  <a:cubicBezTo>
                    <a:pt x="574" y="925"/>
                    <a:pt x="633" y="901"/>
                    <a:pt x="694" y="845"/>
                  </a:cubicBezTo>
                  <a:cubicBezTo>
                    <a:pt x="694" y="815"/>
                    <a:pt x="725" y="815"/>
                    <a:pt x="725" y="784"/>
                  </a:cubicBezTo>
                  <a:cubicBezTo>
                    <a:pt x="949" y="559"/>
                    <a:pt x="866" y="1"/>
                    <a:pt x="52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29" name="Google Shape;9529;p98"/>
            <p:cNvSpPr/>
            <p:nvPr/>
          </p:nvSpPr>
          <p:spPr>
            <a:xfrm>
              <a:off x="11150223" y="619766"/>
              <a:ext cx="34971" cy="34131"/>
            </a:xfrm>
            <a:custGeom>
              <a:avLst/>
              <a:gdLst/>
              <a:ahLst/>
              <a:cxnLst/>
              <a:rect l="l" t="t" r="r" b="b"/>
              <a:pathLst>
                <a:path w="916" h="894" extrusionOk="0">
                  <a:moveTo>
                    <a:pt x="333" y="0"/>
                  </a:moveTo>
                  <a:cubicBezTo>
                    <a:pt x="261" y="0"/>
                    <a:pt x="190" y="38"/>
                    <a:pt x="129" y="130"/>
                  </a:cubicBezTo>
                  <a:cubicBezTo>
                    <a:pt x="129" y="130"/>
                    <a:pt x="129" y="161"/>
                    <a:pt x="129" y="161"/>
                  </a:cubicBezTo>
                  <a:cubicBezTo>
                    <a:pt x="0" y="419"/>
                    <a:pt x="174" y="893"/>
                    <a:pt x="452" y="893"/>
                  </a:cubicBezTo>
                  <a:cubicBezTo>
                    <a:pt x="505" y="893"/>
                    <a:pt x="561" y="876"/>
                    <a:pt x="620" y="836"/>
                  </a:cubicBezTo>
                  <a:cubicBezTo>
                    <a:pt x="915" y="615"/>
                    <a:pt x="620" y="0"/>
                    <a:pt x="33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0" name="Google Shape;9530;p98"/>
            <p:cNvSpPr/>
            <p:nvPr/>
          </p:nvSpPr>
          <p:spPr>
            <a:xfrm>
              <a:off x="11034317" y="791908"/>
              <a:ext cx="36460" cy="26724"/>
            </a:xfrm>
            <a:custGeom>
              <a:avLst/>
              <a:gdLst/>
              <a:ahLst/>
              <a:cxnLst/>
              <a:rect l="l" t="t" r="r" b="b"/>
              <a:pathLst>
                <a:path w="955" h="700" extrusionOk="0">
                  <a:moveTo>
                    <a:pt x="458" y="1"/>
                  </a:moveTo>
                  <a:cubicBezTo>
                    <a:pt x="216" y="1"/>
                    <a:pt x="1" y="131"/>
                    <a:pt x="125" y="381"/>
                  </a:cubicBezTo>
                  <a:lnTo>
                    <a:pt x="156" y="442"/>
                  </a:lnTo>
                  <a:cubicBezTo>
                    <a:pt x="234" y="599"/>
                    <a:pt x="440" y="699"/>
                    <a:pt x="623" y="699"/>
                  </a:cubicBezTo>
                  <a:cubicBezTo>
                    <a:pt x="799" y="699"/>
                    <a:pt x="954" y="606"/>
                    <a:pt x="954" y="381"/>
                  </a:cubicBezTo>
                  <a:cubicBezTo>
                    <a:pt x="954" y="124"/>
                    <a:pt x="694" y="1"/>
                    <a:pt x="45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1" name="Google Shape;9531;p98"/>
            <p:cNvSpPr/>
            <p:nvPr/>
          </p:nvSpPr>
          <p:spPr>
            <a:xfrm>
              <a:off x="11138121" y="706772"/>
              <a:ext cx="38636" cy="25846"/>
            </a:xfrm>
            <a:custGeom>
              <a:avLst/>
              <a:gdLst/>
              <a:ahLst/>
              <a:cxnLst/>
              <a:rect l="l" t="t" r="r" b="b"/>
              <a:pathLst>
                <a:path w="1012" h="677" extrusionOk="0">
                  <a:moveTo>
                    <a:pt x="362" y="0"/>
                  </a:moveTo>
                  <a:cubicBezTo>
                    <a:pt x="168" y="0"/>
                    <a:pt x="0" y="98"/>
                    <a:pt x="16" y="338"/>
                  </a:cubicBezTo>
                  <a:cubicBezTo>
                    <a:pt x="44" y="572"/>
                    <a:pt x="268" y="677"/>
                    <a:pt x="486" y="677"/>
                  </a:cubicBezTo>
                  <a:cubicBezTo>
                    <a:pt x="754" y="677"/>
                    <a:pt x="1012" y="518"/>
                    <a:pt x="876" y="246"/>
                  </a:cubicBezTo>
                  <a:cubicBezTo>
                    <a:pt x="845" y="246"/>
                    <a:pt x="845" y="216"/>
                    <a:pt x="845" y="216"/>
                  </a:cubicBezTo>
                  <a:cubicBezTo>
                    <a:pt x="742" y="83"/>
                    <a:pt x="541" y="0"/>
                    <a:pt x="36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2" name="Google Shape;9532;p98"/>
            <p:cNvSpPr/>
            <p:nvPr/>
          </p:nvSpPr>
          <p:spPr>
            <a:xfrm>
              <a:off x="10837359" y="343895"/>
              <a:ext cx="38941" cy="25999"/>
            </a:xfrm>
            <a:custGeom>
              <a:avLst/>
              <a:gdLst/>
              <a:ahLst/>
              <a:cxnLst/>
              <a:rect l="l" t="t" r="r" b="b"/>
              <a:pathLst>
                <a:path w="1020" h="681" extrusionOk="0">
                  <a:moveTo>
                    <a:pt x="375" y="0"/>
                  </a:moveTo>
                  <a:cubicBezTo>
                    <a:pt x="175" y="0"/>
                    <a:pt x="0" y="106"/>
                    <a:pt x="34" y="355"/>
                  </a:cubicBezTo>
                  <a:cubicBezTo>
                    <a:pt x="60" y="581"/>
                    <a:pt x="271" y="681"/>
                    <a:pt x="479" y="681"/>
                  </a:cubicBezTo>
                  <a:cubicBezTo>
                    <a:pt x="752" y="681"/>
                    <a:pt x="1019" y="511"/>
                    <a:pt x="863" y="232"/>
                  </a:cubicBezTo>
                  <a:lnTo>
                    <a:pt x="832" y="202"/>
                  </a:lnTo>
                  <a:cubicBezTo>
                    <a:pt x="733" y="75"/>
                    <a:pt x="545" y="0"/>
                    <a:pt x="375"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3" name="Google Shape;9533;p98"/>
            <p:cNvSpPr/>
            <p:nvPr/>
          </p:nvSpPr>
          <p:spPr>
            <a:xfrm>
              <a:off x="10995528" y="720745"/>
              <a:ext cx="36956" cy="34207"/>
            </a:xfrm>
            <a:custGeom>
              <a:avLst/>
              <a:gdLst/>
              <a:ahLst/>
              <a:cxnLst/>
              <a:rect l="l" t="t" r="r" b="b"/>
              <a:pathLst>
                <a:path w="968" h="896" extrusionOk="0">
                  <a:moveTo>
                    <a:pt x="407" y="1"/>
                  </a:moveTo>
                  <a:cubicBezTo>
                    <a:pt x="345" y="1"/>
                    <a:pt x="281" y="29"/>
                    <a:pt x="220" y="95"/>
                  </a:cubicBezTo>
                  <a:cubicBezTo>
                    <a:pt x="220" y="126"/>
                    <a:pt x="189" y="126"/>
                    <a:pt x="189" y="157"/>
                  </a:cubicBezTo>
                  <a:cubicBezTo>
                    <a:pt x="1" y="372"/>
                    <a:pt x="96" y="896"/>
                    <a:pt x="413" y="896"/>
                  </a:cubicBezTo>
                  <a:cubicBezTo>
                    <a:pt x="457" y="896"/>
                    <a:pt x="505" y="885"/>
                    <a:pt x="558" y="863"/>
                  </a:cubicBezTo>
                  <a:cubicBezTo>
                    <a:pt x="967" y="709"/>
                    <a:pt x="715" y="1"/>
                    <a:pt x="40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4" name="Google Shape;9534;p98"/>
            <p:cNvSpPr/>
            <p:nvPr/>
          </p:nvSpPr>
          <p:spPr>
            <a:xfrm>
              <a:off x="11034622" y="564065"/>
              <a:ext cx="46004" cy="25923"/>
            </a:xfrm>
            <a:custGeom>
              <a:avLst/>
              <a:gdLst/>
              <a:ahLst/>
              <a:cxnLst/>
              <a:rect l="l" t="t" r="r" b="b"/>
              <a:pathLst>
                <a:path w="1205" h="679" extrusionOk="0">
                  <a:moveTo>
                    <a:pt x="712" y="1"/>
                  </a:moveTo>
                  <a:cubicBezTo>
                    <a:pt x="376" y="1"/>
                    <a:pt x="1" y="318"/>
                    <a:pt x="301" y="576"/>
                  </a:cubicBezTo>
                  <a:lnTo>
                    <a:pt x="363" y="607"/>
                  </a:lnTo>
                  <a:cubicBezTo>
                    <a:pt x="436" y="655"/>
                    <a:pt x="533" y="678"/>
                    <a:pt x="632" y="678"/>
                  </a:cubicBezTo>
                  <a:cubicBezTo>
                    <a:pt x="908" y="678"/>
                    <a:pt x="1205" y="501"/>
                    <a:pt x="1069" y="207"/>
                  </a:cubicBezTo>
                  <a:cubicBezTo>
                    <a:pt x="995" y="60"/>
                    <a:pt x="857" y="1"/>
                    <a:pt x="71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5" name="Google Shape;9535;p98"/>
            <p:cNvSpPr/>
            <p:nvPr/>
          </p:nvSpPr>
          <p:spPr>
            <a:xfrm>
              <a:off x="10877942" y="289339"/>
              <a:ext cx="37185" cy="34322"/>
            </a:xfrm>
            <a:custGeom>
              <a:avLst/>
              <a:gdLst/>
              <a:ahLst/>
              <a:cxnLst/>
              <a:rect l="l" t="t" r="r" b="b"/>
              <a:pathLst>
                <a:path w="974" h="899" extrusionOk="0">
                  <a:moveTo>
                    <a:pt x="534" y="0"/>
                  </a:moveTo>
                  <a:cubicBezTo>
                    <a:pt x="488" y="0"/>
                    <a:pt x="438" y="11"/>
                    <a:pt x="383" y="34"/>
                  </a:cubicBezTo>
                  <a:cubicBezTo>
                    <a:pt x="1" y="212"/>
                    <a:pt x="274" y="898"/>
                    <a:pt x="589" y="898"/>
                  </a:cubicBezTo>
                  <a:cubicBezTo>
                    <a:pt x="653" y="898"/>
                    <a:pt x="720" y="870"/>
                    <a:pt x="782" y="802"/>
                  </a:cubicBezTo>
                  <a:lnTo>
                    <a:pt x="813" y="740"/>
                  </a:lnTo>
                  <a:cubicBezTo>
                    <a:pt x="974" y="499"/>
                    <a:pt x="854" y="0"/>
                    <a:pt x="534"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6" name="Google Shape;9536;p98"/>
            <p:cNvSpPr/>
            <p:nvPr/>
          </p:nvSpPr>
          <p:spPr>
            <a:xfrm>
              <a:off x="11174733" y="813249"/>
              <a:ext cx="46577" cy="24892"/>
            </a:xfrm>
            <a:custGeom>
              <a:avLst/>
              <a:gdLst/>
              <a:ahLst/>
              <a:cxnLst/>
              <a:rect l="l" t="t" r="r" b="b"/>
              <a:pathLst>
                <a:path w="1220" h="652" extrusionOk="0">
                  <a:moveTo>
                    <a:pt x="615" y="1"/>
                  </a:moveTo>
                  <a:cubicBezTo>
                    <a:pt x="326" y="1"/>
                    <a:pt x="1" y="197"/>
                    <a:pt x="163" y="497"/>
                  </a:cubicBezTo>
                  <a:cubicBezTo>
                    <a:pt x="222" y="607"/>
                    <a:pt x="337" y="652"/>
                    <a:pt x="465" y="652"/>
                  </a:cubicBezTo>
                  <a:cubicBezTo>
                    <a:pt x="800" y="652"/>
                    <a:pt x="1220" y="343"/>
                    <a:pt x="930" y="98"/>
                  </a:cubicBezTo>
                  <a:cubicBezTo>
                    <a:pt x="900" y="67"/>
                    <a:pt x="869" y="67"/>
                    <a:pt x="869" y="67"/>
                  </a:cubicBezTo>
                  <a:cubicBezTo>
                    <a:pt x="801" y="22"/>
                    <a:pt x="710" y="1"/>
                    <a:pt x="61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7" name="Google Shape;9537;p98"/>
            <p:cNvSpPr/>
            <p:nvPr/>
          </p:nvSpPr>
          <p:spPr>
            <a:xfrm>
              <a:off x="11066042" y="786448"/>
              <a:ext cx="45966" cy="30275"/>
            </a:xfrm>
            <a:custGeom>
              <a:avLst/>
              <a:gdLst/>
              <a:ahLst/>
              <a:cxnLst/>
              <a:rect l="l" t="t" r="r" b="b"/>
              <a:pathLst>
                <a:path w="1204" h="793" extrusionOk="0">
                  <a:moveTo>
                    <a:pt x="732" y="1"/>
                  </a:moveTo>
                  <a:cubicBezTo>
                    <a:pt x="724" y="1"/>
                    <a:pt x="715" y="1"/>
                    <a:pt x="707" y="2"/>
                  </a:cubicBezTo>
                  <a:lnTo>
                    <a:pt x="645" y="2"/>
                  </a:lnTo>
                  <a:cubicBezTo>
                    <a:pt x="308" y="32"/>
                    <a:pt x="0" y="616"/>
                    <a:pt x="400" y="769"/>
                  </a:cubicBezTo>
                  <a:cubicBezTo>
                    <a:pt x="442" y="785"/>
                    <a:pt x="483" y="792"/>
                    <a:pt x="523" y="792"/>
                  </a:cubicBezTo>
                  <a:cubicBezTo>
                    <a:pt x="940" y="792"/>
                    <a:pt x="1203" y="1"/>
                    <a:pt x="73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8" name="Google Shape;9538;p98"/>
            <p:cNvSpPr/>
            <p:nvPr/>
          </p:nvSpPr>
          <p:spPr>
            <a:xfrm>
              <a:off x="10887868" y="644619"/>
              <a:ext cx="46042" cy="31382"/>
            </a:xfrm>
            <a:custGeom>
              <a:avLst/>
              <a:gdLst/>
              <a:ahLst/>
              <a:cxnLst/>
              <a:rect l="l" t="t" r="r" b="b"/>
              <a:pathLst>
                <a:path w="1206" h="822" extrusionOk="0">
                  <a:moveTo>
                    <a:pt x="731" y="1"/>
                  </a:moveTo>
                  <a:cubicBezTo>
                    <a:pt x="723" y="1"/>
                    <a:pt x="715" y="1"/>
                    <a:pt x="706" y="1"/>
                  </a:cubicBezTo>
                  <a:lnTo>
                    <a:pt x="645" y="1"/>
                  </a:lnTo>
                  <a:cubicBezTo>
                    <a:pt x="307" y="63"/>
                    <a:pt x="0" y="646"/>
                    <a:pt x="430" y="800"/>
                  </a:cubicBezTo>
                  <a:cubicBezTo>
                    <a:pt x="471" y="815"/>
                    <a:pt x="511" y="822"/>
                    <a:pt x="549" y="822"/>
                  </a:cubicBezTo>
                  <a:cubicBezTo>
                    <a:pt x="965" y="822"/>
                    <a:pt x="1205" y="1"/>
                    <a:pt x="731"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39" name="Google Shape;9539;p98"/>
            <p:cNvSpPr/>
            <p:nvPr/>
          </p:nvSpPr>
          <p:spPr>
            <a:xfrm>
              <a:off x="11011066" y="647864"/>
              <a:ext cx="35696" cy="26686"/>
            </a:xfrm>
            <a:custGeom>
              <a:avLst/>
              <a:gdLst/>
              <a:ahLst/>
              <a:cxnLst/>
              <a:rect l="l" t="t" r="r" b="b"/>
              <a:pathLst>
                <a:path w="935" h="699" extrusionOk="0">
                  <a:moveTo>
                    <a:pt x="426" y="0"/>
                  </a:moveTo>
                  <a:cubicBezTo>
                    <a:pt x="200" y="0"/>
                    <a:pt x="0" y="123"/>
                    <a:pt x="89" y="377"/>
                  </a:cubicBezTo>
                  <a:cubicBezTo>
                    <a:pt x="89" y="377"/>
                    <a:pt x="89" y="408"/>
                    <a:pt x="120" y="408"/>
                  </a:cubicBezTo>
                  <a:cubicBezTo>
                    <a:pt x="188" y="576"/>
                    <a:pt x="412" y="698"/>
                    <a:pt x="606" y="698"/>
                  </a:cubicBezTo>
                  <a:cubicBezTo>
                    <a:pt x="766" y="698"/>
                    <a:pt x="905" y="615"/>
                    <a:pt x="918" y="408"/>
                  </a:cubicBezTo>
                  <a:cubicBezTo>
                    <a:pt x="934" y="139"/>
                    <a:pt x="665" y="0"/>
                    <a:pt x="42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0" name="Google Shape;9540;p98"/>
            <p:cNvSpPr/>
            <p:nvPr/>
          </p:nvSpPr>
          <p:spPr>
            <a:xfrm>
              <a:off x="10812963" y="309382"/>
              <a:ext cx="37414" cy="33673"/>
            </a:xfrm>
            <a:custGeom>
              <a:avLst/>
              <a:gdLst/>
              <a:ahLst/>
              <a:cxnLst/>
              <a:rect l="l" t="t" r="r" b="b"/>
              <a:pathLst>
                <a:path w="980" h="882" extrusionOk="0">
                  <a:moveTo>
                    <a:pt x="519" y="0"/>
                  </a:moveTo>
                  <a:cubicBezTo>
                    <a:pt x="39" y="0"/>
                    <a:pt x="0" y="882"/>
                    <a:pt x="378" y="882"/>
                  </a:cubicBezTo>
                  <a:cubicBezTo>
                    <a:pt x="412" y="882"/>
                    <a:pt x="448" y="875"/>
                    <a:pt x="488" y="860"/>
                  </a:cubicBezTo>
                  <a:lnTo>
                    <a:pt x="550" y="829"/>
                  </a:lnTo>
                  <a:cubicBezTo>
                    <a:pt x="857" y="676"/>
                    <a:pt x="980" y="31"/>
                    <a:pt x="51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1" name="Google Shape;9541;p98"/>
            <p:cNvSpPr/>
            <p:nvPr/>
          </p:nvSpPr>
          <p:spPr>
            <a:xfrm>
              <a:off x="11088300" y="630684"/>
              <a:ext cx="35734" cy="26762"/>
            </a:xfrm>
            <a:custGeom>
              <a:avLst/>
              <a:gdLst/>
              <a:ahLst/>
              <a:cxnLst/>
              <a:rect l="l" t="t" r="r" b="b"/>
              <a:pathLst>
                <a:path w="936" h="701" extrusionOk="0">
                  <a:moveTo>
                    <a:pt x="314" y="1"/>
                  </a:moveTo>
                  <a:cubicBezTo>
                    <a:pt x="144" y="1"/>
                    <a:pt x="1" y="88"/>
                    <a:pt x="1" y="305"/>
                  </a:cubicBezTo>
                  <a:cubicBezTo>
                    <a:pt x="1" y="570"/>
                    <a:pt x="270" y="700"/>
                    <a:pt x="507" y="700"/>
                  </a:cubicBezTo>
                  <a:cubicBezTo>
                    <a:pt x="736" y="700"/>
                    <a:pt x="936" y="577"/>
                    <a:pt x="830" y="336"/>
                  </a:cubicBezTo>
                  <a:lnTo>
                    <a:pt x="830" y="274"/>
                  </a:lnTo>
                  <a:cubicBezTo>
                    <a:pt x="732" y="112"/>
                    <a:pt x="506" y="1"/>
                    <a:pt x="314"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2" name="Google Shape;9542;p98"/>
            <p:cNvSpPr/>
            <p:nvPr/>
          </p:nvSpPr>
          <p:spPr>
            <a:xfrm>
              <a:off x="11000377" y="951872"/>
              <a:ext cx="35276" cy="33940"/>
            </a:xfrm>
            <a:custGeom>
              <a:avLst/>
              <a:gdLst/>
              <a:ahLst/>
              <a:cxnLst/>
              <a:rect l="l" t="t" r="r" b="b"/>
              <a:pathLst>
                <a:path w="924" h="889" extrusionOk="0">
                  <a:moveTo>
                    <a:pt x="553" y="0"/>
                  </a:moveTo>
                  <a:cubicBezTo>
                    <a:pt x="516" y="0"/>
                    <a:pt x="476" y="9"/>
                    <a:pt x="431" y="29"/>
                  </a:cubicBezTo>
                  <a:lnTo>
                    <a:pt x="369" y="60"/>
                  </a:lnTo>
                  <a:cubicBezTo>
                    <a:pt x="93" y="244"/>
                    <a:pt x="1" y="889"/>
                    <a:pt x="462" y="889"/>
                  </a:cubicBezTo>
                  <a:cubicBezTo>
                    <a:pt x="908" y="889"/>
                    <a:pt x="923" y="0"/>
                    <a:pt x="55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3" name="Google Shape;9543;p98"/>
            <p:cNvSpPr/>
            <p:nvPr/>
          </p:nvSpPr>
          <p:spPr>
            <a:xfrm>
              <a:off x="10933146" y="278840"/>
              <a:ext cx="35047" cy="29244"/>
            </a:xfrm>
            <a:custGeom>
              <a:avLst/>
              <a:gdLst/>
              <a:ahLst/>
              <a:cxnLst/>
              <a:rect l="l" t="t" r="r" b="b"/>
              <a:pathLst>
                <a:path w="918" h="766" extrusionOk="0">
                  <a:moveTo>
                    <a:pt x="275" y="1"/>
                  </a:moveTo>
                  <a:cubicBezTo>
                    <a:pt x="123" y="1"/>
                    <a:pt x="1" y="81"/>
                    <a:pt x="12" y="278"/>
                  </a:cubicBezTo>
                  <a:cubicBezTo>
                    <a:pt x="12" y="278"/>
                    <a:pt x="12" y="309"/>
                    <a:pt x="12" y="340"/>
                  </a:cubicBezTo>
                  <a:cubicBezTo>
                    <a:pt x="52" y="559"/>
                    <a:pt x="312" y="766"/>
                    <a:pt x="523" y="766"/>
                  </a:cubicBezTo>
                  <a:cubicBezTo>
                    <a:pt x="637" y="766"/>
                    <a:pt x="736" y="705"/>
                    <a:pt x="779" y="555"/>
                  </a:cubicBezTo>
                  <a:cubicBezTo>
                    <a:pt x="917" y="259"/>
                    <a:pt x="549" y="1"/>
                    <a:pt x="27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4" name="Google Shape;9544;p98"/>
            <p:cNvSpPr/>
            <p:nvPr/>
          </p:nvSpPr>
          <p:spPr>
            <a:xfrm>
              <a:off x="11141404" y="948512"/>
              <a:ext cx="33978" cy="28939"/>
            </a:xfrm>
            <a:custGeom>
              <a:avLst/>
              <a:gdLst/>
              <a:ahLst/>
              <a:cxnLst/>
              <a:rect l="l" t="t" r="r" b="b"/>
              <a:pathLst>
                <a:path w="890" h="758" extrusionOk="0">
                  <a:moveTo>
                    <a:pt x="247" y="0"/>
                  </a:moveTo>
                  <a:cubicBezTo>
                    <a:pt x="107" y="0"/>
                    <a:pt x="1" y="77"/>
                    <a:pt x="22" y="270"/>
                  </a:cubicBezTo>
                  <a:lnTo>
                    <a:pt x="22" y="332"/>
                  </a:lnTo>
                  <a:cubicBezTo>
                    <a:pt x="62" y="551"/>
                    <a:pt x="309" y="758"/>
                    <a:pt x="520" y="758"/>
                  </a:cubicBezTo>
                  <a:cubicBezTo>
                    <a:pt x="633" y="758"/>
                    <a:pt x="736" y="697"/>
                    <a:pt x="790" y="547"/>
                  </a:cubicBezTo>
                  <a:cubicBezTo>
                    <a:pt x="890" y="267"/>
                    <a:pt x="509" y="0"/>
                    <a:pt x="24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5" name="Google Shape;9545;p98"/>
            <p:cNvSpPr/>
            <p:nvPr/>
          </p:nvSpPr>
          <p:spPr>
            <a:xfrm>
              <a:off x="10999804" y="594225"/>
              <a:ext cx="38139" cy="32794"/>
            </a:xfrm>
            <a:custGeom>
              <a:avLst/>
              <a:gdLst/>
              <a:ahLst/>
              <a:cxnLst/>
              <a:rect l="l" t="t" r="r" b="b"/>
              <a:pathLst>
                <a:path w="999" h="859" extrusionOk="0">
                  <a:moveTo>
                    <a:pt x="516" y="0"/>
                  </a:moveTo>
                  <a:cubicBezTo>
                    <a:pt x="61" y="0"/>
                    <a:pt x="1" y="858"/>
                    <a:pt x="378" y="858"/>
                  </a:cubicBezTo>
                  <a:cubicBezTo>
                    <a:pt x="417" y="858"/>
                    <a:pt x="460" y="850"/>
                    <a:pt x="507" y="830"/>
                  </a:cubicBezTo>
                  <a:lnTo>
                    <a:pt x="538" y="830"/>
                  </a:lnTo>
                  <a:cubicBezTo>
                    <a:pt x="845" y="676"/>
                    <a:pt x="999" y="32"/>
                    <a:pt x="538" y="1"/>
                  </a:cubicBezTo>
                  <a:cubicBezTo>
                    <a:pt x="531" y="0"/>
                    <a:pt x="523" y="0"/>
                    <a:pt x="516"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6" name="Google Shape;9546;p98"/>
            <p:cNvSpPr/>
            <p:nvPr/>
          </p:nvSpPr>
          <p:spPr>
            <a:xfrm>
              <a:off x="11092995" y="548641"/>
              <a:ext cx="36918" cy="26724"/>
            </a:xfrm>
            <a:custGeom>
              <a:avLst/>
              <a:gdLst/>
              <a:ahLst/>
              <a:cxnLst/>
              <a:rect l="l" t="t" r="r" b="b"/>
              <a:pathLst>
                <a:path w="967" h="700" extrusionOk="0">
                  <a:moveTo>
                    <a:pt x="337" y="0"/>
                  </a:moveTo>
                  <a:cubicBezTo>
                    <a:pt x="166" y="0"/>
                    <a:pt x="15" y="88"/>
                    <a:pt x="1" y="304"/>
                  </a:cubicBezTo>
                  <a:cubicBezTo>
                    <a:pt x="1" y="569"/>
                    <a:pt x="278" y="700"/>
                    <a:pt x="522" y="700"/>
                  </a:cubicBezTo>
                  <a:cubicBezTo>
                    <a:pt x="759" y="700"/>
                    <a:pt x="966" y="577"/>
                    <a:pt x="860" y="335"/>
                  </a:cubicBezTo>
                  <a:cubicBezTo>
                    <a:pt x="860" y="304"/>
                    <a:pt x="830" y="274"/>
                    <a:pt x="830" y="274"/>
                  </a:cubicBezTo>
                  <a:cubicBezTo>
                    <a:pt x="748" y="111"/>
                    <a:pt x="529" y="0"/>
                    <a:pt x="33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7" name="Google Shape;9547;p98"/>
            <p:cNvSpPr/>
            <p:nvPr/>
          </p:nvSpPr>
          <p:spPr>
            <a:xfrm>
              <a:off x="10973423" y="335267"/>
              <a:ext cx="37147" cy="32794"/>
            </a:xfrm>
            <a:custGeom>
              <a:avLst/>
              <a:gdLst/>
              <a:ahLst/>
              <a:cxnLst/>
              <a:rect l="l" t="t" r="r" b="b"/>
              <a:pathLst>
                <a:path w="973" h="859" extrusionOk="0">
                  <a:moveTo>
                    <a:pt x="591" y="0"/>
                  </a:moveTo>
                  <a:cubicBezTo>
                    <a:pt x="552" y="0"/>
                    <a:pt x="509" y="9"/>
                    <a:pt x="461" y="29"/>
                  </a:cubicBezTo>
                  <a:cubicBezTo>
                    <a:pt x="461" y="29"/>
                    <a:pt x="431" y="29"/>
                    <a:pt x="431" y="59"/>
                  </a:cubicBezTo>
                  <a:cubicBezTo>
                    <a:pt x="124" y="213"/>
                    <a:pt x="1" y="858"/>
                    <a:pt x="461" y="858"/>
                  </a:cubicBezTo>
                  <a:cubicBezTo>
                    <a:pt x="469" y="858"/>
                    <a:pt x="476" y="858"/>
                    <a:pt x="483" y="858"/>
                  </a:cubicBezTo>
                  <a:cubicBezTo>
                    <a:pt x="937" y="858"/>
                    <a:pt x="973" y="0"/>
                    <a:pt x="59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8" name="Google Shape;9548;p98"/>
            <p:cNvSpPr/>
            <p:nvPr/>
          </p:nvSpPr>
          <p:spPr>
            <a:xfrm>
              <a:off x="10972049" y="647101"/>
              <a:ext cx="36574" cy="26304"/>
            </a:xfrm>
            <a:custGeom>
              <a:avLst/>
              <a:gdLst/>
              <a:ahLst/>
              <a:cxnLst/>
              <a:rect l="l" t="t" r="r" b="b"/>
              <a:pathLst>
                <a:path w="958" h="689" extrusionOk="0">
                  <a:moveTo>
                    <a:pt x="484" y="1"/>
                  </a:moveTo>
                  <a:cubicBezTo>
                    <a:pt x="233" y="1"/>
                    <a:pt x="0" y="140"/>
                    <a:pt x="129" y="397"/>
                  </a:cubicBezTo>
                  <a:cubicBezTo>
                    <a:pt x="129" y="397"/>
                    <a:pt x="129" y="428"/>
                    <a:pt x="160" y="458"/>
                  </a:cubicBezTo>
                  <a:cubicBezTo>
                    <a:pt x="236" y="596"/>
                    <a:pt x="436" y="689"/>
                    <a:pt x="616" y="689"/>
                  </a:cubicBezTo>
                  <a:cubicBezTo>
                    <a:pt x="797" y="689"/>
                    <a:pt x="958" y="596"/>
                    <a:pt x="958" y="366"/>
                  </a:cubicBezTo>
                  <a:cubicBezTo>
                    <a:pt x="958" y="117"/>
                    <a:pt x="713" y="1"/>
                    <a:pt x="484"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49" name="Google Shape;9549;p98"/>
            <p:cNvSpPr/>
            <p:nvPr/>
          </p:nvSpPr>
          <p:spPr>
            <a:xfrm>
              <a:off x="10938262" y="462512"/>
              <a:ext cx="37032" cy="26686"/>
            </a:xfrm>
            <a:custGeom>
              <a:avLst/>
              <a:gdLst/>
              <a:ahLst/>
              <a:cxnLst/>
              <a:rect l="l" t="t" r="r" b="b"/>
              <a:pathLst>
                <a:path w="970" h="699" extrusionOk="0">
                  <a:moveTo>
                    <a:pt x="335" y="0"/>
                  </a:moveTo>
                  <a:cubicBezTo>
                    <a:pt x="155" y="0"/>
                    <a:pt x="1" y="93"/>
                    <a:pt x="1" y="319"/>
                  </a:cubicBezTo>
                  <a:cubicBezTo>
                    <a:pt x="1" y="576"/>
                    <a:pt x="261" y="699"/>
                    <a:pt x="500" y="699"/>
                  </a:cubicBezTo>
                  <a:cubicBezTo>
                    <a:pt x="746" y="699"/>
                    <a:pt x="969" y="568"/>
                    <a:pt x="860" y="319"/>
                  </a:cubicBezTo>
                  <a:lnTo>
                    <a:pt x="830" y="257"/>
                  </a:lnTo>
                  <a:cubicBezTo>
                    <a:pt x="736" y="101"/>
                    <a:pt x="522" y="0"/>
                    <a:pt x="33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0" name="Google Shape;9550;p98"/>
            <p:cNvSpPr/>
            <p:nvPr/>
          </p:nvSpPr>
          <p:spPr>
            <a:xfrm>
              <a:off x="11288159" y="956949"/>
              <a:ext cx="35467" cy="29511"/>
            </a:xfrm>
            <a:custGeom>
              <a:avLst/>
              <a:gdLst/>
              <a:ahLst/>
              <a:cxnLst/>
              <a:rect l="l" t="t" r="r" b="b"/>
              <a:pathLst>
                <a:path w="929" h="773" extrusionOk="0">
                  <a:moveTo>
                    <a:pt x="396" y="1"/>
                  </a:moveTo>
                  <a:cubicBezTo>
                    <a:pt x="288" y="1"/>
                    <a:pt x="191" y="58"/>
                    <a:pt x="139" y="203"/>
                  </a:cubicBezTo>
                  <a:cubicBezTo>
                    <a:pt x="1" y="520"/>
                    <a:pt x="385" y="773"/>
                    <a:pt x="660" y="773"/>
                  </a:cubicBezTo>
                  <a:cubicBezTo>
                    <a:pt x="811" y="773"/>
                    <a:pt x="929" y="696"/>
                    <a:pt x="907" y="510"/>
                  </a:cubicBezTo>
                  <a:cubicBezTo>
                    <a:pt x="907" y="479"/>
                    <a:pt x="907" y="449"/>
                    <a:pt x="907" y="449"/>
                  </a:cubicBezTo>
                  <a:cubicBezTo>
                    <a:pt x="866" y="225"/>
                    <a:pt x="609" y="1"/>
                    <a:pt x="39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1" name="Google Shape;9551;p98"/>
            <p:cNvSpPr/>
            <p:nvPr/>
          </p:nvSpPr>
          <p:spPr>
            <a:xfrm>
              <a:off x="11011181" y="1172347"/>
              <a:ext cx="35391" cy="29511"/>
            </a:xfrm>
            <a:custGeom>
              <a:avLst/>
              <a:gdLst/>
              <a:ahLst/>
              <a:cxnLst/>
              <a:rect l="l" t="t" r="r" b="b"/>
              <a:pathLst>
                <a:path w="927" h="773" extrusionOk="0">
                  <a:moveTo>
                    <a:pt x="396" y="0"/>
                  </a:moveTo>
                  <a:cubicBezTo>
                    <a:pt x="278" y="0"/>
                    <a:pt x="171" y="60"/>
                    <a:pt x="117" y="211"/>
                  </a:cubicBezTo>
                  <a:cubicBezTo>
                    <a:pt x="0" y="523"/>
                    <a:pt x="365" y="772"/>
                    <a:pt x="640" y="772"/>
                  </a:cubicBezTo>
                  <a:cubicBezTo>
                    <a:pt x="798" y="772"/>
                    <a:pt x="927" y="689"/>
                    <a:pt x="915" y="487"/>
                  </a:cubicBezTo>
                  <a:lnTo>
                    <a:pt x="915" y="426"/>
                  </a:lnTo>
                  <a:cubicBezTo>
                    <a:pt x="876" y="206"/>
                    <a:pt x="616" y="0"/>
                    <a:pt x="39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2" name="Google Shape;9552;p98"/>
            <p:cNvSpPr/>
            <p:nvPr/>
          </p:nvSpPr>
          <p:spPr>
            <a:xfrm>
              <a:off x="10960519" y="640305"/>
              <a:ext cx="38216" cy="33711"/>
            </a:xfrm>
            <a:custGeom>
              <a:avLst/>
              <a:gdLst/>
              <a:ahLst/>
              <a:cxnLst/>
              <a:rect l="l" t="t" r="r" b="b"/>
              <a:pathLst>
                <a:path w="1001" h="883" extrusionOk="0">
                  <a:moveTo>
                    <a:pt x="606" y="1"/>
                  </a:moveTo>
                  <a:cubicBezTo>
                    <a:pt x="571" y="1"/>
                    <a:pt x="534" y="8"/>
                    <a:pt x="492" y="22"/>
                  </a:cubicBezTo>
                  <a:lnTo>
                    <a:pt x="462" y="53"/>
                  </a:lnTo>
                  <a:cubicBezTo>
                    <a:pt x="154" y="206"/>
                    <a:pt x="1" y="851"/>
                    <a:pt x="462" y="882"/>
                  </a:cubicBezTo>
                  <a:cubicBezTo>
                    <a:pt x="469" y="882"/>
                    <a:pt x="476" y="883"/>
                    <a:pt x="483" y="883"/>
                  </a:cubicBezTo>
                  <a:cubicBezTo>
                    <a:pt x="944" y="883"/>
                    <a:pt x="1000" y="1"/>
                    <a:pt x="60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3" name="Google Shape;9553;p98"/>
            <p:cNvSpPr/>
            <p:nvPr/>
          </p:nvSpPr>
          <p:spPr>
            <a:xfrm>
              <a:off x="10951204" y="710437"/>
              <a:ext cx="36345" cy="26762"/>
            </a:xfrm>
            <a:custGeom>
              <a:avLst/>
              <a:gdLst/>
              <a:ahLst/>
              <a:cxnLst/>
              <a:rect l="l" t="t" r="r" b="b"/>
              <a:pathLst>
                <a:path w="952" h="701" extrusionOk="0">
                  <a:moveTo>
                    <a:pt x="441" y="1"/>
                  </a:moveTo>
                  <a:cubicBezTo>
                    <a:pt x="208" y="1"/>
                    <a:pt x="1" y="123"/>
                    <a:pt x="91" y="365"/>
                  </a:cubicBezTo>
                  <a:lnTo>
                    <a:pt x="122" y="427"/>
                  </a:lnTo>
                  <a:cubicBezTo>
                    <a:pt x="220" y="589"/>
                    <a:pt x="446" y="700"/>
                    <a:pt x="638" y="700"/>
                  </a:cubicBezTo>
                  <a:cubicBezTo>
                    <a:pt x="808" y="700"/>
                    <a:pt x="951" y="613"/>
                    <a:pt x="951" y="396"/>
                  </a:cubicBezTo>
                  <a:cubicBezTo>
                    <a:pt x="951" y="131"/>
                    <a:pt x="682" y="1"/>
                    <a:pt x="44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4" name="Google Shape;9554;p98"/>
            <p:cNvSpPr/>
            <p:nvPr/>
          </p:nvSpPr>
          <p:spPr>
            <a:xfrm>
              <a:off x="10937460" y="346873"/>
              <a:ext cx="37185" cy="32794"/>
            </a:xfrm>
            <a:custGeom>
              <a:avLst/>
              <a:gdLst/>
              <a:ahLst/>
              <a:cxnLst/>
              <a:rect l="l" t="t" r="r" b="b"/>
              <a:pathLst>
                <a:path w="974" h="859" extrusionOk="0">
                  <a:moveTo>
                    <a:pt x="491" y="0"/>
                  </a:moveTo>
                  <a:cubicBezTo>
                    <a:pt x="37" y="0"/>
                    <a:pt x="1" y="858"/>
                    <a:pt x="360" y="858"/>
                  </a:cubicBezTo>
                  <a:cubicBezTo>
                    <a:pt x="397" y="858"/>
                    <a:pt x="437" y="850"/>
                    <a:pt x="482" y="830"/>
                  </a:cubicBezTo>
                  <a:lnTo>
                    <a:pt x="544" y="830"/>
                  </a:lnTo>
                  <a:cubicBezTo>
                    <a:pt x="851" y="646"/>
                    <a:pt x="973" y="1"/>
                    <a:pt x="513" y="1"/>
                  </a:cubicBezTo>
                  <a:cubicBezTo>
                    <a:pt x="505" y="0"/>
                    <a:pt x="498" y="0"/>
                    <a:pt x="4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5" name="Google Shape;9555;p98"/>
            <p:cNvSpPr/>
            <p:nvPr/>
          </p:nvSpPr>
          <p:spPr>
            <a:xfrm>
              <a:off x="10968270" y="480990"/>
              <a:ext cx="36154" cy="35314"/>
            </a:xfrm>
            <a:custGeom>
              <a:avLst/>
              <a:gdLst/>
              <a:ahLst/>
              <a:cxnLst/>
              <a:rect l="l" t="t" r="r" b="b"/>
              <a:pathLst>
                <a:path w="947" h="925" extrusionOk="0">
                  <a:moveTo>
                    <a:pt x="416" y="1"/>
                  </a:moveTo>
                  <a:cubicBezTo>
                    <a:pt x="357" y="1"/>
                    <a:pt x="293" y="25"/>
                    <a:pt x="228" y="81"/>
                  </a:cubicBezTo>
                  <a:lnTo>
                    <a:pt x="197" y="142"/>
                  </a:lnTo>
                  <a:cubicBezTo>
                    <a:pt x="1" y="367"/>
                    <a:pt x="61" y="925"/>
                    <a:pt x="401" y="925"/>
                  </a:cubicBezTo>
                  <a:cubicBezTo>
                    <a:pt x="433" y="925"/>
                    <a:pt x="467" y="920"/>
                    <a:pt x="504" y="910"/>
                  </a:cubicBezTo>
                  <a:cubicBezTo>
                    <a:pt x="947" y="753"/>
                    <a:pt x="749" y="1"/>
                    <a:pt x="41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6" name="Google Shape;9556;p98"/>
            <p:cNvSpPr/>
            <p:nvPr/>
          </p:nvSpPr>
          <p:spPr>
            <a:xfrm>
              <a:off x="11157019" y="701771"/>
              <a:ext cx="35810" cy="33443"/>
            </a:xfrm>
            <a:custGeom>
              <a:avLst/>
              <a:gdLst/>
              <a:ahLst/>
              <a:cxnLst/>
              <a:rect l="l" t="t" r="r" b="b"/>
              <a:pathLst>
                <a:path w="938" h="876" extrusionOk="0">
                  <a:moveTo>
                    <a:pt x="504" y="1"/>
                  </a:moveTo>
                  <a:cubicBezTo>
                    <a:pt x="446" y="1"/>
                    <a:pt x="384" y="22"/>
                    <a:pt x="320" y="70"/>
                  </a:cubicBezTo>
                  <a:cubicBezTo>
                    <a:pt x="0" y="267"/>
                    <a:pt x="310" y="876"/>
                    <a:pt x="588" y="876"/>
                  </a:cubicBezTo>
                  <a:cubicBezTo>
                    <a:pt x="657" y="876"/>
                    <a:pt x="725" y="838"/>
                    <a:pt x="780" y="746"/>
                  </a:cubicBezTo>
                  <a:cubicBezTo>
                    <a:pt x="780" y="746"/>
                    <a:pt x="811" y="715"/>
                    <a:pt x="811" y="715"/>
                  </a:cubicBezTo>
                  <a:cubicBezTo>
                    <a:pt x="937" y="462"/>
                    <a:pt x="772" y="1"/>
                    <a:pt x="50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7" name="Google Shape;9557;p98"/>
            <p:cNvSpPr/>
            <p:nvPr/>
          </p:nvSpPr>
          <p:spPr>
            <a:xfrm>
              <a:off x="11107465" y="746553"/>
              <a:ext cx="34971" cy="34207"/>
            </a:xfrm>
            <a:custGeom>
              <a:avLst/>
              <a:gdLst/>
              <a:ahLst/>
              <a:cxnLst/>
              <a:rect l="l" t="t" r="r" b="b"/>
              <a:pathLst>
                <a:path w="916" h="896" extrusionOk="0">
                  <a:moveTo>
                    <a:pt x="503" y="1"/>
                  </a:moveTo>
                  <a:cubicBezTo>
                    <a:pt x="459" y="1"/>
                    <a:pt x="411" y="11"/>
                    <a:pt x="359" y="33"/>
                  </a:cubicBezTo>
                  <a:cubicBezTo>
                    <a:pt x="0" y="187"/>
                    <a:pt x="218" y="896"/>
                    <a:pt x="514" y="896"/>
                  </a:cubicBezTo>
                  <a:cubicBezTo>
                    <a:pt x="573" y="896"/>
                    <a:pt x="635" y="867"/>
                    <a:pt x="696" y="801"/>
                  </a:cubicBezTo>
                  <a:cubicBezTo>
                    <a:pt x="696" y="801"/>
                    <a:pt x="727" y="801"/>
                    <a:pt x="727" y="770"/>
                  </a:cubicBezTo>
                  <a:cubicBezTo>
                    <a:pt x="916" y="528"/>
                    <a:pt x="820" y="1"/>
                    <a:pt x="50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8" name="Google Shape;9558;p98"/>
            <p:cNvSpPr/>
            <p:nvPr/>
          </p:nvSpPr>
          <p:spPr>
            <a:xfrm>
              <a:off x="11062033" y="1174141"/>
              <a:ext cx="46157" cy="26342"/>
            </a:xfrm>
            <a:custGeom>
              <a:avLst/>
              <a:gdLst/>
              <a:ahLst/>
              <a:cxnLst/>
              <a:rect l="l" t="t" r="r" b="b"/>
              <a:pathLst>
                <a:path w="1209" h="690" extrusionOk="0">
                  <a:moveTo>
                    <a:pt x="602" y="1"/>
                  </a:moveTo>
                  <a:cubicBezTo>
                    <a:pt x="316" y="1"/>
                    <a:pt x="0" y="184"/>
                    <a:pt x="136" y="502"/>
                  </a:cubicBezTo>
                  <a:cubicBezTo>
                    <a:pt x="208" y="636"/>
                    <a:pt x="339" y="689"/>
                    <a:pt x="479" y="689"/>
                  </a:cubicBezTo>
                  <a:cubicBezTo>
                    <a:pt x="819" y="689"/>
                    <a:pt x="1209" y="373"/>
                    <a:pt x="904" y="133"/>
                  </a:cubicBezTo>
                  <a:lnTo>
                    <a:pt x="873" y="72"/>
                  </a:lnTo>
                  <a:cubicBezTo>
                    <a:pt x="801" y="24"/>
                    <a:pt x="703" y="1"/>
                    <a:pt x="60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59" name="Google Shape;9559;p98"/>
            <p:cNvSpPr/>
            <p:nvPr/>
          </p:nvSpPr>
          <p:spPr>
            <a:xfrm>
              <a:off x="10901841" y="501721"/>
              <a:ext cx="46157" cy="25923"/>
            </a:xfrm>
            <a:custGeom>
              <a:avLst/>
              <a:gdLst/>
              <a:ahLst/>
              <a:cxnLst/>
              <a:rect l="l" t="t" r="r" b="b"/>
              <a:pathLst>
                <a:path w="1209" h="679" extrusionOk="0">
                  <a:moveTo>
                    <a:pt x="724" y="1"/>
                  </a:moveTo>
                  <a:cubicBezTo>
                    <a:pt x="390" y="1"/>
                    <a:pt x="1" y="339"/>
                    <a:pt x="310" y="582"/>
                  </a:cubicBezTo>
                  <a:lnTo>
                    <a:pt x="340" y="612"/>
                  </a:lnTo>
                  <a:cubicBezTo>
                    <a:pt x="409" y="658"/>
                    <a:pt x="500" y="679"/>
                    <a:pt x="594" y="679"/>
                  </a:cubicBezTo>
                  <a:cubicBezTo>
                    <a:pt x="883" y="679"/>
                    <a:pt x="1208" y="483"/>
                    <a:pt x="1047" y="182"/>
                  </a:cubicBezTo>
                  <a:cubicBezTo>
                    <a:pt x="978" y="53"/>
                    <a:pt x="855" y="1"/>
                    <a:pt x="72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0" name="Google Shape;9560;p98"/>
            <p:cNvSpPr/>
            <p:nvPr/>
          </p:nvSpPr>
          <p:spPr>
            <a:xfrm>
              <a:off x="10978997" y="1054073"/>
              <a:ext cx="46042" cy="31420"/>
            </a:xfrm>
            <a:custGeom>
              <a:avLst/>
              <a:gdLst/>
              <a:ahLst/>
              <a:cxnLst/>
              <a:rect l="l" t="t" r="r" b="b"/>
              <a:pathLst>
                <a:path w="1206" h="823" extrusionOk="0">
                  <a:moveTo>
                    <a:pt x="657" y="1"/>
                  </a:moveTo>
                  <a:cubicBezTo>
                    <a:pt x="241" y="1"/>
                    <a:pt x="1" y="822"/>
                    <a:pt x="475" y="822"/>
                  </a:cubicBezTo>
                  <a:cubicBezTo>
                    <a:pt x="483" y="822"/>
                    <a:pt x="491" y="822"/>
                    <a:pt x="500" y="822"/>
                  </a:cubicBezTo>
                  <a:lnTo>
                    <a:pt x="530" y="822"/>
                  </a:lnTo>
                  <a:cubicBezTo>
                    <a:pt x="868" y="760"/>
                    <a:pt x="1206" y="177"/>
                    <a:pt x="776" y="23"/>
                  </a:cubicBezTo>
                  <a:cubicBezTo>
                    <a:pt x="735" y="8"/>
                    <a:pt x="695" y="1"/>
                    <a:pt x="65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1" name="Google Shape;9561;p98"/>
            <p:cNvSpPr/>
            <p:nvPr/>
          </p:nvSpPr>
          <p:spPr>
            <a:xfrm>
              <a:off x="11142817" y="1111835"/>
              <a:ext cx="35696" cy="26686"/>
            </a:xfrm>
            <a:custGeom>
              <a:avLst/>
              <a:gdLst/>
              <a:ahLst/>
              <a:cxnLst/>
              <a:rect l="l" t="t" r="r" b="b"/>
              <a:pathLst>
                <a:path w="935" h="699" extrusionOk="0">
                  <a:moveTo>
                    <a:pt x="318" y="1"/>
                  </a:moveTo>
                  <a:cubicBezTo>
                    <a:pt x="163" y="1"/>
                    <a:pt x="30" y="83"/>
                    <a:pt x="16" y="291"/>
                  </a:cubicBezTo>
                  <a:cubicBezTo>
                    <a:pt x="0" y="560"/>
                    <a:pt x="269" y="698"/>
                    <a:pt x="509" y="698"/>
                  </a:cubicBezTo>
                  <a:cubicBezTo>
                    <a:pt x="735" y="698"/>
                    <a:pt x="935" y="575"/>
                    <a:pt x="845" y="322"/>
                  </a:cubicBezTo>
                  <a:lnTo>
                    <a:pt x="814" y="291"/>
                  </a:lnTo>
                  <a:cubicBezTo>
                    <a:pt x="730" y="123"/>
                    <a:pt x="507" y="1"/>
                    <a:pt x="31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2" name="Google Shape;9562;p98"/>
            <p:cNvSpPr/>
            <p:nvPr/>
          </p:nvSpPr>
          <p:spPr>
            <a:xfrm>
              <a:off x="10879660" y="442813"/>
              <a:ext cx="37338" cy="33062"/>
            </a:xfrm>
            <a:custGeom>
              <a:avLst/>
              <a:gdLst/>
              <a:ahLst/>
              <a:cxnLst/>
              <a:rect l="l" t="t" r="r" b="b"/>
              <a:pathLst>
                <a:path w="978" h="866" extrusionOk="0">
                  <a:moveTo>
                    <a:pt x="627" y="0"/>
                  </a:moveTo>
                  <a:cubicBezTo>
                    <a:pt x="587" y="0"/>
                    <a:pt x="542" y="11"/>
                    <a:pt x="492" y="37"/>
                  </a:cubicBezTo>
                  <a:lnTo>
                    <a:pt x="430" y="37"/>
                  </a:lnTo>
                  <a:cubicBezTo>
                    <a:pt x="123" y="221"/>
                    <a:pt x="0" y="866"/>
                    <a:pt x="461" y="866"/>
                  </a:cubicBezTo>
                  <a:cubicBezTo>
                    <a:pt x="929" y="866"/>
                    <a:pt x="977" y="0"/>
                    <a:pt x="62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3" name="Google Shape;9563;p98"/>
            <p:cNvSpPr/>
            <p:nvPr/>
          </p:nvSpPr>
          <p:spPr>
            <a:xfrm>
              <a:off x="11023245" y="848907"/>
              <a:ext cx="37567" cy="26610"/>
            </a:xfrm>
            <a:custGeom>
              <a:avLst/>
              <a:gdLst/>
              <a:ahLst/>
              <a:cxnLst/>
              <a:rect l="l" t="t" r="r" b="b"/>
              <a:pathLst>
                <a:path w="984" h="697" extrusionOk="0">
                  <a:moveTo>
                    <a:pt x="469" y="1"/>
                  </a:moveTo>
                  <a:cubicBezTo>
                    <a:pt x="223" y="1"/>
                    <a:pt x="1" y="131"/>
                    <a:pt x="108" y="392"/>
                  </a:cubicBezTo>
                  <a:lnTo>
                    <a:pt x="139" y="423"/>
                  </a:lnTo>
                  <a:cubicBezTo>
                    <a:pt x="220" y="586"/>
                    <a:pt x="439" y="696"/>
                    <a:pt x="632" y="696"/>
                  </a:cubicBezTo>
                  <a:cubicBezTo>
                    <a:pt x="803" y="696"/>
                    <a:pt x="954" y="609"/>
                    <a:pt x="968" y="392"/>
                  </a:cubicBezTo>
                  <a:cubicBezTo>
                    <a:pt x="983" y="131"/>
                    <a:pt x="715" y="1"/>
                    <a:pt x="46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4" name="Google Shape;9564;p98"/>
            <p:cNvSpPr/>
            <p:nvPr/>
          </p:nvSpPr>
          <p:spPr>
            <a:xfrm>
              <a:off x="10879889" y="783127"/>
              <a:ext cx="35391" cy="29511"/>
            </a:xfrm>
            <a:custGeom>
              <a:avLst/>
              <a:gdLst/>
              <a:ahLst/>
              <a:cxnLst/>
              <a:rect l="l" t="t" r="r" b="b"/>
              <a:pathLst>
                <a:path w="927" h="773" extrusionOk="0">
                  <a:moveTo>
                    <a:pt x="396" y="1"/>
                  </a:moveTo>
                  <a:cubicBezTo>
                    <a:pt x="278" y="1"/>
                    <a:pt x="171" y="61"/>
                    <a:pt x="117" y="211"/>
                  </a:cubicBezTo>
                  <a:cubicBezTo>
                    <a:pt x="0" y="523"/>
                    <a:pt x="365" y="773"/>
                    <a:pt x="640" y="773"/>
                  </a:cubicBezTo>
                  <a:cubicBezTo>
                    <a:pt x="798" y="773"/>
                    <a:pt x="927" y="690"/>
                    <a:pt x="915" y="488"/>
                  </a:cubicBezTo>
                  <a:cubicBezTo>
                    <a:pt x="915" y="457"/>
                    <a:pt x="915" y="426"/>
                    <a:pt x="915" y="426"/>
                  </a:cubicBezTo>
                  <a:cubicBezTo>
                    <a:pt x="876" y="207"/>
                    <a:pt x="615" y="1"/>
                    <a:pt x="39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5" name="Google Shape;9565;p98"/>
            <p:cNvSpPr/>
            <p:nvPr/>
          </p:nvSpPr>
          <p:spPr>
            <a:xfrm>
              <a:off x="11319235" y="906440"/>
              <a:ext cx="38216" cy="33673"/>
            </a:xfrm>
            <a:custGeom>
              <a:avLst/>
              <a:gdLst/>
              <a:ahLst/>
              <a:cxnLst/>
              <a:rect l="l" t="t" r="r" b="b"/>
              <a:pathLst>
                <a:path w="1001" h="882" extrusionOk="0">
                  <a:moveTo>
                    <a:pt x="606" y="0"/>
                  </a:moveTo>
                  <a:cubicBezTo>
                    <a:pt x="571" y="0"/>
                    <a:pt x="534" y="7"/>
                    <a:pt x="492" y="21"/>
                  </a:cubicBezTo>
                  <a:cubicBezTo>
                    <a:pt x="462" y="21"/>
                    <a:pt x="462" y="52"/>
                    <a:pt x="431" y="52"/>
                  </a:cubicBezTo>
                  <a:cubicBezTo>
                    <a:pt x="124" y="206"/>
                    <a:pt x="1" y="850"/>
                    <a:pt x="431" y="881"/>
                  </a:cubicBezTo>
                  <a:cubicBezTo>
                    <a:pt x="439" y="882"/>
                    <a:pt x="446" y="882"/>
                    <a:pt x="454" y="882"/>
                  </a:cubicBezTo>
                  <a:cubicBezTo>
                    <a:pt x="942" y="882"/>
                    <a:pt x="1000" y="0"/>
                    <a:pt x="60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6" name="Google Shape;9566;p98"/>
            <p:cNvSpPr/>
            <p:nvPr/>
          </p:nvSpPr>
          <p:spPr>
            <a:xfrm>
              <a:off x="11123423" y="1128366"/>
              <a:ext cx="36421" cy="26266"/>
            </a:xfrm>
            <a:custGeom>
              <a:avLst/>
              <a:gdLst/>
              <a:ahLst/>
              <a:cxnLst/>
              <a:rect l="l" t="t" r="r" b="b"/>
              <a:pathLst>
                <a:path w="954" h="688" extrusionOk="0">
                  <a:moveTo>
                    <a:pt x="466" y="0"/>
                  </a:moveTo>
                  <a:cubicBezTo>
                    <a:pt x="224" y="0"/>
                    <a:pt x="1" y="131"/>
                    <a:pt x="94" y="380"/>
                  </a:cubicBezTo>
                  <a:cubicBezTo>
                    <a:pt x="125" y="380"/>
                    <a:pt x="125" y="411"/>
                    <a:pt x="125" y="442"/>
                  </a:cubicBezTo>
                  <a:cubicBezTo>
                    <a:pt x="221" y="586"/>
                    <a:pt x="442" y="688"/>
                    <a:pt x="631" y="688"/>
                  </a:cubicBezTo>
                  <a:cubicBezTo>
                    <a:pt x="806" y="688"/>
                    <a:pt x="954" y="601"/>
                    <a:pt x="954" y="380"/>
                  </a:cubicBezTo>
                  <a:cubicBezTo>
                    <a:pt x="954" y="123"/>
                    <a:pt x="701" y="0"/>
                    <a:pt x="46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7" name="Google Shape;9567;p98"/>
            <p:cNvSpPr/>
            <p:nvPr/>
          </p:nvSpPr>
          <p:spPr>
            <a:xfrm>
              <a:off x="10987893" y="1125274"/>
              <a:ext cx="37147" cy="32794"/>
            </a:xfrm>
            <a:custGeom>
              <a:avLst/>
              <a:gdLst/>
              <a:ahLst/>
              <a:cxnLst/>
              <a:rect l="l" t="t" r="r" b="b"/>
              <a:pathLst>
                <a:path w="973" h="859" extrusionOk="0">
                  <a:moveTo>
                    <a:pt x="490" y="0"/>
                  </a:moveTo>
                  <a:cubicBezTo>
                    <a:pt x="36" y="0"/>
                    <a:pt x="0" y="858"/>
                    <a:pt x="360" y="858"/>
                  </a:cubicBezTo>
                  <a:cubicBezTo>
                    <a:pt x="396" y="858"/>
                    <a:pt x="437" y="849"/>
                    <a:pt x="481" y="830"/>
                  </a:cubicBezTo>
                  <a:lnTo>
                    <a:pt x="543" y="799"/>
                  </a:lnTo>
                  <a:cubicBezTo>
                    <a:pt x="850" y="646"/>
                    <a:pt x="973" y="1"/>
                    <a:pt x="512" y="1"/>
                  </a:cubicBezTo>
                  <a:cubicBezTo>
                    <a:pt x="505" y="0"/>
                    <a:pt x="498" y="0"/>
                    <a:pt x="49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8" name="Google Shape;9568;p98"/>
            <p:cNvSpPr/>
            <p:nvPr/>
          </p:nvSpPr>
          <p:spPr>
            <a:xfrm>
              <a:off x="11032064" y="953399"/>
              <a:ext cx="36498" cy="26266"/>
            </a:xfrm>
            <a:custGeom>
              <a:avLst/>
              <a:gdLst/>
              <a:ahLst/>
              <a:cxnLst/>
              <a:rect l="l" t="t" r="r" b="b"/>
              <a:pathLst>
                <a:path w="956" h="688" extrusionOk="0">
                  <a:moveTo>
                    <a:pt x="330" y="0"/>
                  </a:moveTo>
                  <a:cubicBezTo>
                    <a:pt x="154" y="0"/>
                    <a:pt x="0" y="86"/>
                    <a:pt x="0" y="296"/>
                  </a:cubicBezTo>
                  <a:cubicBezTo>
                    <a:pt x="0" y="564"/>
                    <a:pt x="253" y="688"/>
                    <a:pt x="486" y="688"/>
                  </a:cubicBezTo>
                  <a:cubicBezTo>
                    <a:pt x="732" y="688"/>
                    <a:pt x="956" y="549"/>
                    <a:pt x="829" y="296"/>
                  </a:cubicBezTo>
                  <a:cubicBezTo>
                    <a:pt x="829" y="296"/>
                    <a:pt x="829" y="265"/>
                    <a:pt x="798" y="235"/>
                  </a:cubicBezTo>
                  <a:cubicBezTo>
                    <a:pt x="720" y="93"/>
                    <a:pt x="513" y="0"/>
                    <a:pt x="33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69" name="Google Shape;9569;p98"/>
            <p:cNvSpPr/>
            <p:nvPr/>
          </p:nvSpPr>
          <p:spPr>
            <a:xfrm>
              <a:off x="10872635" y="447127"/>
              <a:ext cx="36498" cy="25846"/>
            </a:xfrm>
            <a:custGeom>
              <a:avLst/>
              <a:gdLst/>
              <a:ahLst/>
              <a:cxnLst/>
              <a:rect l="l" t="t" r="r" b="b"/>
              <a:pathLst>
                <a:path w="956" h="677" extrusionOk="0">
                  <a:moveTo>
                    <a:pt x="342" y="0"/>
                  </a:moveTo>
                  <a:cubicBezTo>
                    <a:pt x="161" y="0"/>
                    <a:pt x="0" y="92"/>
                    <a:pt x="0" y="323"/>
                  </a:cubicBezTo>
                  <a:cubicBezTo>
                    <a:pt x="0" y="561"/>
                    <a:pt x="252" y="676"/>
                    <a:pt x="484" y="676"/>
                  </a:cubicBezTo>
                  <a:cubicBezTo>
                    <a:pt x="731" y="676"/>
                    <a:pt x="956" y="545"/>
                    <a:pt x="829" y="292"/>
                  </a:cubicBezTo>
                  <a:cubicBezTo>
                    <a:pt x="829" y="261"/>
                    <a:pt x="829" y="261"/>
                    <a:pt x="798" y="231"/>
                  </a:cubicBezTo>
                  <a:cubicBezTo>
                    <a:pt x="722" y="92"/>
                    <a:pt x="522" y="0"/>
                    <a:pt x="342"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0" name="Google Shape;9570;p98"/>
            <p:cNvSpPr/>
            <p:nvPr/>
          </p:nvSpPr>
          <p:spPr>
            <a:xfrm>
              <a:off x="10940896" y="782287"/>
              <a:ext cx="35352" cy="29511"/>
            </a:xfrm>
            <a:custGeom>
              <a:avLst/>
              <a:gdLst/>
              <a:ahLst/>
              <a:cxnLst/>
              <a:rect l="l" t="t" r="r" b="b"/>
              <a:pathLst>
                <a:path w="926" h="773" extrusionOk="0">
                  <a:moveTo>
                    <a:pt x="381" y="0"/>
                  </a:moveTo>
                  <a:cubicBezTo>
                    <a:pt x="268" y="0"/>
                    <a:pt x="167" y="58"/>
                    <a:pt x="116" y="203"/>
                  </a:cubicBezTo>
                  <a:cubicBezTo>
                    <a:pt x="0" y="530"/>
                    <a:pt x="355" y="772"/>
                    <a:pt x="628" y="772"/>
                  </a:cubicBezTo>
                  <a:cubicBezTo>
                    <a:pt x="791" y="772"/>
                    <a:pt x="926" y="686"/>
                    <a:pt x="914" y="479"/>
                  </a:cubicBezTo>
                  <a:cubicBezTo>
                    <a:pt x="914" y="479"/>
                    <a:pt x="914" y="448"/>
                    <a:pt x="914" y="448"/>
                  </a:cubicBezTo>
                  <a:cubicBezTo>
                    <a:pt x="873" y="224"/>
                    <a:pt x="603" y="0"/>
                    <a:pt x="381"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1" name="Google Shape;9571;p98"/>
            <p:cNvSpPr/>
            <p:nvPr/>
          </p:nvSpPr>
          <p:spPr>
            <a:xfrm>
              <a:off x="10949333" y="335878"/>
              <a:ext cx="35849" cy="26724"/>
            </a:xfrm>
            <a:custGeom>
              <a:avLst/>
              <a:gdLst/>
              <a:ahLst/>
              <a:cxnLst/>
              <a:rect l="l" t="t" r="r" b="b"/>
              <a:pathLst>
                <a:path w="939" h="700" extrusionOk="0">
                  <a:moveTo>
                    <a:pt x="454" y="1"/>
                  </a:moveTo>
                  <a:cubicBezTo>
                    <a:pt x="216" y="1"/>
                    <a:pt x="1" y="132"/>
                    <a:pt x="110" y="381"/>
                  </a:cubicBezTo>
                  <a:cubicBezTo>
                    <a:pt x="110" y="412"/>
                    <a:pt x="110" y="412"/>
                    <a:pt x="110" y="442"/>
                  </a:cubicBezTo>
                  <a:cubicBezTo>
                    <a:pt x="204" y="599"/>
                    <a:pt x="417" y="700"/>
                    <a:pt x="604" y="700"/>
                  </a:cubicBezTo>
                  <a:cubicBezTo>
                    <a:pt x="784" y="700"/>
                    <a:pt x="939" y="607"/>
                    <a:pt x="939" y="381"/>
                  </a:cubicBezTo>
                  <a:cubicBezTo>
                    <a:pt x="939" y="124"/>
                    <a:pt x="686" y="1"/>
                    <a:pt x="454"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2" name="Google Shape;9572;p98"/>
            <p:cNvSpPr/>
            <p:nvPr/>
          </p:nvSpPr>
          <p:spPr>
            <a:xfrm>
              <a:off x="11133044" y="834552"/>
              <a:ext cx="37376" cy="32794"/>
            </a:xfrm>
            <a:custGeom>
              <a:avLst/>
              <a:gdLst/>
              <a:ahLst/>
              <a:cxnLst/>
              <a:rect l="l" t="t" r="r" b="b"/>
              <a:pathLst>
                <a:path w="979" h="859" extrusionOk="0">
                  <a:moveTo>
                    <a:pt x="518" y="1"/>
                  </a:moveTo>
                  <a:cubicBezTo>
                    <a:pt x="44" y="1"/>
                    <a:pt x="0" y="859"/>
                    <a:pt x="362" y="859"/>
                  </a:cubicBezTo>
                  <a:cubicBezTo>
                    <a:pt x="400" y="859"/>
                    <a:pt x="441" y="850"/>
                    <a:pt x="487" y="830"/>
                  </a:cubicBezTo>
                  <a:lnTo>
                    <a:pt x="548" y="830"/>
                  </a:lnTo>
                  <a:cubicBezTo>
                    <a:pt x="856" y="645"/>
                    <a:pt x="978" y="1"/>
                    <a:pt x="51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3" name="Google Shape;9573;p98"/>
            <p:cNvSpPr/>
            <p:nvPr/>
          </p:nvSpPr>
          <p:spPr>
            <a:xfrm>
              <a:off x="11281363" y="741246"/>
              <a:ext cx="36269" cy="35314"/>
            </a:xfrm>
            <a:custGeom>
              <a:avLst/>
              <a:gdLst/>
              <a:ahLst/>
              <a:cxnLst/>
              <a:rect l="l" t="t" r="r" b="b"/>
              <a:pathLst>
                <a:path w="950" h="925" extrusionOk="0">
                  <a:moveTo>
                    <a:pt x="433" y="0"/>
                  </a:moveTo>
                  <a:cubicBezTo>
                    <a:pt x="376" y="0"/>
                    <a:pt x="317" y="24"/>
                    <a:pt x="256" y="80"/>
                  </a:cubicBezTo>
                  <a:lnTo>
                    <a:pt x="225" y="142"/>
                  </a:lnTo>
                  <a:cubicBezTo>
                    <a:pt x="1" y="366"/>
                    <a:pt x="84" y="925"/>
                    <a:pt x="429" y="925"/>
                  </a:cubicBezTo>
                  <a:cubicBezTo>
                    <a:pt x="461" y="925"/>
                    <a:pt x="496" y="920"/>
                    <a:pt x="532" y="909"/>
                  </a:cubicBezTo>
                  <a:cubicBezTo>
                    <a:pt x="949" y="753"/>
                    <a:pt x="747" y="0"/>
                    <a:pt x="43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4" name="Google Shape;9574;p98"/>
            <p:cNvSpPr/>
            <p:nvPr/>
          </p:nvSpPr>
          <p:spPr>
            <a:xfrm>
              <a:off x="10946012" y="409866"/>
              <a:ext cx="35810" cy="33482"/>
            </a:xfrm>
            <a:custGeom>
              <a:avLst/>
              <a:gdLst/>
              <a:ahLst/>
              <a:cxnLst/>
              <a:rect l="l" t="t" r="r" b="b"/>
              <a:pathLst>
                <a:path w="938" h="877" extrusionOk="0">
                  <a:moveTo>
                    <a:pt x="504" y="1"/>
                  </a:moveTo>
                  <a:cubicBezTo>
                    <a:pt x="446" y="1"/>
                    <a:pt x="384" y="22"/>
                    <a:pt x="320" y="70"/>
                  </a:cubicBezTo>
                  <a:cubicBezTo>
                    <a:pt x="0" y="267"/>
                    <a:pt x="310" y="876"/>
                    <a:pt x="588" y="876"/>
                  </a:cubicBezTo>
                  <a:cubicBezTo>
                    <a:pt x="657" y="876"/>
                    <a:pt x="725" y="838"/>
                    <a:pt x="780" y="746"/>
                  </a:cubicBezTo>
                  <a:lnTo>
                    <a:pt x="811" y="715"/>
                  </a:lnTo>
                  <a:cubicBezTo>
                    <a:pt x="937" y="462"/>
                    <a:pt x="772" y="1"/>
                    <a:pt x="50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5" name="Google Shape;9575;p98"/>
            <p:cNvSpPr/>
            <p:nvPr/>
          </p:nvSpPr>
          <p:spPr>
            <a:xfrm>
              <a:off x="11118803" y="1031052"/>
              <a:ext cx="37070" cy="26572"/>
            </a:xfrm>
            <a:custGeom>
              <a:avLst/>
              <a:gdLst/>
              <a:ahLst/>
              <a:cxnLst/>
              <a:rect l="l" t="t" r="r" b="b"/>
              <a:pathLst>
                <a:path w="971" h="696" extrusionOk="0">
                  <a:moveTo>
                    <a:pt x="335" y="1"/>
                  </a:moveTo>
                  <a:cubicBezTo>
                    <a:pt x="155" y="1"/>
                    <a:pt x="0" y="94"/>
                    <a:pt x="0" y="319"/>
                  </a:cubicBezTo>
                  <a:cubicBezTo>
                    <a:pt x="15" y="573"/>
                    <a:pt x="269" y="696"/>
                    <a:pt x="501" y="696"/>
                  </a:cubicBezTo>
                  <a:cubicBezTo>
                    <a:pt x="748" y="696"/>
                    <a:pt x="971" y="557"/>
                    <a:pt x="860" y="289"/>
                  </a:cubicBezTo>
                  <a:cubicBezTo>
                    <a:pt x="829" y="289"/>
                    <a:pt x="829" y="258"/>
                    <a:pt x="829" y="258"/>
                  </a:cubicBezTo>
                  <a:cubicBezTo>
                    <a:pt x="735" y="101"/>
                    <a:pt x="522" y="1"/>
                    <a:pt x="33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6" name="Google Shape;9576;p98"/>
            <p:cNvSpPr/>
            <p:nvPr/>
          </p:nvSpPr>
          <p:spPr>
            <a:xfrm>
              <a:off x="10892067" y="446516"/>
              <a:ext cx="38636" cy="25464"/>
            </a:xfrm>
            <a:custGeom>
              <a:avLst/>
              <a:gdLst/>
              <a:ahLst/>
              <a:cxnLst/>
              <a:rect l="l" t="t" r="r" b="b"/>
              <a:pathLst>
                <a:path w="1012" h="667" extrusionOk="0">
                  <a:moveTo>
                    <a:pt x="526" y="1"/>
                  </a:moveTo>
                  <a:cubicBezTo>
                    <a:pt x="258" y="1"/>
                    <a:pt x="0" y="159"/>
                    <a:pt x="136" y="431"/>
                  </a:cubicBezTo>
                  <a:lnTo>
                    <a:pt x="167" y="462"/>
                  </a:lnTo>
                  <a:cubicBezTo>
                    <a:pt x="267" y="591"/>
                    <a:pt x="461" y="666"/>
                    <a:pt x="636" y="666"/>
                  </a:cubicBezTo>
                  <a:cubicBezTo>
                    <a:pt x="836" y="666"/>
                    <a:pt x="1012" y="568"/>
                    <a:pt x="996" y="339"/>
                  </a:cubicBezTo>
                  <a:cubicBezTo>
                    <a:pt x="968" y="105"/>
                    <a:pt x="744" y="1"/>
                    <a:pt x="52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7" name="Google Shape;9577;p98"/>
            <p:cNvSpPr/>
            <p:nvPr/>
          </p:nvSpPr>
          <p:spPr>
            <a:xfrm>
              <a:off x="10913599" y="834934"/>
              <a:ext cx="38903" cy="25732"/>
            </a:xfrm>
            <a:custGeom>
              <a:avLst/>
              <a:gdLst/>
              <a:ahLst/>
              <a:cxnLst/>
              <a:rect l="l" t="t" r="r" b="b"/>
              <a:pathLst>
                <a:path w="1019" h="674" extrusionOk="0">
                  <a:moveTo>
                    <a:pt x="530" y="0"/>
                  </a:moveTo>
                  <a:cubicBezTo>
                    <a:pt x="261" y="0"/>
                    <a:pt x="0" y="162"/>
                    <a:pt x="155" y="420"/>
                  </a:cubicBezTo>
                  <a:cubicBezTo>
                    <a:pt x="155" y="451"/>
                    <a:pt x="186" y="451"/>
                    <a:pt x="186" y="482"/>
                  </a:cubicBezTo>
                  <a:cubicBezTo>
                    <a:pt x="282" y="605"/>
                    <a:pt x="462" y="673"/>
                    <a:pt x="628" y="673"/>
                  </a:cubicBezTo>
                  <a:cubicBezTo>
                    <a:pt x="835" y="673"/>
                    <a:pt x="1018" y="567"/>
                    <a:pt x="984" y="328"/>
                  </a:cubicBezTo>
                  <a:cubicBezTo>
                    <a:pt x="957" y="99"/>
                    <a:pt x="741" y="0"/>
                    <a:pt x="53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8" name="Google Shape;9578;p98"/>
            <p:cNvSpPr/>
            <p:nvPr/>
          </p:nvSpPr>
          <p:spPr>
            <a:xfrm>
              <a:off x="10952922" y="525009"/>
              <a:ext cx="35963" cy="34207"/>
            </a:xfrm>
            <a:custGeom>
              <a:avLst/>
              <a:gdLst/>
              <a:ahLst/>
              <a:cxnLst/>
              <a:rect l="l" t="t" r="r" b="b"/>
              <a:pathLst>
                <a:path w="942" h="896" extrusionOk="0">
                  <a:moveTo>
                    <a:pt x="529" y="0"/>
                  </a:moveTo>
                  <a:cubicBezTo>
                    <a:pt x="485" y="0"/>
                    <a:pt x="437" y="10"/>
                    <a:pt x="384" y="33"/>
                  </a:cubicBezTo>
                  <a:cubicBezTo>
                    <a:pt x="0" y="187"/>
                    <a:pt x="235" y="895"/>
                    <a:pt x="537" y="895"/>
                  </a:cubicBezTo>
                  <a:cubicBezTo>
                    <a:pt x="598" y="895"/>
                    <a:pt x="661" y="867"/>
                    <a:pt x="722" y="801"/>
                  </a:cubicBezTo>
                  <a:lnTo>
                    <a:pt x="753" y="739"/>
                  </a:lnTo>
                  <a:cubicBezTo>
                    <a:pt x="941" y="524"/>
                    <a:pt x="846" y="0"/>
                    <a:pt x="52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79" name="Google Shape;9579;p98"/>
            <p:cNvSpPr/>
            <p:nvPr/>
          </p:nvSpPr>
          <p:spPr>
            <a:xfrm>
              <a:off x="11122125" y="1089731"/>
              <a:ext cx="45698" cy="25884"/>
            </a:xfrm>
            <a:custGeom>
              <a:avLst/>
              <a:gdLst/>
              <a:ahLst/>
              <a:cxnLst/>
              <a:rect l="l" t="t" r="r" b="b"/>
              <a:pathLst>
                <a:path w="1197" h="678" extrusionOk="0">
                  <a:moveTo>
                    <a:pt x="591" y="0"/>
                  </a:moveTo>
                  <a:cubicBezTo>
                    <a:pt x="308" y="0"/>
                    <a:pt x="1" y="178"/>
                    <a:pt x="159" y="471"/>
                  </a:cubicBezTo>
                  <a:cubicBezTo>
                    <a:pt x="224" y="619"/>
                    <a:pt x="355" y="678"/>
                    <a:pt x="495" y="678"/>
                  </a:cubicBezTo>
                  <a:cubicBezTo>
                    <a:pt x="822" y="678"/>
                    <a:pt x="1196" y="360"/>
                    <a:pt x="896" y="103"/>
                  </a:cubicBezTo>
                  <a:lnTo>
                    <a:pt x="865" y="72"/>
                  </a:lnTo>
                  <a:cubicBezTo>
                    <a:pt x="792" y="23"/>
                    <a:pt x="693" y="0"/>
                    <a:pt x="5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0" name="Google Shape;9580;p98"/>
            <p:cNvSpPr/>
            <p:nvPr/>
          </p:nvSpPr>
          <p:spPr>
            <a:xfrm>
              <a:off x="11043632" y="765145"/>
              <a:ext cx="36765" cy="34398"/>
            </a:xfrm>
            <a:custGeom>
              <a:avLst/>
              <a:gdLst/>
              <a:ahLst/>
              <a:cxnLst/>
              <a:rect l="l" t="t" r="r" b="b"/>
              <a:pathLst>
                <a:path w="963" h="901" extrusionOk="0">
                  <a:moveTo>
                    <a:pt x="414" y="0"/>
                  </a:moveTo>
                  <a:cubicBezTo>
                    <a:pt x="350" y="0"/>
                    <a:pt x="283" y="30"/>
                    <a:pt x="219" y="99"/>
                  </a:cubicBezTo>
                  <a:lnTo>
                    <a:pt x="188" y="130"/>
                  </a:lnTo>
                  <a:cubicBezTo>
                    <a:pt x="1" y="398"/>
                    <a:pt x="141" y="901"/>
                    <a:pt x="425" y="901"/>
                  </a:cubicBezTo>
                  <a:cubicBezTo>
                    <a:pt x="466" y="901"/>
                    <a:pt x="510" y="890"/>
                    <a:pt x="557" y="867"/>
                  </a:cubicBezTo>
                  <a:cubicBezTo>
                    <a:pt x="963" y="664"/>
                    <a:pt x="719" y="0"/>
                    <a:pt x="41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1" name="Google Shape;9581;p98"/>
            <p:cNvSpPr/>
            <p:nvPr/>
          </p:nvSpPr>
          <p:spPr>
            <a:xfrm>
              <a:off x="11224708" y="1116989"/>
              <a:ext cx="46844" cy="26113"/>
            </a:xfrm>
            <a:custGeom>
              <a:avLst/>
              <a:gdLst/>
              <a:ahLst/>
              <a:cxnLst/>
              <a:rect l="l" t="t" r="r" b="b"/>
              <a:pathLst>
                <a:path w="1227" h="684" extrusionOk="0">
                  <a:moveTo>
                    <a:pt x="726" y="0"/>
                  </a:moveTo>
                  <a:cubicBezTo>
                    <a:pt x="387" y="0"/>
                    <a:pt x="0" y="324"/>
                    <a:pt x="328" y="586"/>
                  </a:cubicBezTo>
                  <a:lnTo>
                    <a:pt x="358" y="617"/>
                  </a:lnTo>
                  <a:cubicBezTo>
                    <a:pt x="427" y="662"/>
                    <a:pt x="517" y="684"/>
                    <a:pt x="612" y="684"/>
                  </a:cubicBezTo>
                  <a:cubicBezTo>
                    <a:pt x="901" y="684"/>
                    <a:pt x="1226" y="487"/>
                    <a:pt x="1065" y="187"/>
                  </a:cubicBezTo>
                  <a:cubicBezTo>
                    <a:pt x="993" y="54"/>
                    <a:pt x="863" y="0"/>
                    <a:pt x="72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2" name="Google Shape;9582;p98"/>
            <p:cNvSpPr/>
            <p:nvPr/>
          </p:nvSpPr>
          <p:spPr>
            <a:xfrm>
              <a:off x="11019618" y="839744"/>
              <a:ext cx="46462" cy="30008"/>
            </a:xfrm>
            <a:custGeom>
              <a:avLst/>
              <a:gdLst/>
              <a:ahLst/>
              <a:cxnLst/>
              <a:rect l="l" t="t" r="r" b="b"/>
              <a:pathLst>
                <a:path w="1217" h="786" extrusionOk="0">
                  <a:moveTo>
                    <a:pt x="688" y="1"/>
                  </a:moveTo>
                  <a:cubicBezTo>
                    <a:pt x="301" y="1"/>
                    <a:pt x="0" y="786"/>
                    <a:pt x="510" y="786"/>
                  </a:cubicBezTo>
                  <a:lnTo>
                    <a:pt x="572" y="786"/>
                  </a:lnTo>
                  <a:cubicBezTo>
                    <a:pt x="909" y="724"/>
                    <a:pt x="1216" y="141"/>
                    <a:pt x="787" y="18"/>
                  </a:cubicBezTo>
                  <a:cubicBezTo>
                    <a:pt x="754" y="6"/>
                    <a:pt x="721" y="1"/>
                    <a:pt x="68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3" name="Google Shape;9583;p98"/>
            <p:cNvSpPr/>
            <p:nvPr/>
          </p:nvSpPr>
          <p:spPr>
            <a:xfrm>
              <a:off x="10969835" y="959431"/>
              <a:ext cx="35696" cy="27335"/>
            </a:xfrm>
            <a:custGeom>
              <a:avLst/>
              <a:gdLst/>
              <a:ahLst/>
              <a:cxnLst/>
              <a:rect l="l" t="t" r="r" b="b"/>
              <a:pathLst>
                <a:path w="935" h="716" extrusionOk="0">
                  <a:moveTo>
                    <a:pt x="349" y="1"/>
                  </a:moveTo>
                  <a:cubicBezTo>
                    <a:pt x="186" y="1"/>
                    <a:pt x="47" y="84"/>
                    <a:pt x="33" y="291"/>
                  </a:cubicBezTo>
                  <a:cubicBezTo>
                    <a:pt x="1" y="568"/>
                    <a:pt x="278" y="715"/>
                    <a:pt x="523" y="715"/>
                  </a:cubicBezTo>
                  <a:cubicBezTo>
                    <a:pt x="742" y="715"/>
                    <a:pt x="935" y="599"/>
                    <a:pt x="862" y="353"/>
                  </a:cubicBezTo>
                  <a:lnTo>
                    <a:pt x="862" y="291"/>
                  </a:lnTo>
                  <a:cubicBezTo>
                    <a:pt x="778" y="123"/>
                    <a:pt x="546" y="1"/>
                    <a:pt x="34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4" name="Google Shape;9584;p98"/>
            <p:cNvSpPr/>
            <p:nvPr/>
          </p:nvSpPr>
          <p:spPr>
            <a:xfrm>
              <a:off x="10960519" y="371612"/>
              <a:ext cx="37414" cy="33940"/>
            </a:xfrm>
            <a:custGeom>
              <a:avLst/>
              <a:gdLst/>
              <a:ahLst/>
              <a:cxnLst/>
              <a:rect l="l" t="t" r="r" b="b"/>
              <a:pathLst>
                <a:path w="980" h="889" extrusionOk="0">
                  <a:moveTo>
                    <a:pt x="591" y="0"/>
                  </a:moveTo>
                  <a:cubicBezTo>
                    <a:pt x="552" y="0"/>
                    <a:pt x="509" y="9"/>
                    <a:pt x="462" y="28"/>
                  </a:cubicBezTo>
                  <a:lnTo>
                    <a:pt x="400" y="59"/>
                  </a:lnTo>
                  <a:cubicBezTo>
                    <a:pt x="124" y="213"/>
                    <a:pt x="1" y="858"/>
                    <a:pt x="462" y="888"/>
                  </a:cubicBezTo>
                  <a:cubicBezTo>
                    <a:pt x="936" y="888"/>
                    <a:pt x="979" y="0"/>
                    <a:pt x="591"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5" name="Google Shape;9585;p98"/>
            <p:cNvSpPr/>
            <p:nvPr/>
          </p:nvSpPr>
          <p:spPr>
            <a:xfrm>
              <a:off x="10832243" y="713949"/>
              <a:ext cx="35734" cy="26762"/>
            </a:xfrm>
            <a:custGeom>
              <a:avLst/>
              <a:gdLst/>
              <a:ahLst/>
              <a:cxnLst/>
              <a:rect l="l" t="t" r="r" b="b"/>
              <a:pathLst>
                <a:path w="936" h="701" extrusionOk="0">
                  <a:moveTo>
                    <a:pt x="429" y="1"/>
                  </a:moveTo>
                  <a:cubicBezTo>
                    <a:pt x="200" y="1"/>
                    <a:pt x="0" y="123"/>
                    <a:pt x="106" y="365"/>
                  </a:cubicBezTo>
                  <a:lnTo>
                    <a:pt x="106" y="427"/>
                  </a:lnTo>
                  <a:cubicBezTo>
                    <a:pt x="204" y="589"/>
                    <a:pt x="430" y="700"/>
                    <a:pt x="622" y="700"/>
                  </a:cubicBezTo>
                  <a:cubicBezTo>
                    <a:pt x="792" y="700"/>
                    <a:pt x="935" y="613"/>
                    <a:pt x="935" y="396"/>
                  </a:cubicBezTo>
                  <a:cubicBezTo>
                    <a:pt x="935" y="131"/>
                    <a:pt x="666" y="1"/>
                    <a:pt x="429"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6" name="Google Shape;9586;p98"/>
            <p:cNvSpPr/>
            <p:nvPr/>
          </p:nvSpPr>
          <p:spPr>
            <a:xfrm>
              <a:off x="11041418" y="1070184"/>
              <a:ext cx="36383" cy="33100"/>
            </a:xfrm>
            <a:custGeom>
              <a:avLst/>
              <a:gdLst/>
              <a:ahLst/>
              <a:cxnLst/>
              <a:rect l="l" t="t" r="r" b="b"/>
              <a:pathLst>
                <a:path w="953" h="867" extrusionOk="0">
                  <a:moveTo>
                    <a:pt x="492" y="1"/>
                  </a:moveTo>
                  <a:cubicBezTo>
                    <a:pt x="24" y="1"/>
                    <a:pt x="0" y="866"/>
                    <a:pt x="378" y="866"/>
                  </a:cubicBezTo>
                  <a:cubicBezTo>
                    <a:pt x="421" y="866"/>
                    <a:pt x="469" y="855"/>
                    <a:pt x="523" y="830"/>
                  </a:cubicBezTo>
                  <a:lnTo>
                    <a:pt x="553" y="799"/>
                  </a:lnTo>
                  <a:cubicBezTo>
                    <a:pt x="860" y="645"/>
                    <a:pt x="953" y="1"/>
                    <a:pt x="49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7" name="Google Shape;9587;p98"/>
            <p:cNvSpPr/>
            <p:nvPr/>
          </p:nvSpPr>
          <p:spPr>
            <a:xfrm>
              <a:off x="10890998" y="939349"/>
              <a:ext cx="33634" cy="28977"/>
            </a:xfrm>
            <a:custGeom>
              <a:avLst/>
              <a:gdLst/>
              <a:ahLst/>
              <a:cxnLst/>
              <a:rect l="l" t="t" r="r" b="b"/>
              <a:pathLst>
                <a:path w="881" h="759" extrusionOk="0">
                  <a:moveTo>
                    <a:pt x="359" y="1"/>
                  </a:moveTo>
                  <a:cubicBezTo>
                    <a:pt x="251" y="1"/>
                    <a:pt x="154" y="59"/>
                    <a:pt x="102" y="203"/>
                  </a:cubicBezTo>
                  <a:cubicBezTo>
                    <a:pt x="1" y="488"/>
                    <a:pt x="383" y="758"/>
                    <a:pt x="644" y="758"/>
                  </a:cubicBezTo>
                  <a:cubicBezTo>
                    <a:pt x="778" y="758"/>
                    <a:pt x="880" y="687"/>
                    <a:pt x="870" y="510"/>
                  </a:cubicBezTo>
                  <a:cubicBezTo>
                    <a:pt x="870" y="480"/>
                    <a:pt x="870" y="449"/>
                    <a:pt x="870" y="449"/>
                  </a:cubicBezTo>
                  <a:cubicBezTo>
                    <a:pt x="829" y="225"/>
                    <a:pt x="572" y="1"/>
                    <a:pt x="35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8" name="Google Shape;9588;p98"/>
            <p:cNvSpPr/>
            <p:nvPr/>
          </p:nvSpPr>
          <p:spPr>
            <a:xfrm>
              <a:off x="11052947" y="831422"/>
              <a:ext cx="37796" cy="34131"/>
            </a:xfrm>
            <a:custGeom>
              <a:avLst/>
              <a:gdLst/>
              <a:ahLst/>
              <a:cxnLst/>
              <a:rect l="l" t="t" r="r" b="b"/>
              <a:pathLst>
                <a:path w="990" h="894" extrusionOk="0">
                  <a:moveTo>
                    <a:pt x="430" y="1"/>
                  </a:moveTo>
                  <a:cubicBezTo>
                    <a:pt x="361" y="1"/>
                    <a:pt x="289" y="34"/>
                    <a:pt x="221" y="113"/>
                  </a:cubicBezTo>
                  <a:lnTo>
                    <a:pt x="159" y="144"/>
                  </a:lnTo>
                  <a:cubicBezTo>
                    <a:pt x="1" y="382"/>
                    <a:pt x="115" y="893"/>
                    <a:pt x="425" y="893"/>
                  </a:cubicBezTo>
                  <a:cubicBezTo>
                    <a:pt x="475" y="893"/>
                    <a:pt x="529" y="880"/>
                    <a:pt x="589" y="850"/>
                  </a:cubicBezTo>
                  <a:cubicBezTo>
                    <a:pt x="990" y="650"/>
                    <a:pt x="737" y="1"/>
                    <a:pt x="430"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89" name="Google Shape;9589;p98"/>
            <p:cNvSpPr/>
            <p:nvPr/>
          </p:nvSpPr>
          <p:spPr>
            <a:xfrm>
              <a:off x="10762493" y="397458"/>
              <a:ext cx="36307" cy="26839"/>
            </a:xfrm>
            <a:custGeom>
              <a:avLst/>
              <a:gdLst/>
              <a:ahLst/>
              <a:cxnLst/>
              <a:rect l="l" t="t" r="r" b="b"/>
              <a:pathLst>
                <a:path w="951" h="703" extrusionOk="0">
                  <a:moveTo>
                    <a:pt x="441" y="0"/>
                  </a:moveTo>
                  <a:cubicBezTo>
                    <a:pt x="207" y="0"/>
                    <a:pt x="0" y="123"/>
                    <a:pt x="91" y="365"/>
                  </a:cubicBezTo>
                  <a:cubicBezTo>
                    <a:pt x="121" y="395"/>
                    <a:pt x="121" y="426"/>
                    <a:pt x="152" y="457"/>
                  </a:cubicBezTo>
                  <a:cubicBezTo>
                    <a:pt x="232" y="601"/>
                    <a:pt x="445" y="703"/>
                    <a:pt x="631" y="703"/>
                  </a:cubicBezTo>
                  <a:cubicBezTo>
                    <a:pt x="802" y="703"/>
                    <a:pt x="951" y="616"/>
                    <a:pt x="951" y="395"/>
                  </a:cubicBezTo>
                  <a:cubicBezTo>
                    <a:pt x="951" y="130"/>
                    <a:pt x="682" y="0"/>
                    <a:pt x="44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0" name="Google Shape;9590;p98"/>
            <p:cNvSpPr/>
            <p:nvPr/>
          </p:nvSpPr>
          <p:spPr>
            <a:xfrm>
              <a:off x="10846941" y="879105"/>
              <a:ext cx="37452" cy="33673"/>
            </a:xfrm>
            <a:custGeom>
              <a:avLst/>
              <a:gdLst/>
              <a:ahLst/>
              <a:cxnLst/>
              <a:rect l="l" t="t" r="r" b="b"/>
              <a:pathLst>
                <a:path w="981" h="882" extrusionOk="0">
                  <a:moveTo>
                    <a:pt x="519" y="0"/>
                  </a:moveTo>
                  <a:cubicBezTo>
                    <a:pt x="40" y="0"/>
                    <a:pt x="1" y="882"/>
                    <a:pt x="403" y="882"/>
                  </a:cubicBezTo>
                  <a:cubicBezTo>
                    <a:pt x="438" y="882"/>
                    <a:pt x="477" y="875"/>
                    <a:pt x="519" y="860"/>
                  </a:cubicBezTo>
                  <a:lnTo>
                    <a:pt x="550" y="829"/>
                  </a:lnTo>
                  <a:cubicBezTo>
                    <a:pt x="857" y="645"/>
                    <a:pt x="980" y="0"/>
                    <a:pt x="51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1" name="Google Shape;9591;p98"/>
            <p:cNvSpPr/>
            <p:nvPr/>
          </p:nvSpPr>
          <p:spPr>
            <a:xfrm>
              <a:off x="10910125" y="744720"/>
              <a:ext cx="37032" cy="25846"/>
            </a:xfrm>
            <a:custGeom>
              <a:avLst/>
              <a:gdLst/>
              <a:ahLst/>
              <a:cxnLst/>
              <a:rect l="l" t="t" r="r" b="b"/>
              <a:pathLst>
                <a:path w="970" h="677" extrusionOk="0">
                  <a:moveTo>
                    <a:pt x="334" y="1"/>
                  </a:moveTo>
                  <a:cubicBezTo>
                    <a:pt x="155" y="1"/>
                    <a:pt x="1" y="86"/>
                    <a:pt x="1" y="296"/>
                  </a:cubicBezTo>
                  <a:cubicBezTo>
                    <a:pt x="16" y="553"/>
                    <a:pt x="277" y="676"/>
                    <a:pt x="512" y="676"/>
                  </a:cubicBezTo>
                  <a:cubicBezTo>
                    <a:pt x="754" y="676"/>
                    <a:pt x="969" y="546"/>
                    <a:pt x="860" y="296"/>
                  </a:cubicBezTo>
                  <a:cubicBezTo>
                    <a:pt x="830" y="266"/>
                    <a:pt x="830" y="266"/>
                    <a:pt x="830" y="235"/>
                  </a:cubicBezTo>
                  <a:cubicBezTo>
                    <a:pt x="736" y="94"/>
                    <a:pt x="521" y="1"/>
                    <a:pt x="33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2" name="Google Shape;9592;p98"/>
            <p:cNvSpPr/>
            <p:nvPr/>
          </p:nvSpPr>
          <p:spPr>
            <a:xfrm>
              <a:off x="11046113" y="610068"/>
              <a:ext cx="36383" cy="25693"/>
            </a:xfrm>
            <a:custGeom>
              <a:avLst/>
              <a:gdLst/>
              <a:ahLst/>
              <a:cxnLst/>
              <a:rect l="l" t="t" r="r" b="b"/>
              <a:pathLst>
                <a:path w="953" h="673" extrusionOk="0">
                  <a:moveTo>
                    <a:pt x="446" y="0"/>
                  </a:moveTo>
                  <a:cubicBezTo>
                    <a:pt x="208" y="0"/>
                    <a:pt x="0" y="123"/>
                    <a:pt x="123" y="384"/>
                  </a:cubicBezTo>
                  <a:lnTo>
                    <a:pt x="123" y="415"/>
                  </a:lnTo>
                  <a:cubicBezTo>
                    <a:pt x="217" y="572"/>
                    <a:pt x="431" y="672"/>
                    <a:pt x="618" y="672"/>
                  </a:cubicBezTo>
                  <a:cubicBezTo>
                    <a:pt x="798" y="672"/>
                    <a:pt x="952" y="579"/>
                    <a:pt x="952" y="354"/>
                  </a:cubicBezTo>
                  <a:cubicBezTo>
                    <a:pt x="952" y="123"/>
                    <a:pt x="684" y="0"/>
                    <a:pt x="446"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3" name="Google Shape;9593;p98"/>
            <p:cNvSpPr/>
            <p:nvPr/>
          </p:nvSpPr>
          <p:spPr>
            <a:xfrm>
              <a:off x="11208635" y="813784"/>
              <a:ext cx="34971" cy="29702"/>
            </a:xfrm>
            <a:custGeom>
              <a:avLst/>
              <a:gdLst/>
              <a:ahLst/>
              <a:cxnLst/>
              <a:rect l="l" t="t" r="r" b="b"/>
              <a:pathLst>
                <a:path w="916" h="778" extrusionOk="0">
                  <a:moveTo>
                    <a:pt x="284" y="0"/>
                  </a:moveTo>
                  <a:cubicBezTo>
                    <a:pt x="128" y="0"/>
                    <a:pt x="0" y="86"/>
                    <a:pt x="12" y="299"/>
                  </a:cubicBezTo>
                  <a:lnTo>
                    <a:pt x="12" y="330"/>
                  </a:lnTo>
                  <a:cubicBezTo>
                    <a:pt x="52" y="554"/>
                    <a:pt x="309" y="778"/>
                    <a:pt x="522" y="778"/>
                  </a:cubicBezTo>
                  <a:cubicBezTo>
                    <a:pt x="631" y="778"/>
                    <a:pt x="728" y="720"/>
                    <a:pt x="779" y="575"/>
                  </a:cubicBezTo>
                  <a:cubicBezTo>
                    <a:pt x="916" y="263"/>
                    <a:pt x="556" y="0"/>
                    <a:pt x="28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4" name="Google Shape;9594;p98"/>
            <p:cNvSpPr/>
            <p:nvPr/>
          </p:nvSpPr>
          <p:spPr>
            <a:xfrm>
              <a:off x="10911614" y="875249"/>
              <a:ext cx="34665" cy="29244"/>
            </a:xfrm>
            <a:custGeom>
              <a:avLst/>
              <a:gdLst/>
              <a:ahLst/>
              <a:cxnLst/>
              <a:rect l="l" t="t" r="r" b="b"/>
              <a:pathLst>
                <a:path w="908" h="766" extrusionOk="0">
                  <a:moveTo>
                    <a:pt x="276" y="1"/>
                  </a:moveTo>
                  <a:cubicBezTo>
                    <a:pt x="122" y="1"/>
                    <a:pt x="1" y="84"/>
                    <a:pt x="23" y="286"/>
                  </a:cubicBezTo>
                  <a:lnTo>
                    <a:pt x="23" y="347"/>
                  </a:lnTo>
                  <a:cubicBezTo>
                    <a:pt x="64" y="550"/>
                    <a:pt x="331" y="766"/>
                    <a:pt x="544" y="766"/>
                  </a:cubicBezTo>
                  <a:cubicBezTo>
                    <a:pt x="654" y="766"/>
                    <a:pt x="749" y="708"/>
                    <a:pt x="791" y="562"/>
                  </a:cubicBezTo>
                  <a:cubicBezTo>
                    <a:pt x="908" y="250"/>
                    <a:pt x="543" y="1"/>
                    <a:pt x="27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5" name="Google Shape;9595;p98"/>
            <p:cNvSpPr/>
            <p:nvPr/>
          </p:nvSpPr>
          <p:spPr>
            <a:xfrm>
              <a:off x="10823157" y="254254"/>
              <a:ext cx="37758" cy="32794"/>
            </a:xfrm>
            <a:custGeom>
              <a:avLst/>
              <a:gdLst/>
              <a:ahLst/>
              <a:cxnLst/>
              <a:rect l="l" t="t" r="r" b="b"/>
              <a:pathLst>
                <a:path w="989" h="859" extrusionOk="0">
                  <a:moveTo>
                    <a:pt x="509" y="0"/>
                  </a:moveTo>
                  <a:cubicBezTo>
                    <a:pt x="106" y="0"/>
                    <a:pt x="1" y="859"/>
                    <a:pt x="347" y="859"/>
                  </a:cubicBezTo>
                  <a:cubicBezTo>
                    <a:pt x="382" y="859"/>
                    <a:pt x="422" y="850"/>
                    <a:pt x="467" y="830"/>
                  </a:cubicBezTo>
                  <a:lnTo>
                    <a:pt x="528" y="830"/>
                  </a:lnTo>
                  <a:cubicBezTo>
                    <a:pt x="835" y="677"/>
                    <a:pt x="989" y="32"/>
                    <a:pt x="528" y="1"/>
                  </a:cubicBezTo>
                  <a:cubicBezTo>
                    <a:pt x="522" y="1"/>
                    <a:pt x="515" y="0"/>
                    <a:pt x="50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6" name="Google Shape;9596;p98"/>
            <p:cNvSpPr/>
            <p:nvPr/>
          </p:nvSpPr>
          <p:spPr>
            <a:xfrm>
              <a:off x="10958191" y="733840"/>
              <a:ext cx="37185" cy="32794"/>
            </a:xfrm>
            <a:custGeom>
              <a:avLst/>
              <a:gdLst/>
              <a:ahLst/>
              <a:cxnLst/>
              <a:rect l="l" t="t" r="r" b="b"/>
              <a:pathLst>
                <a:path w="974" h="859" extrusionOk="0">
                  <a:moveTo>
                    <a:pt x="614" y="0"/>
                  </a:moveTo>
                  <a:cubicBezTo>
                    <a:pt x="577" y="0"/>
                    <a:pt x="537" y="9"/>
                    <a:pt x="492" y="29"/>
                  </a:cubicBezTo>
                  <a:lnTo>
                    <a:pt x="430" y="59"/>
                  </a:lnTo>
                  <a:cubicBezTo>
                    <a:pt x="123" y="213"/>
                    <a:pt x="1" y="858"/>
                    <a:pt x="461" y="858"/>
                  </a:cubicBezTo>
                  <a:cubicBezTo>
                    <a:pt x="468" y="858"/>
                    <a:pt x="476" y="858"/>
                    <a:pt x="483" y="858"/>
                  </a:cubicBezTo>
                  <a:cubicBezTo>
                    <a:pt x="937" y="858"/>
                    <a:pt x="973" y="0"/>
                    <a:pt x="61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7" name="Google Shape;9597;p98"/>
            <p:cNvSpPr/>
            <p:nvPr/>
          </p:nvSpPr>
          <p:spPr>
            <a:xfrm>
              <a:off x="11251050" y="1036015"/>
              <a:ext cx="35009" cy="34093"/>
            </a:xfrm>
            <a:custGeom>
              <a:avLst/>
              <a:gdLst/>
              <a:ahLst/>
              <a:cxnLst/>
              <a:rect l="l" t="t" r="r" b="b"/>
              <a:pathLst>
                <a:path w="917" h="893" extrusionOk="0">
                  <a:moveTo>
                    <a:pt x="344" y="1"/>
                  </a:moveTo>
                  <a:cubicBezTo>
                    <a:pt x="278" y="1"/>
                    <a:pt x="213" y="38"/>
                    <a:pt x="160" y="128"/>
                  </a:cubicBezTo>
                  <a:cubicBezTo>
                    <a:pt x="129" y="159"/>
                    <a:pt x="129" y="159"/>
                    <a:pt x="129" y="189"/>
                  </a:cubicBezTo>
                  <a:cubicBezTo>
                    <a:pt x="1" y="445"/>
                    <a:pt x="172" y="893"/>
                    <a:pt x="445" y="893"/>
                  </a:cubicBezTo>
                  <a:cubicBezTo>
                    <a:pt x="500" y="893"/>
                    <a:pt x="559" y="875"/>
                    <a:pt x="620" y="834"/>
                  </a:cubicBezTo>
                  <a:cubicBezTo>
                    <a:pt x="917" y="636"/>
                    <a:pt x="616" y="1"/>
                    <a:pt x="34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8" name="Google Shape;9598;p98"/>
            <p:cNvSpPr/>
            <p:nvPr/>
          </p:nvSpPr>
          <p:spPr>
            <a:xfrm>
              <a:off x="10990374" y="1039260"/>
              <a:ext cx="37032" cy="25846"/>
            </a:xfrm>
            <a:custGeom>
              <a:avLst/>
              <a:gdLst/>
              <a:ahLst/>
              <a:cxnLst/>
              <a:rect l="l" t="t" r="r" b="b"/>
              <a:pathLst>
                <a:path w="970" h="677" extrusionOk="0">
                  <a:moveTo>
                    <a:pt x="458" y="1"/>
                  </a:moveTo>
                  <a:cubicBezTo>
                    <a:pt x="216" y="1"/>
                    <a:pt x="0" y="131"/>
                    <a:pt x="109" y="381"/>
                  </a:cubicBezTo>
                  <a:cubicBezTo>
                    <a:pt x="109" y="411"/>
                    <a:pt x="140" y="411"/>
                    <a:pt x="140" y="442"/>
                  </a:cubicBezTo>
                  <a:cubicBezTo>
                    <a:pt x="234" y="583"/>
                    <a:pt x="449" y="676"/>
                    <a:pt x="636" y="676"/>
                  </a:cubicBezTo>
                  <a:cubicBezTo>
                    <a:pt x="815" y="676"/>
                    <a:pt x="969" y="591"/>
                    <a:pt x="969" y="381"/>
                  </a:cubicBezTo>
                  <a:cubicBezTo>
                    <a:pt x="954" y="124"/>
                    <a:pt x="693" y="1"/>
                    <a:pt x="45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599" name="Google Shape;9599;p98"/>
            <p:cNvSpPr/>
            <p:nvPr/>
          </p:nvSpPr>
          <p:spPr>
            <a:xfrm>
              <a:off x="10975676" y="809279"/>
              <a:ext cx="38788" cy="26495"/>
            </a:xfrm>
            <a:custGeom>
              <a:avLst/>
              <a:gdLst/>
              <a:ahLst/>
              <a:cxnLst/>
              <a:rect l="l" t="t" r="r" b="b"/>
              <a:pathLst>
                <a:path w="1016" h="694" extrusionOk="0">
                  <a:moveTo>
                    <a:pt x="388" y="0"/>
                  </a:moveTo>
                  <a:cubicBezTo>
                    <a:pt x="184" y="0"/>
                    <a:pt x="1" y="106"/>
                    <a:pt x="34" y="356"/>
                  </a:cubicBezTo>
                  <a:cubicBezTo>
                    <a:pt x="48" y="589"/>
                    <a:pt x="271" y="694"/>
                    <a:pt x="488" y="694"/>
                  </a:cubicBezTo>
                  <a:cubicBezTo>
                    <a:pt x="756" y="694"/>
                    <a:pt x="1016" y="535"/>
                    <a:pt x="863" y="263"/>
                  </a:cubicBezTo>
                  <a:lnTo>
                    <a:pt x="832" y="202"/>
                  </a:lnTo>
                  <a:cubicBezTo>
                    <a:pt x="748" y="76"/>
                    <a:pt x="561" y="0"/>
                    <a:pt x="38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0" name="Google Shape;9600;p98"/>
            <p:cNvSpPr/>
            <p:nvPr/>
          </p:nvSpPr>
          <p:spPr>
            <a:xfrm>
              <a:off x="10866641" y="838408"/>
              <a:ext cx="39056" cy="25846"/>
            </a:xfrm>
            <a:custGeom>
              <a:avLst/>
              <a:gdLst/>
              <a:ahLst/>
              <a:cxnLst/>
              <a:rect l="l" t="t" r="r" b="b"/>
              <a:pathLst>
                <a:path w="1023" h="677" extrusionOk="0">
                  <a:moveTo>
                    <a:pt x="391" y="0"/>
                  </a:moveTo>
                  <a:cubicBezTo>
                    <a:pt x="184" y="0"/>
                    <a:pt x="0" y="104"/>
                    <a:pt x="34" y="360"/>
                  </a:cubicBezTo>
                  <a:cubicBezTo>
                    <a:pt x="60" y="582"/>
                    <a:pt x="263" y="676"/>
                    <a:pt x="467" y="676"/>
                  </a:cubicBezTo>
                  <a:cubicBezTo>
                    <a:pt x="744" y="676"/>
                    <a:pt x="1022" y="502"/>
                    <a:pt x="863" y="237"/>
                  </a:cubicBezTo>
                  <a:cubicBezTo>
                    <a:pt x="863" y="207"/>
                    <a:pt x="833" y="207"/>
                    <a:pt x="833" y="176"/>
                  </a:cubicBezTo>
                  <a:cubicBezTo>
                    <a:pt x="737" y="67"/>
                    <a:pt x="557" y="0"/>
                    <a:pt x="3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1" name="Google Shape;9601;p98"/>
            <p:cNvSpPr/>
            <p:nvPr/>
          </p:nvSpPr>
          <p:spPr>
            <a:xfrm>
              <a:off x="11096393" y="1076025"/>
              <a:ext cx="35009" cy="34169"/>
            </a:xfrm>
            <a:custGeom>
              <a:avLst/>
              <a:gdLst/>
              <a:ahLst/>
              <a:cxnLst/>
              <a:rect l="l" t="t" r="r" b="b"/>
              <a:pathLst>
                <a:path w="917" h="895" extrusionOk="0">
                  <a:moveTo>
                    <a:pt x="408" y="1"/>
                  </a:moveTo>
                  <a:cubicBezTo>
                    <a:pt x="348" y="1"/>
                    <a:pt x="284" y="28"/>
                    <a:pt x="219" y="93"/>
                  </a:cubicBezTo>
                  <a:lnTo>
                    <a:pt x="188" y="155"/>
                  </a:lnTo>
                  <a:cubicBezTo>
                    <a:pt x="0" y="396"/>
                    <a:pt x="94" y="895"/>
                    <a:pt x="407" y="895"/>
                  </a:cubicBezTo>
                  <a:cubicBezTo>
                    <a:pt x="452" y="895"/>
                    <a:pt x="502" y="884"/>
                    <a:pt x="557" y="861"/>
                  </a:cubicBezTo>
                  <a:cubicBezTo>
                    <a:pt x="917" y="732"/>
                    <a:pt x="717" y="1"/>
                    <a:pt x="40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2" name="Google Shape;9602;p98"/>
            <p:cNvSpPr/>
            <p:nvPr/>
          </p:nvSpPr>
          <p:spPr>
            <a:xfrm>
              <a:off x="10930436" y="1008145"/>
              <a:ext cx="45546" cy="26113"/>
            </a:xfrm>
            <a:custGeom>
              <a:avLst/>
              <a:gdLst/>
              <a:ahLst/>
              <a:cxnLst/>
              <a:rect l="l" t="t" r="r" b="b"/>
              <a:pathLst>
                <a:path w="1193" h="684" extrusionOk="0">
                  <a:moveTo>
                    <a:pt x="687" y="0"/>
                  </a:moveTo>
                  <a:cubicBezTo>
                    <a:pt x="364" y="0"/>
                    <a:pt x="1" y="306"/>
                    <a:pt x="298" y="582"/>
                  </a:cubicBezTo>
                  <a:lnTo>
                    <a:pt x="328" y="612"/>
                  </a:lnTo>
                  <a:cubicBezTo>
                    <a:pt x="401" y="661"/>
                    <a:pt x="500" y="684"/>
                    <a:pt x="602" y="684"/>
                  </a:cubicBezTo>
                  <a:cubicBezTo>
                    <a:pt x="886" y="684"/>
                    <a:pt x="1193" y="507"/>
                    <a:pt x="1035" y="213"/>
                  </a:cubicBezTo>
                  <a:cubicBezTo>
                    <a:pt x="968" y="61"/>
                    <a:pt x="832" y="0"/>
                    <a:pt x="68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3" name="Google Shape;9603;p98"/>
            <p:cNvSpPr/>
            <p:nvPr/>
          </p:nvSpPr>
          <p:spPr>
            <a:xfrm>
              <a:off x="10919173" y="932897"/>
              <a:ext cx="36994" cy="34322"/>
            </a:xfrm>
            <a:custGeom>
              <a:avLst/>
              <a:gdLst/>
              <a:ahLst/>
              <a:cxnLst/>
              <a:rect l="l" t="t" r="r" b="b"/>
              <a:pathLst>
                <a:path w="969" h="899" extrusionOk="0">
                  <a:moveTo>
                    <a:pt x="550" y="1"/>
                  </a:moveTo>
                  <a:cubicBezTo>
                    <a:pt x="506" y="1"/>
                    <a:pt x="459" y="11"/>
                    <a:pt x="408" y="35"/>
                  </a:cubicBezTo>
                  <a:cubicBezTo>
                    <a:pt x="1" y="213"/>
                    <a:pt x="270" y="899"/>
                    <a:pt x="584" y="899"/>
                  </a:cubicBezTo>
                  <a:cubicBezTo>
                    <a:pt x="648" y="899"/>
                    <a:pt x="714" y="870"/>
                    <a:pt x="777" y="802"/>
                  </a:cubicBezTo>
                  <a:lnTo>
                    <a:pt x="808" y="741"/>
                  </a:lnTo>
                  <a:cubicBezTo>
                    <a:pt x="968" y="500"/>
                    <a:pt x="848" y="1"/>
                    <a:pt x="55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4" name="Google Shape;9604;p98"/>
            <p:cNvSpPr/>
            <p:nvPr/>
          </p:nvSpPr>
          <p:spPr>
            <a:xfrm>
              <a:off x="10794944" y="378331"/>
              <a:ext cx="46347" cy="26152"/>
            </a:xfrm>
            <a:custGeom>
              <a:avLst/>
              <a:gdLst/>
              <a:ahLst/>
              <a:cxnLst/>
              <a:rect l="l" t="t" r="r" b="b"/>
              <a:pathLst>
                <a:path w="1214" h="685" extrusionOk="0">
                  <a:moveTo>
                    <a:pt x="614" y="1"/>
                  </a:moveTo>
                  <a:cubicBezTo>
                    <a:pt x="326" y="1"/>
                    <a:pt x="0" y="197"/>
                    <a:pt x="162" y="497"/>
                  </a:cubicBezTo>
                  <a:cubicBezTo>
                    <a:pt x="233" y="630"/>
                    <a:pt x="360" y="684"/>
                    <a:pt x="496" y="684"/>
                  </a:cubicBezTo>
                  <a:cubicBezTo>
                    <a:pt x="830" y="684"/>
                    <a:pt x="1213" y="360"/>
                    <a:pt x="930" y="98"/>
                  </a:cubicBezTo>
                  <a:lnTo>
                    <a:pt x="868" y="67"/>
                  </a:lnTo>
                  <a:cubicBezTo>
                    <a:pt x="800" y="22"/>
                    <a:pt x="709" y="1"/>
                    <a:pt x="614"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5" name="Google Shape;9605;p98"/>
            <p:cNvSpPr/>
            <p:nvPr/>
          </p:nvSpPr>
          <p:spPr>
            <a:xfrm>
              <a:off x="10839802" y="305870"/>
              <a:ext cx="46004" cy="30504"/>
            </a:xfrm>
            <a:custGeom>
              <a:avLst/>
              <a:gdLst/>
              <a:ahLst/>
              <a:cxnLst/>
              <a:rect l="l" t="t" r="r" b="b"/>
              <a:pathLst>
                <a:path w="1205" h="799" extrusionOk="0">
                  <a:moveTo>
                    <a:pt x="676" y="0"/>
                  </a:moveTo>
                  <a:cubicBezTo>
                    <a:pt x="338" y="62"/>
                    <a:pt x="0" y="645"/>
                    <a:pt x="430" y="768"/>
                  </a:cubicBezTo>
                  <a:cubicBezTo>
                    <a:pt x="479" y="789"/>
                    <a:pt x="526" y="799"/>
                    <a:pt x="570" y="799"/>
                  </a:cubicBezTo>
                  <a:cubicBezTo>
                    <a:pt x="979" y="799"/>
                    <a:pt x="1205" y="0"/>
                    <a:pt x="70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6" name="Google Shape;9606;p98"/>
            <p:cNvSpPr/>
            <p:nvPr/>
          </p:nvSpPr>
          <p:spPr>
            <a:xfrm>
              <a:off x="10874964" y="581321"/>
              <a:ext cx="46042" cy="31382"/>
            </a:xfrm>
            <a:custGeom>
              <a:avLst/>
              <a:gdLst/>
              <a:ahLst/>
              <a:cxnLst/>
              <a:rect l="l" t="t" r="r" b="b"/>
              <a:pathLst>
                <a:path w="1206" h="822" extrusionOk="0">
                  <a:moveTo>
                    <a:pt x="731" y="0"/>
                  </a:moveTo>
                  <a:cubicBezTo>
                    <a:pt x="723" y="0"/>
                    <a:pt x="715" y="1"/>
                    <a:pt x="707" y="1"/>
                  </a:cubicBezTo>
                  <a:lnTo>
                    <a:pt x="645" y="1"/>
                  </a:lnTo>
                  <a:cubicBezTo>
                    <a:pt x="307" y="63"/>
                    <a:pt x="0" y="646"/>
                    <a:pt x="430" y="799"/>
                  </a:cubicBezTo>
                  <a:cubicBezTo>
                    <a:pt x="471" y="815"/>
                    <a:pt x="511" y="822"/>
                    <a:pt x="550" y="822"/>
                  </a:cubicBezTo>
                  <a:cubicBezTo>
                    <a:pt x="965" y="822"/>
                    <a:pt x="1205" y="0"/>
                    <a:pt x="73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7" name="Google Shape;9607;p98"/>
            <p:cNvSpPr/>
            <p:nvPr/>
          </p:nvSpPr>
          <p:spPr>
            <a:xfrm>
              <a:off x="10950097" y="855359"/>
              <a:ext cx="36879" cy="26686"/>
            </a:xfrm>
            <a:custGeom>
              <a:avLst/>
              <a:gdLst/>
              <a:ahLst/>
              <a:cxnLst/>
              <a:rect l="l" t="t" r="r" b="b"/>
              <a:pathLst>
                <a:path w="966" h="699" extrusionOk="0">
                  <a:moveTo>
                    <a:pt x="441" y="0"/>
                  </a:moveTo>
                  <a:cubicBezTo>
                    <a:pt x="207" y="0"/>
                    <a:pt x="0" y="123"/>
                    <a:pt x="90" y="377"/>
                  </a:cubicBezTo>
                  <a:cubicBezTo>
                    <a:pt x="120" y="377"/>
                    <a:pt x="120" y="407"/>
                    <a:pt x="120" y="407"/>
                  </a:cubicBezTo>
                  <a:cubicBezTo>
                    <a:pt x="205" y="576"/>
                    <a:pt x="437" y="698"/>
                    <a:pt x="634" y="698"/>
                  </a:cubicBezTo>
                  <a:cubicBezTo>
                    <a:pt x="797" y="698"/>
                    <a:pt x="936" y="615"/>
                    <a:pt x="949" y="407"/>
                  </a:cubicBezTo>
                  <a:cubicBezTo>
                    <a:pt x="965" y="139"/>
                    <a:pt x="688" y="0"/>
                    <a:pt x="44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8" name="Google Shape;9608;p98"/>
            <p:cNvSpPr/>
            <p:nvPr/>
          </p:nvSpPr>
          <p:spPr>
            <a:xfrm>
              <a:off x="11156714" y="1086562"/>
              <a:ext cx="37147" cy="32794"/>
            </a:xfrm>
            <a:custGeom>
              <a:avLst/>
              <a:gdLst/>
              <a:ahLst/>
              <a:cxnLst/>
              <a:rect l="l" t="t" r="r" b="b"/>
              <a:pathLst>
                <a:path w="973" h="859" extrusionOk="0">
                  <a:moveTo>
                    <a:pt x="490" y="1"/>
                  </a:moveTo>
                  <a:cubicBezTo>
                    <a:pt x="36" y="1"/>
                    <a:pt x="0" y="859"/>
                    <a:pt x="382" y="859"/>
                  </a:cubicBezTo>
                  <a:cubicBezTo>
                    <a:pt x="421" y="859"/>
                    <a:pt x="464" y="850"/>
                    <a:pt x="512" y="830"/>
                  </a:cubicBezTo>
                  <a:lnTo>
                    <a:pt x="573" y="830"/>
                  </a:lnTo>
                  <a:cubicBezTo>
                    <a:pt x="850" y="646"/>
                    <a:pt x="972" y="1"/>
                    <a:pt x="512" y="1"/>
                  </a:cubicBezTo>
                  <a:cubicBezTo>
                    <a:pt x="504" y="1"/>
                    <a:pt x="497" y="1"/>
                    <a:pt x="490"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09" name="Google Shape;9609;p98"/>
            <p:cNvSpPr/>
            <p:nvPr/>
          </p:nvSpPr>
          <p:spPr>
            <a:xfrm>
              <a:off x="11007440" y="1079537"/>
              <a:ext cx="36383" cy="26724"/>
            </a:xfrm>
            <a:custGeom>
              <a:avLst/>
              <a:gdLst/>
              <a:ahLst/>
              <a:cxnLst/>
              <a:rect l="l" t="t" r="r" b="b"/>
              <a:pathLst>
                <a:path w="953" h="700" extrusionOk="0">
                  <a:moveTo>
                    <a:pt x="334" y="1"/>
                  </a:moveTo>
                  <a:cubicBezTo>
                    <a:pt x="155" y="1"/>
                    <a:pt x="0" y="87"/>
                    <a:pt x="0" y="308"/>
                  </a:cubicBezTo>
                  <a:cubicBezTo>
                    <a:pt x="0" y="569"/>
                    <a:pt x="261" y="700"/>
                    <a:pt x="499" y="700"/>
                  </a:cubicBezTo>
                  <a:cubicBezTo>
                    <a:pt x="737" y="700"/>
                    <a:pt x="952" y="569"/>
                    <a:pt x="860" y="308"/>
                  </a:cubicBezTo>
                  <a:lnTo>
                    <a:pt x="829" y="247"/>
                  </a:lnTo>
                  <a:cubicBezTo>
                    <a:pt x="749" y="103"/>
                    <a:pt x="528" y="1"/>
                    <a:pt x="334"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0" name="Google Shape;9610;p98"/>
            <p:cNvSpPr/>
            <p:nvPr/>
          </p:nvSpPr>
          <p:spPr>
            <a:xfrm>
              <a:off x="11074403" y="1110117"/>
              <a:ext cx="36269" cy="32833"/>
            </a:xfrm>
            <a:custGeom>
              <a:avLst/>
              <a:gdLst/>
              <a:ahLst/>
              <a:cxnLst/>
              <a:rect l="l" t="t" r="r" b="b"/>
              <a:pathLst>
                <a:path w="950" h="860" extrusionOk="0">
                  <a:moveTo>
                    <a:pt x="560" y="0"/>
                  </a:moveTo>
                  <a:cubicBezTo>
                    <a:pt x="519" y="0"/>
                    <a:pt x="475" y="9"/>
                    <a:pt x="426" y="29"/>
                  </a:cubicBezTo>
                  <a:lnTo>
                    <a:pt x="396" y="60"/>
                  </a:lnTo>
                  <a:cubicBezTo>
                    <a:pt x="96" y="240"/>
                    <a:pt x="1" y="859"/>
                    <a:pt x="426" y="859"/>
                  </a:cubicBezTo>
                  <a:cubicBezTo>
                    <a:pt x="436" y="859"/>
                    <a:pt x="446" y="859"/>
                    <a:pt x="457" y="858"/>
                  </a:cubicBezTo>
                  <a:cubicBezTo>
                    <a:pt x="930" y="858"/>
                    <a:pt x="949" y="0"/>
                    <a:pt x="56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1" name="Google Shape;9611;p98"/>
            <p:cNvSpPr/>
            <p:nvPr/>
          </p:nvSpPr>
          <p:spPr>
            <a:xfrm>
              <a:off x="11239101" y="915985"/>
              <a:ext cx="34169" cy="29817"/>
            </a:xfrm>
            <a:custGeom>
              <a:avLst/>
              <a:gdLst/>
              <a:ahLst/>
              <a:cxnLst/>
              <a:rect l="l" t="t" r="r" b="b"/>
              <a:pathLst>
                <a:path w="895" h="781" extrusionOk="0">
                  <a:moveTo>
                    <a:pt x="288" y="0"/>
                  </a:moveTo>
                  <a:cubicBezTo>
                    <a:pt x="131" y="0"/>
                    <a:pt x="1" y="87"/>
                    <a:pt x="12" y="293"/>
                  </a:cubicBezTo>
                  <a:cubicBezTo>
                    <a:pt x="12" y="324"/>
                    <a:pt x="12" y="324"/>
                    <a:pt x="12" y="355"/>
                  </a:cubicBezTo>
                  <a:cubicBezTo>
                    <a:pt x="52" y="574"/>
                    <a:pt x="312" y="781"/>
                    <a:pt x="523" y="781"/>
                  </a:cubicBezTo>
                  <a:cubicBezTo>
                    <a:pt x="637" y="781"/>
                    <a:pt x="737" y="720"/>
                    <a:pt x="780" y="570"/>
                  </a:cubicBezTo>
                  <a:cubicBezTo>
                    <a:pt x="895" y="243"/>
                    <a:pt x="553" y="0"/>
                    <a:pt x="288"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2" name="Google Shape;9612;p98"/>
            <p:cNvSpPr/>
            <p:nvPr/>
          </p:nvSpPr>
          <p:spPr>
            <a:xfrm>
              <a:off x="10824264" y="400779"/>
              <a:ext cx="39017" cy="33711"/>
            </a:xfrm>
            <a:custGeom>
              <a:avLst/>
              <a:gdLst/>
              <a:ahLst/>
              <a:cxnLst/>
              <a:rect l="l" t="t" r="r" b="b"/>
              <a:pathLst>
                <a:path w="1022" h="883" extrusionOk="0">
                  <a:moveTo>
                    <a:pt x="540" y="1"/>
                  </a:moveTo>
                  <a:cubicBezTo>
                    <a:pt x="105" y="1"/>
                    <a:pt x="0" y="882"/>
                    <a:pt x="387" y="882"/>
                  </a:cubicBezTo>
                  <a:cubicBezTo>
                    <a:pt x="421" y="882"/>
                    <a:pt x="458" y="876"/>
                    <a:pt x="499" y="861"/>
                  </a:cubicBezTo>
                  <a:lnTo>
                    <a:pt x="561" y="830"/>
                  </a:lnTo>
                  <a:cubicBezTo>
                    <a:pt x="868" y="677"/>
                    <a:pt x="1021" y="32"/>
                    <a:pt x="561" y="1"/>
                  </a:cubicBezTo>
                  <a:cubicBezTo>
                    <a:pt x="554" y="1"/>
                    <a:pt x="547" y="1"/>
                    <a:pt x="54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3" name="Google Shape;9613;p98"/>
            <p:cNvSpPr/>
            <p:nvPr/>
          </p:nvSpPr>
          <p:spPr>
            <a:xfrm>
              <a:off x="11061957" y="904455"/>
              <a:ext cx="36421" cy="26724"/>
            </a:xfrm>
            <a:custGeom>
              <a:avLst/>
              <a:gdLst/>
              <a:ahLst/>
              <a:cxnLst/>
              <a:rect l="l" t="t" r="r" b="b"/>
              <a:pathLst>
                <a:path w="954" h="700" extrusionOk="0">
                  <a:moveTo>
                    <a:pt x="346" y="0"/>
                  </a:moveTo>
                  <a:cubicBezTo>
                    <a:pt x="170" y="0"/>
                    <a:pt x="15" y="93"/>
                    <a:pt x="15" y="319"/>
                  </a:cubicBezTo>
                  <a:cubicBezTo>
                    <a:pt x="0" y="576"/>
                    <a:pt x="253" y="699"/>
                    <a:pt x="488" y="699"/>
                  </a:cubicBezTo>
                  <a:cubicBezTo>
                    <a:pt x="730" y="699"/>
                    <a:pt x="954" y="568"/>
                    <a:pt x="844" y="319"/>
                  </a:cubicBezTo>
                  <a:lnTo>
                    <a:pt x="814" y="258"/>
                  </a:lnTo>
                  <a:cubicBezTo>
                    <a:pt x="735" y="101"/>
                    <a:pt x="529" y="0"/>
                    <a:pt x="34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4" name="Google Shape;9614;p98"/>
            <p:cNvSpPr/>
            <p:nvPr/>
          </p:nvSpPr>
          <p:spPr>
            <a:xfrm>
              <a:off x="11180918" y="627401"/>
              <a:ext cx="37414" cy="33711"/>
            </a:xfrm>
            <a:custGeom>
              <a:avLst/>
              <a:gdLst/>
              <a:ahLst/>
              <a:cxnLst/>
              <a:rect l="l" t="t" r="r" b="b"/>
              <a:pathLst>
                <a:path w="980" h="883" extrusionOk="0">
                  <a:moveTo>
                    <a:pt x="578" y="1"/>
                  </a:moveTo>
                  <a:cubicBezTo>
                    <a:pt x="542" y="1"/>
                    <a:pt x="504" y="7"/>
                    <a:pt x="461" y="22"/>
                  </a:cubicBezTo>
                  <a:cubicBezTo>
                    <a:pt x="431" y="53"/>
                    <a:pt x="431" y="53"/>
                    <a:pt x="400" y="53"/>
                  </a:cubicBezTo>
                  <a:cubicBezTo>
                    <a:pt x="124" y="207"/>
                    <a:pt x="1" y="851"/>
                    <a:pt x="461" y="882"/>
                  </a:cubicBezTo>
                  <a:cubicBezTo>
                    <a:pt x="941" y="882"/>
                    <a:pt x="980" y="1"/>
                    <a:pt x="57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5" name="Google Shape;9615;p98"/>
            <p:cNvSpPr/>
            <p:nvPr/>
          </p:nvSpPr>
          <p:spPr>
            <a:xfrm>
              <a:off x="11099257" y="785456"/>
              <a:ext cx="36574" cy="26266"/>
            </a:xfrm>
            <a:custGeom>
              <a:avLst/>
              <a:gdLst/>
              <a:ahLst/>
              <a:cxnLst/>
              <a:rect l="l" t="t" r="r" b="b"/>
              <a:pathLst>
                <a:path w="958" h="688" extrusionOk="0">
                  <a:moveTo>
                    <a:pt x="479" y="0"/>
                  </a:moveTo>
                  <a:cubicBezTo>
                    <a:pt x="232" y="0"/>
                    <a:pt x="1" y="139"/>
                    <a:pt x="113" y="396"/>
                  </a:cubicBezTo>
                  <a:cubicBezTo>
                    <a:pt x="113" y="427"/>
                    <a:pt x="144" y="427"/>
                    <a:pt x="144" y="458"/>
                  </a:cubicBezTo>
                  <a:cubicBezTo>
                    <a:pt x="221" y="596"/>
                    <a:pt x="428" y="688"/>
                    <a:pt x="612" y="688"/>
                  </a:cubicBezTo>
                  <a:cubicBezTo>
                    <a:pt x="796" y="688"/>
                    <a:pt x="958" y="596"/>
                    <a:pt x="942" y="365"/>
                  </a:cubicBezTo>
                  <a:cubicBezTo>
                    <a:pt x="942" y="116"/>
                    <a:pt x="704" y="0"/>
                    <a:pt x="47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6" name="Google Shape;9616;p98"/>
            <p:cNvSpPr/>
            <p:nvPr/>
          </p:nvSpPr>
          <p:spPr>
            <a:xfrm>
              <a:off x="11009692" y="800116"/>
              <a:ext cx="36460" cy="26266"/>
            </a:xfrm>
            <a:custGeom>
              <a:avLst/>
              <a:gdLst/>
              <a:ahLst/>
              <a:cxnLst/>
              <a:rect l="l" t="t" r="r" b="b"/>
              <a:pathLst>
                <a:path w="955" h="688" extrusionOk="0">
                  <a:moveTo>
                    <a:pt x="459" y="1"/>
                  </a:moveTo>
                  <a:cubicBezTo>
                    <a:pt x="216" y="1"/>
                    <a:pt x="1" y="131"/>
                    <a:pt x="125" y="381"/>
                  </a:cubicBezTo>
                  <a:cubicBezTo>
                    <a:pt x="125" y="411"/>
                    <a:pt x="125" y="411"/>
                    <a:pt x="125" y="442"/>
                  </a:cubicBezTo>
                  <a:cubicBezTo>
                    <a:pt x="218" y="596"/>
                    <a:pt x="425" y="688"/>
                    <a:pt x="609" y="688"/>
                  </a:cubicBezTo>
                  <a:cubicBezTo>
                    <a:pt x="793" y="688"/>
                    <a:pt x="954" y="596"/>
                    <a:pt x="954" y="381"/>
                  </a:cubicBezTo>
                  <a:cubicBezTo>
                    <a:pt x="954" y="124"/>
                    <a:pt x="694" y="1"/>
                    <a:pt x="45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7" name="Google Shape;9617;p98"/>
            <p:cNvSpPr/>
            <p:nvPr/>
          </p:nvSpPr>
          <p:spPr>
            <a:xfrm>
              <a:off x="10862823" y="329884"/>
              <a:ext cx="33634" cy="29473"/>
            </a:xfrm>
            <a:custGeom>
              <a:avLst/>
              <a:gdLst/>
              <a:ahLst/>
              <a:cxnLst/>
              <a:rect l="l" t="t" r="r" b="b"/>
              <a:pathLst>
                <a:path w="881" h="772" extrusionOk="0">
                  <a:moveTo>
                    <a:pt x="237" y="0"/>
                  </a:moveTo>
                  <a:cubicBezTo>
                    <a:pt x="103" y="0"/>
                    <a:pt x="1" y="75"/>
                    <a:pt x="11" y="262"/>
                  </a:cubicBezTo>
                  <a:lnTo>
                    <a:pt x="11" y="323"/>
                  </a:lnTo>
                  <a:cubicBezTo>
                    <a:pt x="32" y="547"/>
                    <a:pt x="295" y="771"/>
                    <a:pt x="515" y="771"/>
                  </a:cubicBezTo>
                  <a:cubicBezTo>
                    <a:pt x="627" y="771"/>
                    <a:pt x="727" y="713"/>
                    <a:pt x="779" y="569"/>
                  </a:cubicBezTo>
                  <a:cubicBezTo>
                    <a:pt x="881" y="284"/>
                    <a:pt x="498" y="0"/>
                    <a:pt x="23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8" name="Google Shape;9618;p98"/>
            <p:cNvSpPr/>
            <p:nvPr/>
          </p:nvSpPr>
          <p:spPr>
            <a:xfrm>
              <a:off x="10963612" y="525925"/>
              <a:ext cx="34245" cy="29511"/>
            </a:xfrm>
            <a:custGeom>
              <a:avLst/>
              <a:gdLst/>
              <a:ahLst/>
              <a:cxnLst/>
              <a:rect l="l" t="t" r="r" b="b"/>
              <a:pathLst>
                <a:path w="897" h="773" extrusionOk="0">
                  <a:moveTo>
                    <a:pt x="278" y="0"/>
                  </a:moveTo>
                  <a:cubicBezTo>
                    <a:pt x="125" y="0"/>
                    <a:pt x="1" y="83"/>
                    <a:pt x="12" y="285"/>
                  </a:cubicBezTo>
                  <a:cubicBezTo>
                    <a:pt x="12" y="316"/>
                    <a:pt x="12" y="316"/>
                    <a:pt x="12" y="347"/>
                  </a:cubicBezTo>
                  <a:cubicBezTo>
                    <a:pt x="52" y="566"/>
                    <a:pt x="299" y="772"/>
                    <a:pt x="509" y="772"/>
                  </a:cubicBezTo>
                  <a:cubicBezTo>
                    <a:pt x="623" y="772"/>
                    <a:pt x="726" y="712"/>
                    <a:pt x="780" y="562"/>
                  </a:cubicBezTo>
                  <a:cubicBezTo>
                    <a:pt x="897" y="250"/>
                    <a:pt x="544" y="0"/>
                    <a:pt x="27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19" name="Google Shape;9619;p98"/>
            <p:cNvSpPr/>
            <p:nvPr/>
          </p:nvSpPr>
          <p:spPr>
            <a:xfrm>
              <a:off x="11046610" y="1030326"/>
              <a:ext cx="39399" cy="33711"/>
            </a:xfrm>
            <a:custGeom>
              <a:avLst/>
              <a:gdLst/>
              <a:ahLst/>
              <a:cxnLst/>
              <a:rect l="l" t="t" r="r" b="b"/>
              <a:pathLst>
                <a:path w="1032" h="883" extrusionOk="0">
                  <a:moveTo>
                    <a:pt x="571" y="1"/>
                  </a:moveTo>
                  <a:cubicBezTo>
                    <a:pt x="91" y="1"/>
                    <a:pt x="0" y="882"/>
                    <a:pt x="394" y="882"/>
                  </a:cubicBezTo>
                  <a:cubicBezTo>
                    <a:pt x="429" y="882"/>
                    <a:pt x="467" y="875"/>
                    <a:pt x="509" y="860"/>
                  </a:cubicBezTo>
                  <a:lnTo>
                    <a:pt x="571" y="830"/>
                  </a:lnTo>
                  <a:cubicBezTo>
                    <a:pt x="878" y="676"/>
                    <a:pt x="1031" y="31"/>
                    <a:pt x="57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0" name="Google Shape;9620;p98"/>
            <p:cNvSpPr/>
            <p:nvPr/>
          </p:nvSpPr>
          <p:spPr>
            <a:xfrm>
              <a:off x="10805786" y="493513"/>
              <a:ext cx="36956" cy="26610"/>
            </a:xfrm>
            <a:custGeom>
              <a:avLst/>
              <a:gdLst/>
              <a:ahLst/>
              <a:cxnLst/>
              <a:rect l="l" t="t" r="r" b="b"/>
              <a:pathLst>
                <a:path w="968" h="697" extrusionOk="0">
                  <a:moveTo>
                    <a:pt x="337" y="1"/>
                  </a:moveTo>
                  <a:cubicBezTo>
                    <a:pt x="166" y="1"/>
                    <a:pt x="15" y="89"/>
                    <a:pt x="1" y="305"/>
                  </a:cubicBezTo>
                  <a:cubicBezTo>
                    <a:pt x="1" y="566"/>
                    <a:pt x="269" y="697"/>
                    <a:pt x="511" y="697"/>
                  </a:cubicBezTo>
                  <a:cubicBezTo>
                    <a:pt x="753" y="697"/>
                    <a:pt x="968" y="566"/>
                    <a:pt x="861" y="305"/>
                  </a:cubicBezTo>
                  <a:cubicBezTo>
                    <a:pt x="861" y="305"/>
                    <a:pt x="830" y="275"/>
                    <a:pt x="830" y="275"/>
                  </a:cubicBezTo>
                  <a:cubicBezTo>
                    <a:pt x="749" y="112"/>
                    <a:pt x="529" y="1"/>
                    <a:pt x="33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1" name="Google Shape;9621;p98"/>
            <p:cNvSpPr/>
            <p:nvPr/>
          </p:nvSpPr>
          <p:spPr>
            <a:xfrm>
              <a:off x="10960519" y="463276"/>
              <a:ext cx="37452" cy="33711"/>
            </a:xfrm>
            <a:custGeom>
              <a:avLst/>
              <a:gdLst/>
              <a:ahLst/>
              <a:cxnLst/>
              <a:rect l="l" t="t" r="r" b="b"/>
              <a:pathLst>
                <a:path w="981" h="883" extrusionOk="0">
                  <a:moveTo>
                    <a:pt x="602" y="1"/>
                  </a:moveTo>
                  <a:cubicBezTo>
                    <a:pt x="569" y="1"/>
                    <a:pt x="532" y="8"/>
                    <a:pt x="492" y="23"/>
                  </a:cubicBezTo>
                  <a:lnTo>
                    <a:pt x="431" y="53"/>
                  </a:lnTo>
                  <a:cubicBezTo>
                    <a:pt x="124" y="207"/>
                    <a:pt x="1" y="852"/>
                    <a:pt x="462" y="882"/>
                  </a:cubicBezTo>
                  <a:cubicBezTo>
                    <a:pt x="941" y="882"/>
                    <a:pt x="980" y="1"/>
                    <a:pt x="602"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2" name="Google Shape;9622;p98"/>
            <p:cNvSpPr/>
            <p:nvPr/>
          </p:nvSpPr>
          <p:spPr>
            <a:xfrm>
              <a:off x="10759897" y="327860"/>
              <a:ext cx="36116" cy="34207"/>
            </a:xfrm>
            <a:custGeom>
              <a:avLst/>
              <a:gdLst/>
              <a:ahLst/>
              <a:cxnLst/>
              <a:rect l="l" t="t" r="r" b="b"/>
              <a:pathLst>
                <a:path w="946" h="896" extrusionOk="0">
                  <a:moveTo>
                    <a:pt x="362" y="0"/>
                  </a:moveTo>
                  <a:cubicBezTo>
                    <a:pt x="291" y="0"/>
                    <a:pt x="220" y="39"/>
                    <a:pt x="159" y="130"/>
                  </a:cubicBezTo>
                  <a:cubicBezTo>
                    <a:pt x="159" y="161"/>
                    <a:pt x="128" y="161"/>
                    <a:pt x="128" y="192"/>
                  </a:cubicBezTo>
                  <a:cubicBezTo>
                    <a:pt x="0" y="448"/>
                    <a:pt x="171" y="896"/>
                    <a:pt x="462" y="896"/>
                  </a:cubicBezTo>
                  <a:cubicBezTo>
                    <a:pt x="520" y="896"/>
                    <a:pt x="584" y="878"/>
                    <a:pt x="650" y="837"/>
                  </a:cubicBezTo>
                  <a:cubicBezTo>
                    <a:pt x="945" y="615"/>
                    <a:pt x="650" y="0"/>
                    <a:pt x="36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3" name="Google Shape;9623;p98"/>
            <p:cNvSpPr/>
            <p:nvPr/>
          </p:nvSpPr>
          <p:spPr>
            <a:xfrm>
              <a:off x="10972813" y="944732"/>
              <a:ext cx="39323" cy="25846"/>
            </a:xfrm>
            <a:custGeom>
              <a:avLst/>
              <a:gdLst/>
              <a:ahLst/>
              <a:cxnLst/>
              <a:rect l="l" t="t" r="r" b="b"/>
              <a:pathLst>
                <a:path w="1030" h="677" extrusionOk="0">
                  <a:moveTo>
                    <a:pt x="363" y="0"/>
                  </a:moveTo>
                  <a:cubicBezTo>
                    <a:pt x="168" y="0"/>
                    <a:pt x="1" y="99"/>
                    <a:pt x="17" y="339"/>
                  </a:cubicBezTo>
                  <a:cubicBezTo>
                    <a:pt x="44" y="572"/>
                    <a:pt x="275" y="677"/>
                    <a:pt x="496" y="677"/>
                  </a:cubicBezTo>
                  <a:cubicBezTo>
                    <a:pt x="770" y="677"/>
                    <a:pt x="1029" y="518"/>
                    <a:pt x="876" y="247"/>
                  </a:cubicBezTo>
                  <a:cubicBezTo>
                    <a:pt x="846" y="216"/>
                    <a:pt x="846" y="216"/>
                    <a:pt x="846" y="216"/>
                  </a:cubicBezTo>
                  <a:cubicBezTo>
                    <a:pt x="743" y="84"/>
                    <a:pt x="541" y="0"/>
                    <a:pt x="36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4" name="Google Shape;9624;p98"/>
            <p:cNvSpPr/>
            <p:nvPr/>
          </p:nvSpPr>
          <p:spPr>
            <a:xfrm>
              <a:off x="11151483" y="1006045"/>
              <a:ext cx="39056" cy="25846"/>
            </a:xfrm>
            <a:custGeom>
              <a:avLst/>
              <a:gdLst/>
              <a:ahLst/>
              <a:cxnLst/>
              <a:rect l="l" t="t" r="r" b="b"/>
              <a:pathLst>
                <a:path w="1023" h="677" extrusionOk="0">
                  <a:moveTo>
                    <a:pt x="404" y="0"/>
                  </a:moveTo>
                  <a:cubicBezTo>
                    <a:pt x="194" y="0"/>
                    <a:pt x="1" y="104"/>
                    <a:pt x="35" y="360"/>
                  </a:cubicBezTo>
                  <a:cubicBezTo>
                    <a:pt x="61" y="582"/>
                    <a:pt x="264" y="676"/>
                    <a:pt x="468" y="676"/>
                  </a:cubicBezTo>
                  <a:cubicBezTo>
                    <a:pt x="744" y="676"/>
                    <a:pt x="1023" y="502"/>
                    <a:pt x="864" y="237"/>
                  </a:cubicBezTo>
                  <a:cubicBezTo>
                    <a:pt x="864" y="207"/>
                    <a:pt x="833" y="207"/>
                    <a:pt x="833" y="176"/>
                  </a:cubicBezTo>
                  <a:cubicBezTo>
                    <a:pt x="751" y="67"/>
                    <a:pt x="572" y="0"/>
                    <a:pt x="404"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5" name="Google Shape;9625;p98"/>
            <p:cNvSpPr/>
            <p:nvPr/>
          </p:nvSpPr>
          <p:spPr>
            <a:xfrm>
              <a:off x="10939255" y="712537"/>
              <a:ext cx="36192" cy="34207"/>
            </a:xfrm>
            <a:custGeom>
              <a:avLst/>
              <a:gdLst/>
              <a:ahLst/>
              <a:cxnLst/>
              <a:rect l="l" t="t" r="r" b="b"/>
              <a:pathLst>
                <a:path w="948" h="896" extrusionOk="0">
                  <a:moveTo>
                    <a:pt x="415" y="1"/>
                  </a:moveTo>
                  <a:cubicBezTo>
                    <a:pt x="353" y="1"/>
                    <a:pt x="287" y="29"/>
                    <a:pt x="220" y="95"/>
                  </a:cubicBezTo>
                  <a:lnTo>
                    <a:pt x="189" y="126"/>
                  </a:lnTo>
                  <a:cubicBezTo>
                    <a:pt x="1" y="369"/>
                    <a:pt x="120" y="896"/>
                    <a:pt x="443" y="896"/>
                  </a:cubicBezTo>
                  <a:cubicBezTo>
                    <a:pt x="488" y="896"/>
                    <a:pt x="536" y="885"/>
                    <a:pt x="589" y="863"/>
                  </a:cubicBezTo>
                  <a:cubicBezTo>
                    <a:pt x="947" y="709"/>
                    <a:pt x="729" y="1"/>
                    <a:pt x="41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6" name="Google Shape;9626;p98"/>
            <p:cNvSpPr/>
            <p:nvPr/>
          </p:nvSpPr>
          <p:spPr>
            <a:xfrm>
              <a:off x="10889891" y="532148"/>
              <a:ext cx="44133" cy="25541"/>
            </a:xfrm>
            <a:custGeom>
              <a:avLst/>
              <a:gdLst/>
              <a:ahLst/>
              <a:cxnLst/>
              <a:rect l="l" t="t" r="r" b="b"/>
              <a:pathLst>
                <a:path w="1156" h="669" extrusionOk="0">
                  <a:moveTo>
                    <a:pt x="676" y="1"/>
                  </a:moveTo>
                  <a:cubicBezTo>
                    <a:pt x="359" y="1"/>
                    <a:pt x="0" y="298"/>
                    <a:pt x="254" y="552"/>
                  </a:cubicBezTo>
                  <a:lnTo>
                    <a:pt x="285" y="583"/>
                  </a:lnTo>
                  <a:cubicBezTo>
                    <a:pt x="369" y="642"/>
                    <a:pt x="476" y="668"/>
                    <a:pt x="584" y="668"/>
                  </a:cubicBezTo>
                  <a:cubicBezTo>
                    <a:pt x="869" y="668"/>
                    <a:pt x="1156" y="482"/>
                    <a:pt x="1022" y="214"/>
                  </a:cubicBezTo>
                  <a:cubicBezTo>
                    <a:pt x="955" y="62"/>
                    <a:pt x="820" y="1"/>
                    <a:pt x="67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7" name="Google Shape;9627;p98"/>
            <p:cNvSpPr/>
            <p:nvPr/>
          </p:nvSpPr>
          <p:spPr>
            <a:xfrm>
              <a:off x="11017709" y="632860"/>
              <a:ext cx="36956" cy="34360"/>
            </a:xfrm>
            <a:custGeom>
              <a:avLst/>
              <a:gdLst/>
              <a:ahLst/>
              <a:cxnLst/>
              <a:rect l="l" t="t" r="r" b="b"/>
              <a:pathLst>
                <a:path w="968" h="900" extrusionOk="0">
                  <a:moveTo>
                    <a:pt x="543" y="0"/>
                  </a:moveTo>
                  <a:cubicBezTo>
                    <a:pt x="501" y="0"/>
                    <a:pt x="455" y="10"/>
                    <a:pt x="407" y="33"/>
                  </a:cubicBezTo>
                  <a:cubicBezTo>
                    <a:pt x="1" y="236"/>
                    <a:pt x="265" y="899"/>
                    <a:pt x="577" y="899"/>
                  </a:cubicBezTo>
                  <a:cubicBezTo>
                    <a:pt x="643" y="899"/>
                    <a:pt x="711" y="870"/>
                    <a:pt x="775" y="801"/>
                  </a:cubicBezTo>
                  <a:cubicBezTo>
                    <a:pt x="775" y="801"/>
                    <a:pt x="806" y="770"/>
                    <a:pt x="806" y="770"/>
                  </a:cubicBezTo>
                  <a:cubicBezTo>
                    <a:pt x="968" y="527"/>
                    <a:pt x="845" y="0"/>
                    <a:pt x="543"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8" name="Google Shape;9628;p98"/>
            <p:cNvSpPr/>
            <p:nvPr/>
          </p:nvSpPr>
          <p:spPr>
            <a:xfrm>
              <a:off x="11009463" y="1051209"/>
              <a:ext cx="47302" cy="25923"/>
            </a:xfrm>
            <a:custGeom>
              <a:avLst/>
              <a:gdLst/>
              <a:ahLst/>
              <a:cxnLst/>
              <a:rect l="l" t="t" r="r" b="b"/>
              <a:pathLst>
                <a:path w="1239" h="679" extrusionOk="0">
                  <a:moveTo>
                    <a:pt x="614" y="1"/>
                  </a:moveTo>
                  <a:cubicBezTo>
                    <a:pt x="326" y="1"/>
                    <a:pt x="0" y="197"/>
                    <a:pt x="162" y="498"/>
                  </a:cubicBezTo>
                  <a:cubicBezTo>
                    <a:pt x="231" y="627"/>
                    <a:pt x="356" y="679"/>
                    <a:pt x="491" y="679"/>
                  </a:cubicBezTo>
                  <a:cubicBezTo>
                    <a:pt x="834" y="679"/>
                    <a:pt x="1239" y="341"/>
                    <a:pt x="930" y="98"/>
                  </a:cubicBezTo>
                  <a:cubicBezTo>
                    <a:pt x="899" y="68"/>
                    <a:pt x="899" y="68"/>
                    <a:pt x="868" y="68"/>
                  </a:cubicBezTo>
                  <a:cubicBezTo>
                    <a:pt x="800" y="22"/>
                    <a:pt x="709" y="1"/>
                    <a:pt x="614"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29" name="Google Shape;9629;p98"/>
            <p:cNvSpPr/>
            <p:nvPr/>
          </p:nvSpPr>
          <p:spPr>
            <a:xfrm>
              <a:off x="10931237" y="672756"/>
              <a:ext cx="46042" cy="31382"/>
            </a:xfrm>
            <a:custGeom>
              <a:avLst/>
              <a:gdLst/>
              <a:ahLst/>
              <a:cxnLst/>
              <a:rect l="l" t="t" r="r" b="b"/>
              <a:pathLst>
                <a:path w="1206" h="822" extrusionOk="0">
                  <a:moveTo>
                    <a:pt x="731" y="0"/>
                  </a:moveTo>
                  <a:cubicBezTo>
                    <a:pt x="723" y="0"/>
                    <a:pt x="715" y="1"/>
                    <a:pt x="707" y="1"/>
                  </a:cubicBezTo>
                  <a:lnTo>
                    <a:pt x="645" y="1"/>
                  </a:lnTo>
                  <a:cubicBezTo>
                    <a:pt x="307" y="63"/>
                    <a:pt x="0" y="646"/>
                    <a:pt x="430" y="800"/>
                  </a:cubicBezTo>
                  <a:cubicBezTo>
                    <a:pt x="471" y="815"/>
                    <a:pt x="511" y="822"/>
                    <a:pt x="550" y="822"/>
                  </a:cubicBezTo>
                  <a:cubicBezTo>
                    <a:pt x="965" y="822"/>
                    <a:pt x="1205" y="0"/>
                    <a:pt x="73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0" name="Google Shape;9630;p98"/>
            <p:cNvSpPr/>
            <p:nvPr/>
          </p:nvSpPr>
          <p:spPr>
            <a:xfrm>
              <a:off x="10954946" y="640305"/>
              <a:ext cx="35581" cy="26037"/>
            </a:xfrm>
            <a:custGeom>
              <a:avLst/>
              <a:gdLst/>
              <a:ahLst/>
              <a:cxnLst/>
              <a:rect l="l" t="t" r="r" b="b"/>
              <a:pathLst>
                <a:path w="932" h="682" extrusionOk="0">
                  <a:moveTo>
                    <a:pt x="387" y="1"/>
                  </a:moveTo>
                  <a:cubicBezTo>
                    <a:pt x="176" y="1"/>
                    <a:pt x="1" y="103"/>
                    <a:pt x="86" y="329"/>
                  </a:cubicBezTo>
                  <a:cubicBezTo>
                    <a:pt x="86" y="360"/>
                    <a:pt x="86" y="360"/>
                    <a:pt x="116" y="391"/>
                  </a:cubicBezTo>
                  <a:cubicBezTo>
                    <a:pt x="200" y="559"/>
                    <a:pt x="433" y="681"/>
                    <a:pt x="625" y="681"/>
                  </a:cubicBezTo>
                  <a:cubicBezTo>
                    <a:pt x="783" y="681"/>
                    <a:pt x="915" y="599"/>
                    <a:pt x="915" y="391"/>
                  </a:cubicBezTo>
                  <a:cubicBezTo>
                    <a:pt x="931" y="142"/>
                    <a:pt x="634" y="1"/>
                    <a:pt x="38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1" name="Google Shape;9631;p98"/>
            <p:cNvSpPr/>
            <p:nvPr/>
          </p:nvSpPr>
          <p:spPr>
            <a:xfrm>
              <a:off x="10962123" y="359777"/>
              <a:ext cx="37147" cy="32794"/>
            </a:xfrm>
            <a:custGeom>
              <a:avLst/>
              <a:gdLst/>
              <a:ahLst/>
              <a:cxnLst/>
              <a:rect l="l" t="t" r="r" b="b"/>
              <a:pathLst>
                <a:path w="973" h="859" extrusionOk="0">
                  <a:moveTo>
                    <a:pt x="490" y="0"/>
                  </a:moveTo>
                  <a:cubicBezTo>
                    <a:pt x="36" y="0"/>
                    <a:pt x="0" y="858"/>
                    <a:pt x="382" y="858"/>
                  </a:cubicBezTo>
                  <a:cubicBezTo>
                    <a:pt x="421" y="858"/>
                    <a:pt x="464" y="849"/>
                    <a:pt x="512" y="830"/>
                  </a:cubicBezTo>
                  <a:lnTo>
                    <a:pt x="542" y="799"/>
                  </a:lnTo>
                  <a:cubicBezTo>
                    <a:pt x="849" y="646"/>
                    <a:pt x="972" y="1"/>
                    <a:pt x="512" y="1"/>
                  </a:cubicBezTo>
                  <a:cubicBezTo>
                    <a:pt x="504" y="0"/>
                    <a:pt x="497" y="0"/>
                    <a:pt x="49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2" name="Google Shape;9632;p98"/>
            <p:cNvSpPr/>
            <p:nvPr/>
          </p:nvSpPr>
          <p:spPr>
            <a:xfrm>
              <a:off x="11252997" y="977680"/>
              <a:ext cx="36345" cy="26762"/>
            </a:xfrm>
            <a:custGeom>
              <a:avLst/>
              <a:gdLst/>
              <a:ahLst/>
              <a:cxnLst/>
              <a:rect l="l" t="t" r="r" b="b"/>
              <a:pathLst>
                <a:path w="952" h="701" extrusionOk="0">
                  <a:moveTo>
                    <a:pt x="326" y="1"/>
                  </a:moveTo>
                  <a:cubicBezTo>
                    <a:pt x="159" y="1"/>
                    <a:pt x="16" y="88"/>
                    <a:pt x="16" y="305"/>
                  </a:cubicBezTo>
                  <a:cubicBezTo>
                    <a:pt x="1" y="570"/>
                    <a:pt x="270" y="700"/>
                    <a:pt x="511" y="700"/>
                  </a:cubicBezTo>
                  <a:cubicBezTo>
                    <a:pt x="744" y="700"/>
                    <a:pt x="951" y="577"/>
                    <a:pt x="846" y="336"/>
                  </a:cubicBezTo>
                  <a:cubicBezTo>
                    <a:pt x="846" y="305"/>
                    <a:pt x="846" y="305"/>
                    <a:pt x="815" y="274"/>
                  </a:cubicBezTo>
                  <a:cubicBezTo>
                    <a:pt x="734" y="111"/>
                    <a:pt x="514" y="1"/>
                    <a:pt x="32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3" name="Google Shape;9633;p98"/>
            <p:cNvSpPr/>
            <p:nvPr/>
          </p:nvSpPr>
          <p:spPr>
            <a:xfrm>
              <a:off x="10913638" y="356035"/>
              <a:ext cx="36421" cy="33100"/>
            </a:xfrm>
            <a:custGeom>
              <a:avLst/>
              <a:gdLst/>
              <a:ahLst/>
              <a:cxnLst/>
              <a:rect l="l" t="t" r="r" b="b"/>
              <a:pathLst>
                <a:path w="954" h="867" extrusionOk="0">
                  <a:moveTo>
                    <a:pt x="576" y="1"/>
                  </a:moveTo>
                  <a:cubicBezTo>
                    <a:pt x="533" y="1"/>
                    <a:pt x="484" y="12"/>
                    <a:pt x="431" y="37"/>
                  </a:cubicBezTo>
                  <a:lnTo>
                    <a:pt x="400" y="37"/>
                  </a:lnTo>
                  <a:cubicBezTo>
                    <a:pt x="93" y="222"/>
                    <a:pt x="1" y="866"/>
                    <a:pt x="461" y="866"/>
                  </a:cubicBezTo>
                  <a:cubicBezTo>
                    <a:pt x="930" y="866"/>
                    <a:pt x="953" y="1"/>
                    <a:pt x="57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4" name="Google Shape;9634;p98"/>
            <p:cNvSpPr/>
            <p:nvPr/>
          </p:nvSpPr>
          <p:spPr>
            <a:xfrm>
              <a:off x="10975371" y="697342"/>
              <a:ext cx="35009" cy="28939"/>
            </a:xfrm>
            <a:custGeom>
              <a:avLst/>
              <a:gdLst/>
              <a:ahLst/>
              <a:cxnLst/>
              <a:rect l="l" t="t" r="r" b="b"/>
              <a:pathLst>
                <a:path w="917" h="758" extrusionOk="0">
                  <a:moveTo>
                    <a:pt x="275" y="1"/>
                  </a:moveTo>
                  <a:cubicBezTo>
                    <a:pt x="123" y="1"/>
                    <a:pt x="0" y="81"/>
                    <a:pt x="11" y="278"/>
                  </a:cubicBezTo>
                  <a:cubicBezTo>
                    <a:pt x="11" y="278"/>
                    <a:pt x="11" y="309"/>
                    <a:pt x="11" y="309"/>
                  </a:cubicBezTo>
                  <a:cubicBezTo>
                    <a:pt x="52" y="533"/>
                    <a:pt x="309" y="757"/>
                    <a:pt x="522" y="757"/>
                  </a:cubicBezTo>
                  <a:cubicBezTo>
                    <a:pt x="630" y="757"/>
                    <a:pt x="727" y="699"/>
                    <a:pt x="779" y="555"/>
                  </a:cubicBezTo>
                  <a:cubicBezTo>
                    <a:pt x="917" y="259"/>
                    <a:pt x="548" y="1"/>
                    <a:pt x="27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5" name="Google Shape;9635;p98"/>
            <p:cNvSpPr/>
            <p:nvPr/>
          </p:nvSpPr>
          <p:spPr>
            <a:xfrm>
              <a:off x="10964604" y="437124"/>
              <a:ext cx="38177" cy="33711"/>
            </a:xfrm>
            <a:custGeom>
              <a:avLst/>
              <a:gdLst/>
              <a:ahLst/>
              <a:cxnLst/>
              <a:rect l="l" t="t" r="r" b="b"/>
              <a:pathLst>
                <a:path w="1000" h="883" extrusionOk="0">
                  <a:moveTo>
                    <a:pt x="517" y="1"/>
                  </a:moveTo>
                  <a:cubicBezTo>
                    <a:pt x="56" y="1"/>
                    <a:pt x="0" y="882"/>
                    <a:pt x="395" y="882"/>
                  </a:cubicBezTo>
                  <a:cubicBezTo>
                    <a:pt x="429" y="882"/>
                    <a:pt x="467" y="876"/>
                    <a:pt x="508" y="861"/>
                  </a:cubicBezTo>
                  <a:lnTo>
                    <a:pt x="539" y="830"/>
                  </a:lnTo>
                  <a:cubicBezTo>
                    <a:pt x="846" y="677"/>
                    <a:pt x="999" y="32"/>
                    <a:pt x="539" y="1"/>
                  </a:cubicBezTo>
                  <a:cubicBezTo>
                    <a:pt x="531" y="1"/>
                    <a:pt x="524" y="1"/>
                    <a:pt x="517"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6" name="Google Shape;9636;p98"/>
            <p:cNvSpPr/>
            <p:nvPr/>
          </p:nvSpPr>
          <p:spPr>
            <a:xfrm>
              <a:off x="10968155" y="577923"/>
              <a:ext cx="36307" cy="26762"/>
            </a:xfrm>
            <a:custGeom>
              <a:avLst/>
              <a:gdLst/>
              <a:ahLst/>
              <a:cxnLst/>
              <a:rect l="l" t="t" r="r" b="b"/>
              <a:pathLst>
                <a:path w="951" h="701" extrusionOk="0">
                  <a:moveTo>
                    <a:pt x="326" y="1"/>
                  </a:moveTo>
                  <a:cubicBezTo>
                    <a:pt x="159" y="1"/>
                    <a:pt x="16" y="88"/>
                    <a:pt x="16" y="305"/>
                  </a:cubicBezTo>
                  <a:cubicBezTo>
                    <a:pt x="0" y="570"/>
                    <a:pt x="270" y="700"/>
                    <a:pt x="510" y="700"/>
                  </a:cubicBezTo>
                  <a:cubicBezTo>
                    <a:pt x="744" y="700"/>
                    <a:pt x="951" y="578"/>
                    <a:pt x="845" y="336"/>
                  </a:cubicBezTo>
                  <a:cubicBezTo>
                    <a:pt x="845" y="305"/>
                    <a:pt x="845" y="274"/>
                    <a:pt x="814" y="274"/>
                  </a:cubicBezTo>
                  <a:cubicBezTo>
                    <a:pt x="733" y="112"/>
                    <a:pt x="514" y="1"/>
                    <a:pt x="32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7" name="Google Shape;9637;p98"/>
            <p:cNvSpPr/>
            <p:nvPr/>
          </p:nvSpPr>
          <p:spPr>
            <a:xfrm>
              <a:off x="10965215" y="312933"/>
              <a:ext cx="37376" cy="32833"/>
            </a:xfrm>
            <a:custGeom>
              <a:avLst/>
              <a:gdLst/>
              <a:ahLst/>
              <a:cxnLst/>
              <a:rect l="l" t="t" r="r" b="b"/>
              <a:pathLst>
                <a:path w="979" h="860" extrusionOk="0">
                  <a:moveTo>
                    <a:pt x="594" y="1"/>
                  </a:moveTo>
                  <a:cubicBezTo>
                    <a:pt x="554" y="1"/>
                    <a:pt x="510" y="10"/>
                    <a:pt x="461" y="30"/>
                  </a:cubicBezTo>
                  <a:lnTo>
                    <a:pt x="431" y="30"/>
                  </a:lnTo>
                  <a:cubicBezTo>
                    <a:pt x="124" y="214"/>
                    <a:pt x="1" y="859"/>
                    <a:pt x="461" y="859"/>
                  </a:cubicBezTo>
                  <a:cubicBezTo>
                    <a:pt x="935" y="859"/>
                    <a:pt x="979" y="1"/>
                    <a:pt x="59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8" name="Google Shape;9638;p98"/>
            <p:cNvSpPr/>
            <p:nvPr/>
          </p:nvSpPr>
          <p:spPr>
            <a:xfrm>
              <a:off x="10997628" y="566699"/>
              <a:ext cx="42644" cy="31306"/>
            </a:xfrm>
            <a:custGeom>
              <a:avLst/>
              <a:gdLst/>
              <a:ahLst/>
              <a:cxnLst/>
              <a:rect l="l" t="t" r="r" b="b"/>
              <a:pathLst>
                <a:path w="1117" h="820" extrusionOk="0">
                  <a:moveTo>
                    <a:pt x="584" y="0"/>
                  </a:moveTo>
                  <a:cubicBezTo>
                    <a:pt x="159" y="0"/>
                    <a:pt x="1" y="820"/>
                    <a:pt x="410" y="820"/>
                  </a:cubicBezTo>
                  <a:cubicBezTo>
                    <a:pt x="429" y="820"/>
                    <a:pt x="450" y="818"/>
                    <a:pt x="472" y="814"/>
                  </a:cubicBezTo>
                  <a:lnTo>
                    <a:pt x="534" y="814"/>
                  </a:lnTo>
                  <a:cubicBezTo>
                    <a:pt x="871" y="722"/>
                    <a:pt x="1117" y="138"/>
                    <a:pt x="687" y="16"/>
                  </a:cubicBezTo>
                  <a:cubicBezTo>
                    <a:pt x="651" y="5"/>
                    <a:pt x="617" y="0"/>
                    <a:pt x="58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39" name="Google Shape;9639;p98"/>
            <p:cNvSpPr/>
            <p:nvPr/>
          </p:nvSpPr>
          <p:spPr>
            <a:xfrm>
              <a:off x="10948532" y="340344"/>
              <a:ext cx="33558" cy="28595"/>
            </a:xfrm>
            <a:custGeom>
              <a:avLst/>
              <a:gdLst/>
              <a:ahLst/>
              <a:cxnLst/>
              <a:rect l="l" t="t" r="r" b="b"/>
              <a:pathLst>
                <a:path w="879" h="749" extrusionOk="0">
                  <a:moveTo>
                    <a:pt x="364" y="0"/>
                  </a:moveTo>
                  <a:cubicBezTo>
                    <a:pt x="252" y="0"/>
                    <a:pt x="152" y="58"/>
                    <a:pt x="100" y="203"/>
                  </a:cubicBezTo>
                  <a:cubicBezTo>
                    <a:pt x="0" y="482"/>
                    <a:pt x="368" y="749"/>
                    <a:pt x="629" y="749"/>
                  </a:cubicBezTo>
                  <a:cubicBezTo>
                    <a:pt x="769" y="749"/>
                    <a:pt x="878" y="672"/>
                    <a:pt x="868" y="479"/>
                  </a:cubicBezTo>
                  <a:cubicBezTo>
                    <a:pt x="868" y="479"/>
                    <a:pt x="868" y="448"/>
                    <a:pt x="868" y="448"/>
                  </a:cubicBezTo>
                  <a:cubicBezTo>
                    <a:pt x="847" y="224"/>
                    <a:pt x="584" y="0"/>
                    <a:pt x="36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0" name="Google Shape;9640;p98"/>
            <p:cNvSpPr/>
            <p:nvPr/>
          </p:nvSpPr>
          <p:spPr>
            <a:xfrm>
              <a:off x="10932612" y="302510"/>
              <a:ext cx="35429" cy="29511"/>
            </a:xfrm>
            <a:custGeom>
              <a:avLst/>
              <a:gdLst/>
              <a:ahLst/>
              <a:cxnLst/>
              <a:rect l="l" t="t" r="r" b="b"/>
              <a:pathLst>
                <a:path w="928" h="773" extrusionOk="0">
                  <a:moveTo>
                    <a:pt x="397" y="0"/>
                  </a:moveTo>
                  <a:cubicBezTo>
                    <a:pt x="278" y="0"/>
                    <a:pt x="172" y="60"/>
                    <a:pt x="118" y="211"/>
                  </a:cubicBezTo>
                  <a:cubicBezTo>
                    <a:pt x="1" y="523"/>
                    <a:pt x="366" y="773"/>
                    <a:pt x="641" y="773"/>
                  </a:cubicBezTo>
                  <a:cubicBezTo>
                    <a:pt x="799" y="773"/>
                    <a:pt x="927" y="689"/>
                    <a:pt x="916" y="487"/>
                  </a:cubicBezTo>
                  <a:cubicBezTo>
                    <a:pt x="916" y="457"/>
                    <a:pt x="916" y="457"/>
                    <a:pt x="916" y="426"/>
                  </a:cubicBezTo>
                  <a:cubicBezTo>
                    <a:pt x="876" y="207"/>
                    <a:pt x="616" y="0"/>
                    <a:pt x="39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1" name="Google Shape;9641;p98"/>
            <p:cNvSpPr/>
            <p:nvPr/>
          </p:nvSpPr>
          <p:spPr>
            <a:xfrm>
              <a:off x="11016793" y="463314"/>
              <a:ext cx="37796" cy="32604"/>
            </a:xfrm>
            <a:custGeom>
              <a:avLst/>
              <a:gdLst/>
              <a:ahLst/>
              <a:cxnLst/>
              <a:rect l="l" t="t" r="r" b="b"/>
              <a:pathLst>
                <a:path w="990" h="854" extrusionOk="0">
                  <a:moveTo>
                    <a:pt x="605" y="0"/>
                  </a:moveTo>
                  <a:cubicBezTo>
                    <a:pt x="571" y="0"/>
                    <a:pt x="533" y="7"/>
                    <a:pt x="492" y="22"/>
                  </a:cubicBezTo>
                  <a:lnTo>
                    <a:pt x="431" y="52"/>
                  </a:lnTo>
                  <a:cubicBezTo>
                    <a:pt x="124" y="206"/>
                    <a:pt x="1" y="851"/>
                    <a:pt x="431" y="851"/>
                  </a:cubicBezTo>
                  <a:cubicBezTo>
                    <a:pt x="445" y="852"/>
                    <a:pt x="459" y="853"/>
                    <a:pt x="473" y="853"/>
                  </a:cubicBezTo>
                  <a:cubicBezTo>
                    <a:pt x="916" y="853"/>
                    <a:pt x="990" y="0"/>
                    <a:pt x="60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2" name="Google Shape;9642;p98"/>
            <p:cNvSpPr/>
            <p:nvPr/>
          </p:nvSpPr>
          <p:spPr>
            <a:xfrm>
              <a:off x="10916005" y="353058"/>
              <a:ext cx="36345" cy="26572"/>
            </a:xfrm>
            <a:custGeom>
              <a:avLst/>
              <a:gdLst/>
              <a:ahLst/>
              <a:cxnLst/>
              <a:rect l="l" t="t" r="r" b="b"/>
              <a:pathLst>
                <a:path w="952" h="696" extrusionOk="0">
                  <a:moveTo>
                    <a:pt x="453" y="0"/>
                  </a:moveTo>
                  <a:cubicBezTo>
                    <a:pt x="215" y="0"/>
                    <a:pt x="0" y="131"/>
                    <a:pt x="92" y="392"/>
                  </a:cubicBezTo>
                  <a:lnTo>
                    <a:pt x="123" y="422"/>
                  </a:lnTo>
                  <a:cubicBezTo>
                    <a:pt x="221" y="585"/>
                    <a:pt x="447" y="696"/>
                    <a:pt x="639" y="696"/>
                  </a:cubicBezTo>
                  <a:cubicBezTo>
                    <a:pt x="809" y="696"/>
                    <a:pt x="952" y="608"/>
                    <a:pt x="952" y="392"/>
                  </a:cubicBezTo>
                  <a:cubicBezTo>
                    <a:pt x="952" y="131"/>
                    <a:pt x="691" y="0"/>
                    <a:pt x="45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3" name="Google Shape;9643;p98"/>
            <p:cNvSpPr/>
            <p:nvPr/>
          </p:nvSpPr>
          <p:spPr>
            <a:xfrm>
              <a:off x="10882370" y="459420"/>
              <a:ext cx="36001" cy="32794"/>
            </a:xfrm>
            <a:custGeom>
              <a:avLst/>
              <a:gdLst/>
              <a:ahLst/>
              <a:cxnLst/>
              <a:rect l="l" t="t" r="r" b="b"/>
              <a:pathLst>
                <a:path w="943" h="859" extrusionOk="0">
                  <a:moveTo>
                    <a:pt x="491" y="0"/>
                  </a:moveTo>
                  <a:cubicBezTo>
                    <a:pt x="37" y="0"/>
                    <a:pt x="1" y="858"/>
                    <a:pt x="360" y="858"/>
                  </a:cubicBezTo>
                  <a:cubicBezTo>
                    <a:pt x="397" y="858"/>
                    <a:pt x="437" y="849"/>
                    <a:pt x="482" y="830"/>
                  </a:cubicBezTo>
                  <a:lnTo>
                    <a:pt x="543" y="799"/>
                  </a:lnTo>
                  <a:cubicBezTo>
                    <a:pt x="850" y="646"/>
                    <a:pt x="943" y="1"/>
                    <a:pt x="513" y="1"/>
                  </a:cubicBezTo>
                  <a:cubicBezTo>
                    <a:pt x="505" y="0"/>
                    <a:pt x="498" y="0"/>
                    <a:pt x="49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4" name="Google Shape;9644;p98"/>
            <p:cNvSpPr/>
            <p:nvPr/>
          </p:nvSpPr>
          <p:spPr>
            <a:xfrm>
              <a:off x="11078450" y="919421"/>
              <a:ext cx="36192" cy="35352"/>
            </a:xfrm>
            <a:custGeom>
              <a:avLst/>
              <a:gdLst/>
              <a:ahLst/>
              <a:cxnLst/>
              <a:rect l="l" t="t" r="r" b="b"/>
              <a:pathLst>
                <a:path w="948" h="926" extrusionOk="0">
                  <a:moveTo>
                    <a:pt x="417" y="1"/>
                  </a:moveTo>
                  <a:cubicBezTo>
                    <a:pt x="357" y="1"/>
                    <a:pt x="293" y="25"/>
                    <a:pt x="228" y="81"/>
                  </a:cubicBezTo>
                  <a:lnTo>
                    <a:pt x="197" y="142"/>
                  </a:lnTo>
                  <a:cubicBezTo>
                    <a:pt x="1" y="367"/>
                    <a:pt x="61" y="925"/>
                    <a:pt x="402" y="925"/>
                  </a:cubicBezTo>
                  <a:cubicBezTo>
                    <a:pt x="433" y="925"/>
                    <a:pt x="468" y="920"/>
                    <a:pt x="505" y="910"/>
                  </a:cubicBezTo>
                  <a:cubicBezTo>
                    <a:pt x="947" y="753"/>
                    <a:pt x="749" y="1"/>
                    <a:pt x="41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5" name="Google Shape;9645;p98"/>
            <p:cNvSpPr/>
            <p:nvPr/>
          </p:nvSpPr>
          <p:spPr>
            <a:xfrm>
              <a:off x="11199511" y="833063"/>
              <a:ext cx="36879" cy="33596"/>
            </a:xfrm>
            <a:custGeom>
              <a:avLst/>
              <a:gdLst/>
              <a:ahLst/>
              <a:cxnLst/>
              <a:rect l="l" t="t" r="r" b="b"/>
              <a:pathLst>
                <a:path w="966" h="880" extrusionOk="0">
                  <a:moveTo>
                    <a:pt x="527" y="1"/>
                  </a:moveTo>
                  <a:cubicBezTo>
                    <a:pt x="470" y="1"/>
                    <a:pt x="408" y="22"/>
                    <a:pt x="343" y="70"/>
                  </a:cubicBezTo>
                  <a:cubicBezTo>
                    <a:pt x="1" y="290"/>
                    <a:pt x="319" y="879"/>
                    <a:pt x="619" y="879"/>
                  </a:cubicBezTo>
                  <a:cubicBezTo>
                    <a:pt x="696" y="879"/>
                    <a:pt x="771" y="840"/>
                    <a:pt x="834" y="746"/>
                  </a:cubicBezTo>
                  <a:lnTo>
                    <a:pt x="865" y="715"/>
                  </a:lnTo>
                  <a:cubicBezTo>
                    <a:pt x="966" y="462"/>
                    <a:pt x="796" y="1"/>
                    <a:pt x="52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6" name="Google Shape;9646;p98"/>
            <p:cNvSpPr/>
            <p:nvPr/>
          </p:nvSpPr>
          <p:spPr>
            <a:xfrm>
              <a:off x="11007440" y="1155319"/>
              <a:ext cx="37032" cy="26724"/>
            </a:xfrm>
            <a:custGeom>
              <a:avLst/>
              <a:gdLst/>
              <a:ahLst/>
              <a:cxnLst/>
              <a:rect l="l" t="t" r="r" b="b"/>
              <a:pathLst>
                <a:path w="970" h="700" extrusionOk="0">
                  <a:moveTo>
                    <a:pt x="335" y="0"/>
                  </a:moveTo>
                  <a:cubicBezTo>
                    <a:pt x="155" y="0"/>
                    <a:pt x="0" y="93"/>
                    <a:pt x="0" y="319"/>
                  </a:cubicBezTo>
                  <a:cubicBezTo>
                    <a:pt x="15" y="576"/>
                    <a:pt x="276" y="699"/>
                    <a:pt x="511" y="699"/>
                  </a:cubicBezTo>
                  <a:cubicBezTo>
                    <a:pt x="754" y="699"/>
                    <a:pt x="969" y="568"/>
                    <a:pt x="860" y="319"/>
                  </a:cubicBezTo>
                  <a:cubicBezTo>
                    <a:pt x="829" y="288"/>
                    <a:pt x="829" y="258"/>
                    <a:pt x="829" y="258"/>
                  </a:cubicBezTo>
                  <a:cubicBezTo>
                    <a:pt x="735" y="101"/>
                    <a:pt x="522" y="0"/>
                    <a:pt x="33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7" name="Google Shape;9647;p98"/>
            <p:cNvSpPr/>
            <p:nvPr/>
          </p:nvSpPr>
          <p:spPr>
            <a:xfrm>
              <a:off x="11160493" y="845967"/>
              <a:ext cx="38674" cy="25617"/>
            </a:xfrm>
            <a:custGeom>
              <a:avLst/>
              <a:gdLst/>
              <a:ahLst/>
              <a:cxnLst/>
              <a:rect l="l" t="t" r="r" b="b"/>
              <a:pathLst>
                <a:path w="1013" h="671" extrusionOk="0">
                  <a:moveTo>
                    <a:pt x="532" y="0"/>
                  </a:moveTo>
                  <a:cubicBezTo>
                    <a:pt x="262" y="0"/>
                    <a:pt x="0" y="152"/>
                    <a:pt x="137" y="408"/>
                  </a:cubicBezTo>
                  <a:lnTo>
                    <a:pt x="167" y="469"/>
                  </a:lnTo>
                  <a:cubicBezTo>
                    <a:pt x="266" y="596"/>
                    <a:pt x="454" y="671"/>
                    <a:pt x="627" y="671"/>
                  </a:cubicBezTo>
                  <a:cubicBezTo>
                    <a:pt x="831" y="671"/>
                    <a:pt x="1013" y="565"/>
                    <a:pt x="996" y="316"/>
                  </a:cubicBezTo>
                  <a:cubicBezTo>
                    <a:pt x="969" y="97"/>
                    <a:pt x="748" y="0"/>
                    <a:pt x="53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8" name="Google Shape;9648;p98"/>
            <p:cNvSpPr/>
            <p:nvPr/>
          </p:nvSpPr>
          <p:spPr>
            <a:xfrm>
              <a:off x="10883057" y="423571"/>
              <a:ext cx="40086" cy="25999"/>
            </a:xfrm>
            <a:custGeom>
              <a:avLst/>
              <a:gdLst/>
              <a:ahLst/>
              <a:cxnLst/>
              <a:rect l="l" t="t" r="r" b="b"/>
              <a:pathLst>
                <a:path w="1050" h="681" extrusionOk="0">
                  <a:moveTo>
                    <a:pt x="558" y="0"/>
                  </a:moveTo>
                  <a:cubicBezTo>
                    <a:pt x="278" y="0"/>
                    <a:pt x="0" y="170"/>
                    <a:pt x="157" y="448"/>
                  </a:cubicBezTo>
                  <a:lnTo>
                    <a:pt x="218" y="479"/>
                  </a:lnTo>
                  <a:cubicBezTo>
                    <a:pt x="303" y="606"/>
                    <a:pt x="490" y="681"/>
                    <a:pt x="662" y="681"/>
                  </a:cubicBezTo>
                  <a:cubicBezTo>
                    <a:pt x="867" y="681"/>
                    <a:pt x="1050" y="575"/>
                    <a:pt x="1017" y="326"/>
                  </a:cubicBezTo>
                  <a:cubicBezTo>
                    <a:pt x="990" y="99"/>
                    <a:pt x="773" y="0"/>
                    <a:pt x="55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49" name="Google Shape;9649;p98"/>
            <p:cNvSpPr/>
            <p:nvPr/>
          </p:nvSpPr>
          <p:spPr>
            <a:xfrm>
              <a:off x="10821401" y="634044"/>
              <a:ext cx="35161" cy="34169"/>
            </a:xfrm>
            <a:custGeom>
              <a:avLst/>
              <a:gdLst/>
              <a:ahLst/>
              <a:cxnLst/>
              <a:rect l="l" t="t" r="r" b="b"/>
              <a:pathLst>
                <a:path w="921" h="895" extrusionOk="0">
                  <a:moveTo>
                    <a:pt x="504" y="0"/>
                  </a:moveTo>
                  <a:cubicBezTo>
                    <a:pt x="460" y="0"/>
                    <a:pt x="412" y="10"/>
                    <a:pt x="359" y="33"/>
                  </a:cubicBezTo>
                  <a:cubicBezTo>
                    <a:pt x="1" y="186"/>
                    <a:pt x="219" y="895"/>
                    <a:pt x="515" y="895"/>
                  </a:cubicBezTo>
                  <a:cubicBezTo>
                    <a:pt x="574" y="895"/>
                    <a:pt x="636" y="867"/>
                    <a:pt x="697" y="800"/>
                  </a:cubicBezTo>
                  <a:lnTo>
                    <a:pt x="759" y="770"/>
                  </a:lnTo>
                  <a:cubicBezTo>
                    <a:pt x="920" y="527"/>
                    <a:pt x="822" y="0"/>
                    <a:pt x="50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0" name="Google Shape;9650;p98"/>
            <p:cNvSpPr/>
            <p:nvPr/>
          </p:nvSpPr>
          <p:spPr>
            <a:xfrm>
              <a:off x="11312058" y="1199911"/>
              <a:ext cx="45622" cy="25961"/>
            </a:xfrm>
            <a:custGeom>
              <a:avLst/>
              <a:gdLst/>
              <a:ahLst/>
              <a:cxnLst/>
              <a:rect l="l" t="t" r="r" b="b"/>
              <a:pathLst>
                <a:path w="1195" h="680" extrusionOk="0">
                  <a:moveTo>
                    <a:pt x="591" y="1"/>
                  </a:moveTo>
                  <a:cubicBezTo>
                    <a:pt x="307" y="1"/>
                    <a:pt x="0" y="178"/>
                    <a:pt x="158" y="471"/>
                  </a:cubicBezTo>
                  <a:cubicBezTo>
                    <a:pt x="223" y="620"/>
                    <a:pt x="356" y="679"/>
                    <a:pt x="498" y="679"/>
                  </a:cubicBezTo>
                  <a:cubicBezTo>
                    <a:pt x="823" y="679"/>
                    <a:pt x="1195" y="369"/>
                    <a:pt x="895" y="134"/>
                  </a:cubicBezTo>
                  <a:cubicBezTo>
                    <a:pt x="895" y="103"/>
                    <a:pt x="865" y="103"/>
                    <a:pt x="865" y="72"/>
                  </a:cubicBezTo>
                  <a:cubicBezTo>
                    <a:pt x="791" y="24"/>
                    <a:pt x="692" y="1"/>
                    <a:pt x="59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1" name="Google Shape;9651;p98"/>
            <p:cNvSpPr/>
            <p:nvPr/>
          </p:nvSpPr>
          <p:spPr>
            <a:xfrm>
              <a:off x="10965024" y="703832"/>
              <a:ext cx="34856" cy="33940"/>
            </a:xfrm>
            <a:custGeom>
              <a:avLst/>
              <a:gdLst/>
              <a:ahLst/>
              <a:cxnLst/>
              <a:rect l="l" t="t" r="r" b="b"/>
              <a:pathLst>
                <a:path w="913" h="889" extrusionOk="0">
                  <a:moveTo>
                    <a:pt x="403" y="1"/>
                  </a:moveTo>
                  <a:cubicBezTo>
                    <a:pt x="343" y="1"/>
                    <a:pt x="280" y="32"/>
                    <a:pt x="221" y="108"/>
                  </a:cubicBezTo>
                  <a:cubicBezTo>
                    <a:pt x="190" y="108"/>
                    <a:pt x="190" y="108"/>
                    <a:pt x="159" y="139"/>
                  </a:cubicBezTo>
                  <a:cubicBezTo>
                    <a:pt x="1" y="377"/>
                    <a:pt x="115" y="888"/>
                    <a:pt x="405" y="888"/>
                  </a:cubicBezTo>
                  <a:cubicBezTo>
                    <a:pt x="452" y="888"/>
                    <a:pt x="503" y="875"/>
                    <a:pt x="558" y="845"/>
                  </a:cubicBezTo>
                  <a:cubicBezTo>
                    <a:pt x="912" y="694"/>
                    <a:pt x="683" y="1"/>
                    <a:pt x="40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2" name="Google Shape;9652;p98"/>
            <p:cNvSpPr/>
            <p:nvPr/>
          </p:nvSpPr>
          <p:spPr>
            <a:xfrm>
              <a:off x="10842093" y="657561"/>
              <a:ext cx="45813" cy="30542"/>
            </a:xfrm>
            <a:custGeom>
              <a:avLst/>
              <a:gdLst/>
              <a:ahLst/>
              <a:cxnLst/>
              <a:rect l="l" t="t" r="r" b="b"/>
              <a:pathLst>
                <a:path w="1200" h="800" extrusionOk="0">
                  <a:moveTo>
                    <a:pt x="633" y="1"/>
                  </a:moveTo>
                  <a:cubicBezTo>
                    <a:pt x="228" y="1"/>
                    <a:pt x="1" y="799"/>
                    <a:pt x="469" y="799"/>
                  </a:cubicBezTo>
                  <a:cubicBezTo>
                    <a:pt x="477" y="799"/>
                    <a:pt x="485" y="799"/>
                    <a:pt x="493" y="798"/>
                  </a:cubicBezTo>
                  <a:lnTo>
                    <a:pt x="524" y="798"/>
                  </a:lnTo>
                  <a:cubicBezTo>
                    <a:pt x="861" y="737"/>
                    <a:pt x="1199" y="184"/>
                    <a:pt x="769" y="31"/>
                  </a:cubicBezTo>
                  <a:cubicBezTo>
                    <a:pt x="722" y="10"/>
                    <a:pt x="676" y="1"/>
                    <a:pt x="63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3" name="Google Shape;9653;p98"/>
            <p:cNvSpPr/>
            <p:nvPr/>
          </p:nvSpPr>
          <p:spPr>
            <a:xfrm>
              <a:off x="10903788" y="302892"/>
              <a:ext cx="46233" cy="31153"/>
            </a:xfrm>
            <a:custGeom>
              <a:avLst/>
              <a:gdLst/>
              <a:ahLst/>
              <a:cxnLst/>
              <a:rect l="l" t="t" r="r" b="b"/>
              <a:pathLst>
                <a:path w="1211" h="816" extrusionOk="0">
                  <a:moveTo>
                    <a:pt x="676" y="0"/>
                  </a:moveTo>
                  <a:cubicBezTo>
                    <a:pt x="252" y="0"/>
                    <a:pt x="0" y="816"/>
                    <a:pt x="479" y="816"/>
                  </a:cubicBezTo>
                  <a:cubicBezTo>
                    <a:pt x="488" y="816"/>
                    <a:pt x="496" y="816"/>
                    <a:pt x="504" y="815"/>
                  </a:cubicBezTo>
                  <a:lnTo>
                    <a:pt x="566" y="815"/>
                  </a:lnTo>
                  <a:cubicBezTo>
                    <a:pt x="904" y="754"/>
                    <a:pt x="1211" y="170"/>
                    <a:pt x="781" y="17"/>
                  </a:cubicBezTo>
                  <a:cubicBezTo>
                    <a:pt x="745" y="6"/>
                    <a:pt x="710" y="0"/>
                    <a:pt x="67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4" name="Google Shape;9654;p98"/>
            <p:cNvSpPr/>
            <p:nvPr/>
          </p:nvSpPr>
          <p:spPr>
            <a:xfrm>
              <a:off x="11036111" y="711773"/>
              <a:ext cx="35696" cy="26877"/>
            </a:xfrm>
            <a:custGeom>
              <a:avLst/>
              <a:gdLst/>
              <a:ahLst/>
              <a:cxnLst/>
              <a:rect l="l" t="t" r="r" b="b"/>
              <a:pathLst>
                <a:path w="935" h="704" extrusionOk="0">
                  <a:moveTo>
                    <a:pt x="302" y="1"/>
                  </a:moveTo>
                  <a:cubicBezTo>
                    <a:pt x="146" y="1"/>
                    <a:pt x="17" y="76"/>
                    <a:pt x="17" y="269"/>
                  </a:cubicBezTo>
                  <a:cubicBezTo>
                    <a:pt x="1" y="557"/>
                    <a:pt x="277" y="703"/>
                    <a:pt x="519" y="703"/>
                  </a:cubicBezTo>
                  <a:cubicBezTo>
                    <a:pt x="741" y="703"/>
                    <a:pt x="934" y="580"/>
                    <a:pt x="846" y="330"/>
                  </a:cubicBezTo>
                  <a:cubicBezTo>
                    <a:pt x="846" y="330"/>
                    <a:pt x="846" y="300"/>
                    <a:pt x="815" y="269"/>
                  </a:cubicBezTo>
                  <a:cubicBezTo>
                    <a:pt x="730" y="116"/>
                    <a:pt x="496" y="1"/>
                    <a:pt x="30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5" name="Google Shape;9655;p98"/>
            <p:cNvSpPr/>
            <p:nvPr/>
          </p:nvSpPr>
          <p:spPr>
            <a:xfrm>
              <a:off x="10983999" y="843982"/>
              <a:ext cx="37376" cy="32833"/>
            </a:xfrm>
            <a:custGeom>
              <a:avLst/>
              <a:gdLst/>
              <a:ahLst/>
              <a:cxnLst/>
              <a:rect l="l" t="t" r="r" b="b"/>
              <a:pathLst>
                <a:path w="979" h="860" extrusionOk="0">
                  <a:moveTo>
                    <a:pt x="616" y="1"/>
                  </a:moveTo>
                  <a:cubicBezTo>
                    <a:pt x="579" y="1"/>
                    <a:pt x="537" y="10"/>
                    <a:pt x="491" y="30"/>
                  </a:cubicBezTo>
                  <a:lnTo>
                    <a:pt x="430" y="30"/>
                  </a:lnTo>
                  <a:cubicBezTo>
                    <a:pt x="123" y="214"/>
                    <a:pt x="0" y="859"/>
                    <a:pt x="461" y="859"/>
                  </a:cubicBezTo>
                  <a:cubicBezTo>
                    <a:pt x="934" y="859"/>
                    <a:pt x="978" y="1"/>
                    <a:pt x="61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6" name="Google Shape;9656;p98"/>
            <p:cNvSpPr/>
            <p:nvPr/>
          </p:nvSpPr>
          <p:spPr>
            <a:xfrm>
              <a:off x="11074479" y="554864"/>
              <a:ext cx="34665" cy="29206"/>
            </a:xfrm>
            <a:custGeom>
              <a:avLst/>
              <a:gdLst/>
              <a:ahLst/>
              <a:cxnLst/>
              <a:rect l="l" t="t" r="r" b="b"/>
              <a:pathLst>
                <a:path w="908" h="765" extrusionOk="0">
                  <a:moveTo>
                    <a:pt x="360" y="0"/>
                  </a:moveTo>
                  <a:cubicBezTo>
                    <a:pt x="252" y="0"/>
                    <a:pt x="159" y="58"/>
                    <a:pt x="117" y="203"/>
                  </a:cubicBezTo>
                  <a:cubicBezTo>
                    <a:pt x="0" y="514"/>
                    <a:pt x="365" y="764"/>
                    <a:pt x="632" y="764"/>
                  </a:cubicBezTo>
                  <a:cubicBezTo>
                    <a:pt x="786" y="764"/>
                    <a:pt x="907" y="681"/>
                    <a:pt x="885" y="479"/>
                  </a:cubicBezTo>
                  <a:cubicBezTo>
                    <a:pt x="885" y="479"/>
                    <a:pt x="885" y="448"/>
                    <a:pt x="885" y="448"/>
                  </a:cubicBezTo>
                  <a:cubicBezTo>
                    <a:pt x="844" y="224"/>
                    <a:pt x="574" y="0"/>
                    <a:pt x="36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7" name="Google Shape;9657;p98"/>
            <p:cNvSpPr/>
            <p:nvPr/>
          </p:nvSpPr>
          <p:spPr>
            <a:xfrm>
              <a:off x="10865572" y="285102"/>
              <a:ext cx="37834" cy="32604"/>
            </a:xfrm>
            <a:custGeom>
              <a:avLst/>
              <a:gdLst/>
              <a:ahLst/>
              <a:cxnLst/>
              <a:rect l="l" t="t" r="r" b="b"/>
              <a:pathLst>
                <a:path w="991" h="854" extrusionOk="0">
                  <a:moveTo>
                    <a:pt x="629" y="1"/>
                  </a:moveTo>
                  <a:cubicBezTo>
                    <a:pt x="597" y="1"/>
                    <a:pt x="562" y="8"/>
                    <a:pt x="523" y="22"/>
                  </a:cubicBezTo>
                  <a:lnTo>
                    <a:pt x="461" y="53"/>
                  </a:lnTo>
                  <a:cubicBezTo>
                    <a:pt x="154" y="206"/>
                    <a:pt x="1" y="851"/>
                    <a:pt x="461" y="851"/>
                  </a:cubicBezTo>
                  <a:cubicBezTo>
                    <a:pt x="475" y="853"/>
                    <a:pt x="488" y="854"/>
                    <a:pt x="501" y="854"/>
                  </a:cubicBezTo>
                  <a:cubicBezTo>
                    <a:pt x="919" y="854"/>
                    <a:pt x="990" y="1"/>
                    <a:pt x="62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8" name="Google Shape;9658;p98"/>
            <p:cNvSpPr/>
            <p:nvPr/>
          </p:nvSpPr>
          <p:spPr>
            <a:xfrm>
              <a:off x="10924785" y="662830"/>
              <a:ext cx="35772" cy="27450"/>
            </a:xfrm>
            <a:custGeom>
              <a:avLst/>
              <a:gdLst/>
              <a:ahLst/>
              <a:cxnLst/>
              <a:rect l="l" t="t" r="r" b="b"/>
              <a:pathLst>
                <a:path w="937" h="719" extrusionOk="0">
                  <a:moveTo>
                    <a:pt x="442" y="0"/>
                  </a:moveTo>
                  <a:cubicBezTo>
                    <a:pt x="208" y="0"/>
                    <a:pt x="0" y="138"/>
                    <a:pt x="108" y="415"/>
                  </a:cubicBezTo>
                  <a:cubicBezTo>
                    <a:pt x="108" y="415"/>
                    <a:pt x="108" y="445"/>
                    <a:pt x="139" y="445"/>
                  </a:cubicBezTo>
                  <a:cubicBezTo>
                    <a:pt x="220" y="608"/>
                    <a:pt x="439" y="719"/>
                    <a:pt x="627" y="719"/>
                  </a:cubicBezTo>
                  <a:cubicBezTo>
                    <a:pt x="794" y="719"/>
                    <a:pt x="937" y="631"/>
                    <a:pt x="937" y="415"/>
                  </a:cubicBezTo>
                  <a:cubicBezTo>
                    <a:pt x="937" y="138"/>
                    <a:pt x="676" y="0"/>
                    <a:pt x="442"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59" name="Google Shape;9659;p98"/>
            <p:cNvSpPr/>
            <p:nvPr/>
          </p:nvSpPr>
          <p:spPr>
            <a:xfrm>
              <a:off x="10844842" y="133499"/>
              <a:ext cx="37185" cy="32565"/>
            </a:xfrm>
            <a:custGeom>
              <a:avLst/>
              <a:gdLst/>
              <a:ahLst/>
              <a:cxnLst/>
              <a:rect l="l" t="t" r="r" b="b"/>
              <a:pathLst>
                <a:path w="974" h="853" extrusionOk="0">
                  <a:moveTo>
                    <a:pt x="491" y="1"/>
                  </a:moveTo>
                  <a:cubicBezTo>
                    <a:pt x="32" y="1"/>
                    <a:pt x="1" y="852"/>
                    <a:pt x="396" y="852"/>
                  </a:cubicBezTo>
                  <a:cubicBezTo>
                    <a:pt x="432" y="852"/>
                    <a:pt x="471" y="845"/>
                    <a:pt x="513" y="830"/>
                  </a:cubicBezTo>
                  <a:cubicBezTo>
                    <a:pt x="513" y="830"/>
                    <a:pt x="544" y="830"/>
                    <a:pt x="574" y="800"/>
                  </a:cubicBezTo>
                  <a:cubicBezTo>
                    <a:pt x="851" y="646"/>
                    <a:pt x="974" y="1"/>
                    <a:pt x="513" y="1"/>
                  </a:cubicBezTo>
                  <a:cubicBezTo>
                    <a:pt x="505" y="1"/>
                    <a:pt x="498" y="1"/>
                    <a:pt x="49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0" name="Google Shape;9660;p98"/>
            <p:cNvSpPr/>
            <p:nvPr/>
          </p:nvSpPr>
          <p:spPr>
            <a:xfrm>
              <a:off x="10978119" y="595828"/>
              <a:ext cx="37147" cy="25312"/>
            </a:xfrm>
            <a:custGeom>
              <a:avLst/>
              <a:gdLst/>
              <a:ahLst/>
              <a:cxnLst/>
              <a:rect l="l" t="t" r="r" b="b"/>
              <a:pathLst>
                <a:path w="973" h="663" extrusionOk="0">
                  <a:moveTo>
                    <a:pt x="334" y="1"/>
                  </a:moveTo>
                  <a:cubicBezTo>
                    <a:pt x="155" y="1"/>
                    <a:pt x="1" y="86"/>
                    <a:pt x="1" y="297"/>
                  </a:cubicBezTo>
                  <a:cubicBezTo>
                    <a:pt x="1" y="546"/>
                    <a:pt x="245" y="662"/>
                    <a:pt x="478" y="662"/>
                  </a:cubicBezTo>
                  <a:cubicBezTo>
                    <a:pt x="733" y="662"/>
                    <a:pt x="973" y="523"/>
                    <a:pt x="860" y="266"/>
                  </a:cubicBezTo>
                  <a:lnTo>
                    <a:pt x="830" y="235"/>
                  </a:lnTo>
                  <a:cubicBezTo>
                    <a:pt x="735" y="94"/>
                    <a:pt x="521" y="1"/>
                    <a:pt x="33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1" name="Google Shape;9661;p98"/>
            <p:cNvSpPr/>
            <p:nvPr/>
          </p:nvSpPr>
          <p:spPr>
            <a:xfrm>
              <a:off x="10925969" y="326371"/>
              <a:ext cx="37147" cy="26304"/>
            </a:xfrm>
            <a:custGeom>
              <a:avLst/>
              <a:gdLst/>
              <a:ahLst/>
              <a:cxnLst/>
              <a:rect l="l" t="t" r="r" b="b"/>
              <a:pathLst>
                <a:path w="973" h="689" extrusionOk="0">
                  <a:moveTo>
                    <a:pt x="334" y="1"/>
                  </a:moveTo>
                  <a:cubicBezTo>
                    <a:pt x="154" y="1"/>
                    <a:pt x="0" y="93"/>
                    <a:pt x="15" y="323"/>
                  </a:cubicBezTo>
                  <a:cubicBezTo>
                    <a:pt x="15" y="572"/>
                    <a:pt x="260" y="688"/>
                    <a:pt x="490" y="688"/>
                  </a:cubicBezTo>
                  <a:cubicBezTo>
                    <a:pt x="741" y="688"/>
                    <a:pt x="973" y="549"/>
                    <a:pt x="845" y="292"/>
                  </a:cubicBezTo>
                  <a:cubicBezTo>
                    <a:pt x="845" y="262"/>
                    <a:pt x="814" y="262"/>
                    <a:pt x="814" y="231"/>
                  </a:cubicBezTo>
                  <a:cubicBezTo>
                    <a:pt x="722" y="93"/>
                    <a:pt x="514" y="1"/>
                    <a:pt x="33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2" name="Google Shape;9662;p98"/>
            <p:cNvSpPr/>
            <p:nvPr/>
          </p:nvSpPr>
          <p:spPr>
            <a:xfrm>
              <a:off x="11168587" y="1058921"/>
              <a:ext cx="34665" cy="29511"/>
            </a:xfrm>
            <a:custGeom>
              <a:avLst/>
              <a:gdLst/>
              <a:ahLst/>
              <a:cxnLst/>
              <a:rect l="l" t="t" r="r" b="b"/>
              <a:pathLst>
                <a:path w="908" h="773" extrusionOk="0">
                  <a:moveTo>
                    <a:pt x="383" y="1"/>
                  </a:moveTo>
                  <a:cubicBezTo>
                    <a:pt x="274" y="1"/>
                    <a:pt x="181" y="59"/>
                    <a:pt x="139" y="203"/>
                  </a:cubicBezTo>
                  <a:cubicBezTo>
                    <a:pt x="1" y="520"/>
                    <a:pt x="360" y="773"/>
                    <a:pt x="633" y="773"/>
                  </a:cubicBezTo>
                  <a:cubicBezTo>
                    <a:pt x="783" y="773"/>
                    <a:pt x="907" y="696"/>
                    <a:pt x="907" y="510"/>
                  </a:cubicBezTo>
                  <a:cubicBezTo>
                    <a:pt x="907" y="480"/>
                    <a:pt x="907" y="449"/>
                    <a:pt x="907" y="449"/>
                  </a:cubicBezTo>
                  <a:cubicBezTo>
                    <a:pt x="866" y="225"/>
                    <a:pt x="596" y="1"/>
                    <a:pt x="383"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3" name="Google Shape;9663;p98"/>
            <p:cNvSpPr/>
            <p:nvPr/>
          </p:nvSpPr>
          <p:spPr>
            <a:xfrm>
              <a:off x="11039318" y="927629"/>
              <a:ext cx="34665" cy="29206"/>
            </a:xfrm>
            <a:custGeom>
              <a:avLst/>
              <a:gdLst/>
              <a:ahLst/>
              <a:cxnLst/>
              <a:rect l="l" t="t" r="r" b="b"/>
              <a:pathLst>
                <a:path w="908" h="765" extrusionOk="0">
                  <a:moveTo>
                    <a:pt x="360" y="1"/>
                  </a:moveTo>
                  <a:cubicBezTo>
                    <a:pt x="252" y="1"/>
                    <a:pt x="158" y="59"/>
                    <a:pt x="117" y="203"/>
                  </a:cubicBezTo>
                  <a:cubicBezTo>
                    <a:pt x="0" y="515"/>
                    <a:pt x="365" y="765"/>
                    <a:pt x="632" y="765"/>
                  </a:cubicBezTo>
                  <a:cubicBezTo>
                    <a:pt x="786" y="765"/>
                    <a:pt x="907" y="682"/>
                    <a:pt x="885" y="480"/>
                  </a:cubicBezTo>
                  <a:cubicBezTo>
                    <a:pt x="885" y="480"/>
                    <a:pt x="885" y="449"/>
                    <a:pt x="885" y="449"/>
                  </a:cubicBezTo>
                  <a:cubicBezTo>
                    <a:pt x="844" y="225"/>
                    <a:pt x="574" y="1"/>
                    <a:pt x="360"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4" name="Google Shape;9664;p98"/>
            <p:cNvSpPr/>
            <p:nvPr/>
          </p:nvSpPr>
          <p:spPr>
            <a:xfrm>
              <a:off x="10923029" y="513708"/>
              <a:ext cx="38177" cy="33711"/>
            </a:xfrm>
            <a:custGeom>
              <a:avLst/>
              <a:gdLst/>
              <a:ahLst/>
              <a:cxnLst/>
              <a:rect l="l" t="t" r="r" b="b"/>
              <a:pathLst>
                <a:path w="1000" h="883" extrusionOk="0">
                  <a:moveTo>
                    <a:pt x="605" y="1"/>
                  </a:moveTo>
                  <a:cubicBezTo>
                    <a:pt x="571" y="1"/>
                    <a:pt x="533" y="7"/>
                    <a:pt x="492" y="22"/>
                  </a:cubicBezTo>
                  <a:lnTo>
                    <a:pt x="461" y="53"/>
                  </a:lnTo>
                  <a:cubicBezTo>
                    <a:pt x="154" y="206"/>
                    <a:pt x="0" y="851"/>
                    <a:pt x="461" y="882"/>
                  </a:cubicBezTo>
                  <a:cubicBezTo>
                    <a:pt x="468" y="882"/>
                    <a:pt x="476" y="882"/>
                    <a:pt x="483" y="882"/>
                  </a:cubicBezTo>
                  <a:cubicBezTo>
                    <a:pt x="944" y="882"/>
                    <a:pt x="1000" y="1"/>
                    <a:pt x="60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5" name="Google Shape;9665;p98"/>
            <p:cNvSpPr/>
            <p:nvPr/>
          </p:nvSpPr>
          <p:spPr>
            <a:xfrm>
              <a:off x="11059017" y="797329"/>
              <a:ext cx="36383" cy="26724"/>
            </a:xfrm>
            <a:custGeom>
              <a:avLst/>
              <a:gdLst/>
              <a:ahLst/>
              <a:cxnLst/>
              <a:rect l="l" t="t" r="r" b="b"/>
              <a:pathLst>
                <a:path w="953" h="700" extrusionOk="0">
                  <a:moveTo>
                    <a:pt x="453" y="1"/>
                  </a:moveTo>
                  <a:cubicBezTo>
                    <a:pt x="215" y="1"/>
                    <a:pt x="0" y="131"/>
                    <a:pt x="92" y="392"/>
                  </a:cubicBezTo>
                  <a:cubicBezTo>
                    <a:pt x="123" y="392"/>
                    <a:pt x="123" y="423"/>
                    <a:pt x="123" y="454"/>
                  </a:cubicBezTo>
                  <a:cubicBezTo>
                    <a:pt x="203" y="597"/>
                    <a:pt x="424" y="700"/>
                    <a:pt x="618" y="700"/>
                  </a:cubicBezTo>
                  <a:cubicBezTo>
                    <a:pt x="797" y="700"/>
                    <a:pt x="952" y="613"/>
                    <a:pt x="952" y="392"/>
                  </a:cubicBezTo>
                  <a:cubicBezTo>
                    <a:pt x="952" y="131"/>
                    <a:pt x="691" y="1"/>
                    <a:pt x="45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6" name="Google Shape;9666;p98"/>
            <p:cNvSpPr/>
            <p:nvPr/>
          </p:nvSpPr>
          <p:spPr>
            <a:xfrm>
              <a:off x="10962428" y="765871"/>
              <a:ext cx="36345" cy="35314"/>
            </a:xfrm>
            <a:custGeom>
              <a:avLst/>
              <a:gdLst/>
              <a:ahLst/>
              <a:cxnLst/>
              <a:rect l="l" t="t" r="r" b="b"/>
              <a:pathLst>
                <a:path w="952" h="925" extrusionOk="0">
                  <a:moveTo>
                    <a:pt x="435" y="0"/>
                  </a:moveTo>
                  <a:cubicBezTo>
                    <a:pt x="378" y="0"/>
                    <a:pt x="319" y="24"/>
                    <a:pt x="258" y="80"/>
                  </a:cubicBezTo>
                  <a:cubicBezTo>
                    <a:pt x="227" y="111"/>
                    <a:pt x="227" y="111"/>
                    <a:pt x="197" y="141"/>
                  </a:cubicBezTo>
                  <a:cubicBezTo>
                    <a:pt x="0" y="366"/>
                    <a:pt x="60" y="925"/>
                    <a:pt x="424" y="925"/>
                  </a:cubicBezTo>
                  <a:cubicBezTo>
                    <a:pt x="458" y="925"/>
                    <a:pt x="495" y="920"/>
                    <a:pt x="534" y="909"/>
                  </a:cubicBezTo>
                  <a:cubicBezTo>
                    <a:pt x="951" y="753"/>
                    <a:pt x="749" y="0"/>
                    <a:pt x="43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7" name="Google Shape;9667;p98"/>
            <p:cNvSpPr/>
            <p:nvPr/>
          </p:nvSpPr>
          <p:spPr>
            <a:xfrm>
              <a:off x="11118154" y="1054645"/>
              <a:ext cx="35009" cy="33902"/>
            </a:xfrm>
            <a:custGeom>
              <a:avLst/>
              <a:gdLst/>
              <a:ahLst/>
              <a:cxnLst/>
              <a:rect l="l" t="t" r="r" b="b"/>
              <a:pathLst>
                <a:path w="917" h="888" extrusionOk="0">
                  <a:moveTo>
                    <a:pt x="478" y="0"/>
                  </a:moveTo>
                  <a:cubicBezTo>
                    <a:pt x="420" y="0"/>
                    <a:pt x="358" y="21"/>
                    <a:pt x="294" y="70"/>
                  </a:cubicBezTo>
                  <a:cubicBezTo>
                    <a:pt x="1" y="265"/>
                    <a:pt x="290" y="887"/>
                    <a:pt x="575" y="887"/>
                  </a:cubicBezTo>
                  <a:cubicBezTo>
                    <a:pt x="649" y="887"/>
                    <a:pt x="722" y="846"/>
                    <a:pt x="785" y="745"/>
                  </a:cubicBezTo>
                  <a:lnTo>
                    <a:pt x="816" y="715"/>
                  </a:lnTo>
                  <a:cubicBezTo>
                    <a:pt x="917" y="462"/>
                    <a:pt x="747" y="0"/>
                    <a:pt x="47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8" name="Google Shape;9668;p98"/>
            <p:cNvSpPr/>
            <p:nvPr/>
          </p:nvSpPr>
          <p:spPr>
            <a:xfrm>
              <a:off x="10994536" y="633509"/>
              <a:ext cx="36574" cy="26304"/>
            </a:xfrm>
            <a:custGeom>
              <a:avLst/>
              <a:gdLst/>
              <a:ahLst/>
              <a:cxnLst/>
              <a:rect l="l" t="t" r="r" b="b"/>
              <a:pathLst>
                <a:path w="958" h="689" extrusionOk="0">
                  <a:moveTo>
                    <a:pt x="342" y="1"/>
                  </a:moveTo>
                  <a:cubicBezTo>
                    <a:pt x="162" y="1"/>
                    <a:pt x="0" y="93"/>
                    <a:pt x="0" y="323"/>
                  </a:cubicBezTo>
                  <a:cubicBezTo>
                    <a:pt x="0" y="572"/>
                    <a:pt x="245" y="688"/>
                    <a:pt x="475" y="688"/>
                  </a:cubicBezTo>
                  <a:cubicBezTo>
                    <a:pt x="726" y="688"/>
                    <a:pt x="958" y="549"/>
                    <a:pt x="829" y="292"/>
                  </a:cubicBezTo>
                  <a:cubicBezTo>
                    <a:pt x="829" y="262"/>
                    <a:pt x="829" y="262"/>
                    <a:pt x="799" y="231"/>
                  </a:cubicBezTo>
                  <a:cubicBezTo>
                    <a:pt x="722" y="93"/>
                    <a:pt x="522" y="1"/>
                    <a:pt x="34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69" name="Google Shape;9669;p98"/>
            <p:cNvSpPr/>
            <p:nvPr/>
          </p:nvSpPr>
          <p:spPr>
            <a:xfrm>
              <a:off x="11252386" y="793893"/>
              <a:ext cx="38865" cy="26113"/>
            </a:xfrm>
            <a:custGeom>
              <a:avLst/>
              <a:gdLst/>
              <a:ahLst/>
              <a:cxnLst/>
              <a:rect l="l" t="t" r="r" b="b"/>
              <a:pathLst>
                <a:path w="1018" h="684" extrusionOk="0">
                  <a:moveTo>
                    <a:pt x="543" y="1"/>
                  </a:moveTo>
                  <a:cubicBezTo>
                    <a:pt x="271" y="1"/>
                    <a:pt x="0" y="162"/>
                    <a:pt x="155" y="421"/>
                  </a:cubicBezTo>
                  <a:cubicBezTo>
                    <a:pt x="155" y="451"/>
                    <a:pt x="186" y="451"/>
                    <a:pt x="186" y="482"/>
                  </a:cubicBezTo>
                  <a:cubicBezTo>
                    <a:pt x="270" y="609"/>
                    <a:pt x="458" y="684"/>
                    <a:pt x="630" y="684"/>
                  </a:cubicBezTo>
                  <a:cubicBezTo>
                    <a:pt x="834" y="684"/>
                    <a:pt x="1018" y="578"/>
                    <a:pt x="984" y="329"/>
                  </a:cubicBezTo>
                  <a:cubicBezTo>
                    <a:pt x="971" y="100"/>
                    <a:pt x="756" y="1"/>
                    <a:pt x="54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0" name="Google Shape;9670;p98"/>
            <p:cNvSpPr/>
            <p:nvPr/>
          </p:nvSpPr>
          <p:spPr>
            <a:xfrm>
              <a:off x="10820255" y="187940"/>
              <a:ext cx="39590" cy="25999"/>
            </a:xfrm>
            <a:custGeom>
              <a:avLst/>
              <a:gdLst/>
              <a:ahLst/>
              <a:cxnLst/>
              <a:rect l="l" t="t" r="r" b="b"/>
              <a:pathLst>
                <a:path w="1037" h="681" extrusionOk="0">
                  <a:moveTo>
                    <a:pt x="548" y="0"/>
                  </a:moveTo>
                  <a:cubicBezTo>
                    <a:pt x="270" y="0"/>
                    <a:pt x="0" y="170"/>
                    <a:pt x="174" y="448"/>
                  </a:cubicBezTo>
                  <a:lnTo>
                    <a:pt x="205" y="479"/>
                  </a:lnTo>
                  <a:cubicBezTo>
                    <a:pt x="290" y="606"/>
                    <a:pt x="477" y="681"/>
                    <a:pt x="649" y="681"/>
                  </a:cubicBezTo>
                  <a:cubicBezTo>
                    <a:pt x="853" y="681"/>
                    <a:pt x="1037" y="575"/>
                    <a:pt x="1004" y="326"/>
                  </a:cubicBezTo>
                  <a:cubicBezTo>
                    <a:pt x="977" y="99"/>
                    <a:pt x="760" y="0"/>
                    <a:pt x="54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1" name="Google Shape;9671;p98"/>
            <p:cNvSpPr/>
            <p:nvPr/>
          </p:nvSpPr>
          <p:spPr>
            <a:xfrm>
              <a:off x="10961130" y="843867"/>
              <a:ext cx="36116" cy="34207"/>
            </a:xfrm>
            <a:custGeom>
              <a:avLst/>
              <a:gdLst/>
              <a:ahLst/>
              <a:cxnLst/>
              <a:rect l="l" t="t" r="r" b="b"/>
              <a:pathLst>
                <a:path w="946" h="896" extrusionOk="0">
                  <a:moveTo>
                    <a:pt x="529" y="0"/>
                  </a:moveTo>
                  <a:cubicBezTo>
                    <a:pt x="485" y="0"/>
                    <a:pt x="437" y="11"/>
                    <a:pt x="384" y="33"/>
                  </a:cubicBezTo>
                  <a:cubicBezTo>
                    <a:pt x="0" y="187"/>
                    <a:pt x="235" y="895"/>
                    <a:pt x="537" y="895"/>
                  </a:cubicBezTo>
                  <a:cubicBezTo>
                    <a:pt x="598" y="895"/>
                    <a:pt x="661" y="867"/>
                    <a:pt x="722" y="801"/>
                  </a:cubicBezTo>
                  <a:cubicBezTo>
                    <a:pt x="753" y="770"/>
                    <a:pt x="753" y="770"/>
                    <a:pt x="783" y="770"/>
                  </a:cubicBezTo>
                  <a:cubicBezTo>
                    <a:pt x="945" y="527"/>
                    <a:pt x="846" y="0"/>
                    <a:pt x="52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2" name="Google Shape;9672;p98"/>
            <p:cNvSpPr/>
            <p:nvPr/>
          </p:nvSpPr>
          <p:spPr>
            <a:xfrm>
              <a:off x="11101891" y="908006"/>
              <a:ext cx="45011" cy="26190"/>
            </a:xfrm>
            <a:custGeom>
              <a:avLst/>
              <a:gdLst/>
              <a:ahLst/>
              <a:cxnLst/>
              <a:rect l="l" t="t" r="r" b="b"/>
              <a:pathLst>
                <a:path w="1179" h="686" extrusionOk="0">
                  <a:moveTo>
                    <a:pt x="573" y="1"/>
                  </a:moveTo>
                  <a:cubicBezTo>
                    <a:pt x="297" y="1"/>
                    <a:pt x="1" y="178"/>
                    <a:pt x="136" y="472"/>
                  </a:cubicBezTo>
                  <a:cubicBezTo>
                    <a:pt x="213" y="625"/>
                    <a:pt x="354" y="685"/>
                    <a:pt x="502" y="685"/>
                  </a:cubicBezTo>
                  <a:cubicBezTo>
                    <a:pt x="827" y="685"/>
                    <a:pt x="1179" y="388"/>
                    <a:pt x="904" y="134"/>
                  </a:cubicBezTo>
                  <a:lnTo>
                    <a:pt x="842" y="72"/>
                  </a:lnTo>
                  <a:cubicBezTo>
                    <a:pt x="769" y="24"/>
                    <a:pt x="673" y="1"/>
                    <a:pt x="57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3" name="Google Shape;9673;p98"/>
            <p:cNvSpPr/>
            <p:nvPr/>
          </p:nvSpPr>
          <p:spPr>
            <a:xfrm>
              <a:off x="10875994" y="753501"/>
              <a:ext cx="37032" cy="34322"/>
            </a:xfrm>
            <a:custGeom>
              <a:avLst/>
              <a:gdLst/>
              <a:ahLst/>
              <a:cxnLst/>
              <a:rect l="l" t="t" r="r" b="b"/>
              <a:pathLst>
                <a:path w="970" h="899" extrusionOk="0">
                  <a:moveTo>
                    <a:pt x="399" y="0"/>
                  </a:moveTo>
                  <a:cubicBezTo>
                    <a:pt x="338" y="0"/>
                    <a:pt x="277" y="29"/>
                    <a:pt x="219" y="97"/>
                  </a:cubicBezTo>
                  <a:cubicBezTo>
                    <a:pt x="188" y="128"/>
                    <a:pt x="188" y="128"/>
                    <a:pt x="188" y="158"/>
                  </a:cubicBezTo>
                  <a:cubicBezTo>
                    <a:pt x="1" y="400"/>
                    <a:pt x="141" y="899"/>
                    <a:pt x="445" y="899"/>
                  </a:cubicBezTo>
                  <a:cubicBezTo>
                    <a:pt x="489" y="899"/>
                    <a:pt x="537" y="888"/>
                    <a:pt x="588" y="865"/>
                  </a:cubicBezTo>
                  <a:cubicBezTo>
                    <a:pt x="970" y="686"/>
                    <a:pt x="696" y="0"/>
                    <a:pt x="39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4" name="Google Shape;9674;p98"/>
            <p:cNvSpPr/>
            <p:nvPr/>
          </p:nvSpPr>
          <p:spPr>
            <a:xfrm>
              <a:off x="11232381" y="1157534"/>
              <a:ext cx="46195" cy="25426"/>
            </a:xfrm>
            <a:custGeom>
              <a:avLst/>
              <a:gdLst/>
              <a:ahLst/>
              <a:cxnLst/>
              <a:rect l="l" t="t" r="r" b="b"/>
              <a:pathLst>
                <a:path w="1210" h="666" extrusionOk="0">
                  <a:moveTo>
                    <a:pt x="729" y="1"/>
                  </a:moveTo>
                  <a:cubicBezTo>
                    <a:pt x="394" y="1"/>
                    <a:pt x="1" y="325"/>
                    <a:pt x="311" y="568"/>
                  </a:cubicBezTo>
                  <a:lnTo>
                    <a:pt x="342" y="599"/>
                  </a:lnTo>
                  <a:cubicBezTo>
                    <a:pt x="417" y="644"/>
                    <a:pt x="512" y="666"/>
                    <a:pt x="608" y="666"/>
                  </a:cubicBezTo>
                  <a:cubicBezTo>
                    <a:pt x="902" y="666"/>
                    <a:pt x="1210" y="469"/>
                    <a:pt x="1048" y="169"/>
                  </a:cubicBezTo>
                  <a:cubicBezTo>
                    <a:pt x="979" y="49"/>
                    <a:pt x="858" y="1"/>
                    <a:pt x="72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5" name="Google Shape;9675;p98"/>
            <p:cNvSpPr/>
            <p:nvPr/>
          </p:nvSpPr>
          <p:spPr>
            <a:xfrm>
              <a:off x="11241506" y="891360"/>
              <a:ext cx="46118" cy="30008"/>
            </a:xfrm>
            <a:custGeom>
              <a:avLst/>
              <a:gdLst/>
              <a:ahLst/>
              <a:cxnLst/>
              <a:rect l="l" t="t" r="r" b="b"/>
              <a:pathLst>
                <a:path w="1208" h="786" extrusionOk="0">
                  <a:moveTo>
                    <a:pt x="683" y="0"/>
                  </a:moveTo>
                  <a:cubicBezTo>
                    <a:pt x="300" y="0"/>
                    <a:pt x="1" y="786"/>
                    <a:pt x="476" y="786"/>
                  </a:cubicBezTo>
                  <a:cubicBezTo>
                    <a:pt x="484" y="786"/>
                    <a:pt x="493" y="785"/>
                    <a:pt x="502" y="785"/>
                  </a:cubicBezTo>
                  <a:lnTo>
                    <a:pt x="563" y="785"/>
                  </a:lnTo>
                  <a:cubicBezTo>
                    <a:pt x="901" y="723"/>
                    <a:pt x="1208" y="171"/>
                    <a:pt x="778" y="17"/>
                  </a:cubicBezTo>
                  <a:cubicBezTo>
                    <a:pt x="746" y="6"/>
                    <a:pt x="714" y="0"/>
                    <a:pt x="68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6" name="Google Shape;9676;p98"/>
            <p:cNvSpPr/>
            <p:nvPr/>
          </p:nvSpPr>
          <p:spPr>
            <a:xfrm>
              <a:off x="11087154" y="830200"/>
              <a:ext cx="45737" cy="30275"/>
            </a:xfrm>
            <a:custGeom>
              <a:avLst/>
              <a:gdLst/>
              <a:ahLst/>
              <a:cxnLst/>
              <a:rect l="l" t="t" r="r" b="b"/>
              <a:pathLst>
                <a:path w="1198" h="793" extrusionOk="0">
                  <a:moveTo>
                    <a:pt x="648" y="0"/>
                  </a:moveTo>
                  <a:cubicBezTo>
                    <a:pt x="240" y="0"/>
                    <a:pt x="1" y="793"/>
                    <a:pt x="445" y="793"/>
                  </a:cubicBezTo>
                  <a:cubicBezTo>
                    <a:pt x="460" y="793"/>
                    <a:pt x="475" y="792"/>
                    <a:pt x="491" y="790"/>
                  </a:cubicBezTo>
                  <a:lnTo>
                    <a:pt x="553" y="790"/>
                  </a:lnTo>
                  <a:cubicBezTo>
                    <a:pt x="860" y="729"/>
                    <a:pt x="1198" y="176"/>
                    <a:pt x="768" y="22"/>
                  </a:cubicBezTo>
                  <a:cubicBezTo>
                    <a:pt x="727" y="7"/>
                    <a:pt x="687" y="0"/>
                    <a:pt x="64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7" name="Google Shape;9677;p98"/>
            <p:cNvSpPr/>
            <p:nvPr/>
          </p:nvSpPr>
          <p:spPr>
            <a:xfrm>
              <a:off x="10934139" y="469423"/>
              <a:ext cx="35658" cy="27144"/>
            </a:xfrm>
            <a:custGeom>
              <a:avLst/>
              <a:gdLst/>
              <a:ahLst/>
              <a:cxnLst/>
              <a:rect l="l" t="t" r="r" b="b"/>
              <a:pathLst>
                <a:path w="934" h="711" extrusionOk="0">
                  <a:moveTo>
                    <a:pt x="332" y="1"/>
                  </a:moveTo>
                  <a:cubicBezTo>
                    <a:pt x="169" y="1"/>
                    <a:pt x="30" y="83"/>
                    <a:pt x="16" y="291"/>
                  </a:cubicBezTo>
                  <a:cubicBezTo>
                    <a:pt x="0" y="564"/>
                    <a:pt x="277" y="711"/>
                    <a:pt x="518" y="711"/>
                  </a:cubicBezTo>
                  <a:cubicBezTo>
                    <a:pt x="740" y="711"/>
                    <a:pt x="934" y="587"/>
                    <a:pt x="845" y="322"/>
                  </a:cubicBezTo>
                  <a:cubicBezTo>
                    <a:pt x="845" y="322"/>
                    <a:pt x="845" y="291"/>
                    <a:pt x="845" y="291"/>
                  </a:cubicBezTo>
                  <a:cubicBezTo>
                    <a:pt x="761" y="123"/>
                    <a:pt x="529" y="1"/>
                    <a:pt x="33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8" name="Google Shape;9678;p98"/>
            <p:cNvSpPr/>
            <p:nvPr/>
          </p:nvSpPr>
          <p:spPr>
            <a:xfrm>
              <a:off x="11084787" y="790114"/>
              <a:ext cx="36192" cy="32794"/>
            </a:xfrm>
            <a:custGeom>
              <a:avLst/>
              <a:gdLst/>
              <a:ahLst/>
              <a:cxnLst/>
              <a:rect l="l" t="t" r="r" b="b"/>
              <a:pathLst>
                <a:path w="948" h="859" extrusionOk="0">
                  <a:moveTo>
                    <a:pt x="584" y="0"/>
                  </a:moveTo>
                  <a:cubicBezTo>
                    <a:pt x="547" y="0"/>
                    <a:pt x="506" y="9"/>
                    <a:pt x="461" y="28"/>
                  </a:cubicBezTo>
                  <a:lnTo>
                    <a:pt x="400" y="59"/>
                  </a:lnTo>
                  <a:cubicBezTo>
                    <a:pt x="124" y="213"/>
                    <a:pt x="1" y="858"/>
                    <a:pt x="461" y="858"/>
                  </a:cubicBezTo>
                  <a:cubicBezTo>
                    <a:pt x="469" y="858"/>
                    <a:pt x="476" y="858"/>
                    <a:pt x="483" y="858"/>
                  </a:cubicBezTo>
                  <a:cubicBezTo>
                    <a:pt x="936" y="858"/>
                    <a:pt x="948" y="0"/>
                    <a:pt x="584"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79" name="Google Shape;9679;p98"/>
            <p:cNvSpPr/>
            <p:nvPr/>
          </p:nvSpPr>
          <p:spPr>
            <a:xfrm>
              <a:off x="11124645" y="429260"/>
              <a:ext cx="36383" cy="26572"/>
            </a:xfrm>
            <a:custGeom>
              <a:avLst/>
              <a:gdLst/>
              <a:ahLst/>
              <a:cxnLst/>
              <a:rect l="l" t="t" r="r" b="b"/>
              <a:pathLst>
                <a:path w="953" h="696" extrusionOk="0">
                  <a:moveTo>
                    <a:pt x="454" y="0"/>
                  </a:moveTo>
                  <a:cubicBezTo>
                    <a:pt x="216" y="0"/>
                    <a:pt x="1" y="131"/>
                    <a:pt x="93" y="392"/>
                  </a:cubicBezTo>
                  <a:lnTo>
                    <a:pt x="124" y="422"/>
                  </a:lnTo>
                  <a:cubicBezTo>
                    <a:pt x="221" y="585"/>
                    <a:pt x="448" y="696"/>
                    <a:pt x="640" y="696"/>
                  </a:cubicBezTo>
                  <a:cubicBezTo>
                    <a:pt x="810" y="696"/>
                    <a:pt x="953" y="608"/>
                    <a:pt x="953" y="392"/>
                  </a:cubicBezTo>
                  <a:cubicBezTo>
                    <a:pt x="953" y="131"/>
                    <a:pt x="692" y="0"/>
                    <a:pt x="45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0" name="Google Shape;9680;p98"/>
            <p:cNvSpPr/>
            <p:nvPr/>
          </p:nvSpPr>
          <p:spPr>
            <a:xfrm>
              <a:off x="11039661" y="752661"/>
              <a:ext cx="34627" cy="29206"/>
            </a:xfrm>
            <a:custGeom>
              <a:avLst/>
              <a:gdLst/>
              <a:ahLst/>
              <a:cxnLst/>
              <a:rect l="l" t="t" r="r" b="b"/>
              <a:pathLst>
                <a:path w="907" h="765" extrusionOk="0">
                  <a:moveTo>
                    <a:pt x="395" y="0"/>
                  </a:moveTo>
                  <a:cubicBezTo>
                    <a:pt x="281" y="0"/>
                    <a:pt x="182" y="60"/>
                    <a:pt x="139" y="211"/>
                  </a:cubicBezTo>
                  <a:cubicBezTo>
                    <a:pt x="1" y="507"/>
                    <a:pt x="357" y="765"/>
                    <a:pt x="629" y="765"/>
                  </a:cubicBezTo>
                  <a:cubicBezTo>
                    <a:pt x="781" y="765"/>
                    <a:pt x="906" y="685"/>
                    <a:pt x="906" y="487"/>
                  </a:cubicBezTo>
                  <a:lnTo>
                    <a:pt x="906" y="426"/>
                  </a:lnTo>
                  <a:cubicBezTo>
                    <a:pt x="867" y="207"/>
                    <a:pt x="606" y="0"/>
                    <a:pt x="39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1" name="Google Shape;9681;p98"/>
            <p:cNvSpPr/>
            <p:nvPr/>
          </p:nvSpPr>
          <p:spPr>
            <a:xfrm>
              <a:off x="10858356" y="208708"/>
              <a:ext cx="34665" cy="29549"/>
            </a:xfrm>
            <a:custGeom>
              <a:avLst/>
              <a:gdLst/>
              <a:ahLst/>
              <a:cxnLst/>
              <a:rect l="l" t="t" r="r" b="b"/>
              <a:pathLst>
                <a:path w="908" h="774" extrusionOk="0">
                  <a:moveTo>
                    <a:pt x="377" y="1"/>
                  </a:moveTo>
                  <a:cubicBezTo>
                    <a:pt x="258" y="1"/>
                    <a:pt x="151" y="61"/>
                    <a:pt x="98" y="212"/>
                  </a:cubicBezTo>
                  <a:cubicBezTo>
                    <a:pt x="0" y="523"/>
                    <a:pt x="360" y="773"/>
                    <a:pt x="628" y="773"/>
                  </a:cubicBezTo>
                  <a:cubicBezTo>
                    <a:pt x="783" y="773"/>
                    <a:pt x="907" y="690"/>
                    <a:pt x="896" y="488"/>
                  </a:cubicBezTo>
                  <a:lnTo>
                    <a:pt x="896" y="426"/>
                  </a:lnTo>
                  <a:cubicBezTo>
                    <a:pt x="856" y="207"/>
                    <a:pt x="596" y="1"/>
                    <a:pt x="37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2" name="Google Shape;9682;p98"/>
            <p:cNvSpPr/>
            <p:nvPr/>
          </p:nvSpPr>
          <p:spPr>
            <a:xfrm>
              <a:off x="11196151" y="930225"/>
              <a:ext cx="36536" cy="27182"/>
            </a:xfrm>
            <a:custGeom>
              <a:avLst/>
              <a:gdLst/>
              <a:ahLst/>
              <a:cxnLst/>
              <a:rect l="l" t="t" r="r" b="b"/>
              <a:pathLst>
                <a:path w="957" h="712" extrusionOk="0">
                  <a:moveTo>
                    <a:pt x="332" y="1"/>
                  </a:moveTo>
                  <a:cubicBezTo>
                    <a:pt x="156" y="1"/>
                    <a:pt x="1" y="94"/>
                    <a:pt x="1" y="320"/>
                  </a:cubicBezTo>
                  <a:cubicBezTo>
                    <a:pt x="1" y="588"/>
                    <a:pt x="254" y="711"/>
                    <a:pt x="486" y="711"/>
                  </a:cubicBezTo>
                  <a:cubicBezTo>
                    <a:pt x="733" y="711"/>
                    <a:pt x="956" y="572"/>
                    <a:pt x="830" y="320"/>
                  </a:cubicBezTo>
                  <a:cubicBezTo>
                    <a:pt x="830" y="289"/>
                    <a:pt x="830" y="258"/>
                    <a:pt x="799" y="258"/>
                  </a:cubicBezTo>
                  <a:cubicBezTo>
                    <a:pt x="721" y="102"/>
                    <a:pt x="515" y="1"/>
                    <a:pt x="332"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3" name="Google Shape;9683;p98"/>
            <p:cNvSpPr/>
            <p:nvPr/>
          </p:nvSpPr>
          <p:spPr>
            <a:xfrm>
              <a:off x="11014235" y="396236"/>
              <a:ext cx="36612" cy="26304"/>
            </a:xfrm>
            <a:custGeom>
              <a:avLst/>
              <a:gdLst/>
              <a:ahLst/>
              <a:cxnLst/>
              <a:rect l="l" t="t" r="r" b="b"/>
              <a:pathLst>
                <a:path w="959" h="689" extrusionOk="0">
                  <a:moveTo>
                    <a:pt x="484" y="1"/>
                  </a:moveTo>
                  <a:cubicBezTo>
                    <a:pt x="233" y="1"/>
                    <a:pt x="1" y="140"/>
                    <a:pt x="129" y="397"/>
                  </a:cubicBezTo>
                  <a:lnTo>
                    <a:pt x="160" y="458"/>
                  </a:lnTo>
                  <a:cubicBezTo>
                    <a:pt x="237" y="596"/>
                    <a:pt x="436" y="688"/>
                    <a:pt x="617" y="688"/>
                  </a:cubicBezTo>
                  <a:cubicBezTo>
                    <a:pt x="797" y="688"/>
                    <a:pt x="958" y="596"/>
                    <a:pt x="958" y="366"/>
                  </a:cubicBezTo>
                  <a:cubicBezTo>
                    <a:pt x="958" y="117"/>
                    <a:pt x="713" y="1"/>
                    <a:pt x="48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4" name="Google Shape;9684;p98"/>
            <p:cNvSpPr/>
            <p:nvPr/>
          </p:nvSpPr>
          <p:spPr>
            <a:xfrm>
              <a:off x="11052718" y="801987"/>
              <a:ext cx="32833" cy="28595"/>
            </a:xfrm>
            <a:custGeom>
              <a:avLst/>
              <a:gdLst/>
              <a:ahLst/>
              <a:cxnLst/>
              <a:rect l="l" t="t" r="r" b="b"/>
              <a:pathLst>
                <a:path w="860" h="749" extrusionOk="0">
                  <a:moveTo>
                    <a:pt x="243" y="0"/>
                  </a:moveTo>
                  <a:cubicBezTo>
                    <a:pt x="106" y="0"/>
                    <a:pt x="1" y="77"/>
                    <a:pt x="12" y="270"/>
                  </a:cubicBezTo>
                  <a:lnTo>
                    <a:pt x="12" y="301"/>
                  </a:lnTo>
                  <a:cubicBezTo>
                    <a:pt x="32" y="525"/>
                    <a:pt x="296" y="749"/>
                    <a:pt x="516" y="749"/>
                  </a:cubicBezTo>
                  <a:cubicBezTo>
                    <a:pt x="627" y="749"/>
                    <a:pt x="728" y="691"/>
                    <a:pt x="779" y="547"/>
                  </a:cubicBezTo>
                  <a:cubicBezTo>
                    <a:pt x="859" y="267"/>
                    <a:pt x="497" y="0"/>
                    <a:pt x="24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5" name="Google Shape;9685;p98"/>
            <p:cNvSpPr/>
            <p:nvPr/>
          </p:nvSpPr>
          <p:spPr>
            <a:xfrm>
              <a:off x="11172290" y="1169483"/>
              <a:ext cx="35391" cy="29206"/>
            </a:xfrm>
            <a:custGeom>
              <a:avLst/>
              <a:gdLst/>
              <a:ahLst/>
              <a:cxnLst/>
              <a:rect l="l" t="t" r="r" b="b"/>
              <a:pathLst>
                <a:path w="927" h="765" extrusionOk="0">
                  <a:moveTo>
                    <a:pt x="287" y="1"/>
                  </a:moveTo>
                  <a:cubicBezTo>
                    <a:pt x="129" y="1"/>
                    <a:pt x="1" y="84"/>
                    <a:pt x="12" y="286"/>
                  </a:cubicBezTo>
                  <a:cubicBezTo>
                    <a:pt x="12" y="286"/>
                    <a:pt x="12" y="317"/>
                    <a:pt x="12" y="317"/>
                  </a:cubicBezTo>
                  <a:cubicBezTo>
                    <a:pt x="52" y="541"/>
                    <a:pt x="323" y="765"/>
                    <a:pt x="545" y="765"/>
                  </a:cubicBezTo>
                  <a:cubicBezTo>
                    <a:pt x="658" y="765"/>
                    <a:pt x="758" y="707"/>
                    <a:pt x="810" y="562"/>
                  </a:cubicBezTo>
                  <a:cubicBezTo>
                    <a:pt x="927" y="251"/>
                    <a:pt x="562" y="1"/>
                    <a:pt x="28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6" name="Google Shape;9686;p98"/>
            <p:cNvSpPr/>
            <p:nvPr/>
          </p:nvSpPr>
          <p:spPr>
            <a:xfrm>
              <a:off x="11040807" y="348018"/>
              <a:ext cx="39323" cy="33711"/>
            </a:xfrm>
            <a:custGeom>
              <a:avLst/>
              <a:gdLst/>
              <a:ahLst/>
              <a:cxnLst/>
              <a:rect l="l" t="t" r="r" b="b"/>
              <a:pathLst>
                <a:path w="1030" h="883" extrusionOk="0">
                  <a:moveTo>
                    <a:pt x="546" y="1"/>
                  </a:moveTo>
                  <a:cubicBezTo>
                    <a:pt x="58" y="1"/>
                    <a:pt x="1" y="883"/>
                    <a:pt x="419" y="883"/>
                  </a:cubicBezTo>
                  <a:cubicBezTo>
                    <a:pt x="455" y="883"/>
                    <a:pt x="495" y="876"/>
                    <a:pt x="539" y="861"/>
                  </a:cubicBezTo>
                  <a:lnTo>
                    <a:pt x="569" y="831"/>
                  </a:lnTo>
                  <a:cubicBezTo>
                    <a:pt x="876" y="677"/>
                    <a:pt x="1030" y="32"/>
                    <a:pt x="569" y="2"/>
                  </a:cubicBezTo>
                  <a:cubicBezTo>
                    <a:pt x="562" y="1"/>
                    <a:pt x="554" y="1"/>
                    <a:pt x="54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7" name="Google Shape;9687;p98"/>
            <p:cNvSpPr/>
            <p:nvPr/>
          </p:nvSpPr>
          <p:spPr>
            <a:xfrm>
              <a:off x="11080091" y="669244"/>
              <a:ext cx="36994" cy="26724"/>
            </a:xfrm>
            <a:custGeom>
              <a:avLst/>
              <a:gdLst/>
              <a:ahLst/>
              <a:cxnLst/>
              <a:rect l="l" t="t" r="r" b="b"/>
              <a:pathLst>
                <a:path w="969" h="700" extrusionOk="0">
                  <a:moveTo>
                    <a:pt x="347" y="1"/>
                  </a:moveTo>
                  <a:cubicBezTo>
                    <a:pt x="172" y="1"/>
                    <a:pt x="16" y="87"/>
                    <a:pt x="1" y="308"/>
                  </a:cubicBezTo>
                  <a:cubicBezTo>
                    <a:pt x="1" y="569"/>
                    <a:pt x="270" y="700"/>
                    <a:pt x="511" y="700"/>
                  </a:cubicBezTo>
                  <a:cubicBezTo>
                    <a:pt x="753" y="700"/>
                    <a:pt x="968" y="569"/>
                    <a:pt x="861" y="308"/>
                  </a:cubicBezTo>
                  <a:lnTo>
                    <a:pt x="830" y="247"/>
                  </a:lnTo>
                  <a:cubicBezTo>
                    <a:pt x="750" y="103"/>
                    <a:pt x="537" y="1"/>
                    <a:pt x="34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8" name="Google Shape;9688;p98"/>
            <p:cNvSpPr/>
            <p:nvPr/>
          </p:nvSpPr>
          <p:spPr>
            <a:xfrm>
              <a:off x="11010952" y="908731"/>
              <a:ext cx="37414" cy="33711"/>
            </a:xfrm>
            <a:custGeom>
              <a:avLst/>
              <a:gdLst/>
              <a:ahLst/>
              <a:cxnLst/>
              <a:rect l="l" t="t" r="r" b="b"/>
              <a:pathLst>
                <a:path w="980" h="883" extrusionOk="0">
                  <a:moveTo>
                    <a:pt x="601" y="1"/>
                  </a:moveTo>
                  <a:cubicBezTo>
                    <a:pt x="568" y="1"/>
                    <a:pt x="531" y="8"/>
                    <a:pt x="492" y="23"/>
                  </a:cubicBezTo>
                  <a:lnTo>
                    <a:pt x="430" y="53"/>
                  </a:lnTo>
                  <a:cubicBezTo>
                    <a:pt x="123" y="207"/>
                    <a:pt x="0" y="852"/>
                    <a:pt x="461" y="883"/>
                  </a:cubicBezTo>
                  <a:cubicBezTo>
                    <a:pt x="941" y="883"/>
                    <a:pt x="979" y="1"/>
                    <a:pt x="60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89" name="Google Shape;9689;p98"/>
            <p:cNvSpPr/>
            <p:nvPr/>
          </p:nvSpPr>
          <p:spPr>
            <a:xfrm>
              <a:off x="10990336" y="737849"/>
              <a:ext cx="36269" cy="35314"/>
            </a:xfrm>
            <a:custGeom>
              <a:avLst/>
              <a:gdLst/>
              <a:ahLst/>
              <a:cxnLst/>
              <a:rect l="l" t="t" r="r" b="b"/>
              <a:pathLst>
                <a:path w="950" h="925" extrusionOk="0">
                  <a:moveTo>
                    <a:pt x="521" y="0"/>
                  </a:moveTo>
                  <a:cubicBezTo>
                    <a:pt x="489" y="0"/>
                    <a:pt x="454" y="5"/>
                    <a:pt x="417" y="16"/>
                  </a:cubicBezTo>
                  <a:cubicBezTo>
                    <a:pt x="1" y="172"/>
                    <a:pt x="181" y="925"/>
                    <a:pt x="507" y="925"/>
                  </a:cubicBezTo>
                  <a:cubicBezTo>
                    <a:pt x="565" y="925"/>
                    <a:pt x="629" y="901"/>
                    <a:pt x="694" y="845"/>
                  </a:cubicBezTo>
                  <a:cubicBezTo>
                    <a:pt x="725" y="814"/>
                    <a:pt x="725" y="814"/>
                    <a:pt x="725" y="783"/>
                  </a:cubicBezTo>
                  <a:cubicBezTo>
                    <a:pt x="949" y="559"/>
                    <a:pt x="866" y="0"/>
                    <a:pt x="521"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0" name="Google Shape;9690;p98"/>
            <p:cNvSpPr/>
            <p:nvPr/>
          </p:nvSpPr>
          <p:spPr>
            <a:xfrm>
              <a:off x="10872406" y="356112"/>
              <a:ext cx="35963" cy="34093"/>
            </a:xfrm>
            <a:custGeom>
              <a:avLst/>
              <a:gdLst/>
              <a:ahLst/>
              <a:cxnLst/>
              <a:rect l="l" t="t" r="r" b="b"/>
              <a:pathLst>
                <a:path w="942" h="893" extrusionOk="0">
                  <a:moveTo>
                    <a:pt x="347" y="0"/>
                  </a:moveTo>
                  <a:cubicBezTo>
                    <a:pt x="279" y="0"/>
                    <a:pt x="213" y="38"/>
                    <a:pt x="160" y="127"/>
                  </a:cubicBezTo>
                  <a:lnTo>
                    <a:pt x="129" y="189"/>
                  </a:lnTo>
                  <a:cubicBezTo>
                    <a:pt x="1" y="445"/>
                    <a:pt x="171" y="892"/>
                    <a:pt x="445" y="892"/>
                  </a:cubicBezTo>
                  <a:cubicBezTo>
                    <a:pt x="500" y="892"/>
                    <a:pt x="559" y="875"/>
                    <a:pt x="620" y="834"/>
                  </a:cubicBezTo>
                  <a:cubicBezTo>
                    <a:pt x="941" y="636"/>
                    <a:pt x="626" y="0"/>
                    <a:pt x="34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1" name="Google Shape;9691;p98"/>
            <p:cNvSpPr/>
            <p:nvPr/>
          </p:nvSpPr>
          <p:spPr>
            <a:xfrm>
              <a:off x="10960214" y="393678"/>
              <a:ext cx="35161" cy="34207"/>
            </a:xfrm>
            <a:custGeom>
              <a:avLst/>
              <a:gdLst/>
              <a:ahLst/>
              <a:cxnLst/>
              <a:rect l="l" t="t" r="r" b="b"/>
              <a:pathLst>
                <a:path w="921" h="896" extrusionOk="0">
                  <a:moveTo>
                    <a:pt x="388" y="1"/>
                  </a:moveTo>
                  <a:cubicBezTo>
                    <a:pt x="326" y="1"/>
                    <a:pt x="260" y="29"/>
                    <a:pt x="193" y="95"/>
                  </a:cubicBezTo>
                  <a:cubicBezTo>
                    <a:pt x="193" y="95"/>
                    <a:pt x="162" y="126"/>
                    <a:pt x="162" y="126"/>
                  </a:cubicBezTo>
                  <a:cubicBezTo>
                    <a:pt x="1" y="369"/>
                    <a:pt x="99" y="896"/>
                    <a:pt x="417" y="896"/>
                  </a:cubicBezTo>
                  <a:cubicBezTo>
                    <a:pt x="461" y="896"/>
                    <a:pt x="509" y="885"/>
                    <a:pt x="562" y="863"/>
                  </a:cubicBezTo>
                  <a:cubicBezTo>
                    <a:pt x="920" y="709"/>
                    <a:pt x="702" y="1"/>
                    <a:pt x="38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2" name="Google Shape;9692;p98"/>
            <p:cNvSpPr/>
            <p:nvPr/>
          </p:nvSpPr>
          <p:spPr>
            <a:xfrm>
              <a:off x="11153698" y="1203690"/>
              <a:ext cx="45049" cy="26342"/>
            </a:xfrm>
            <a:custGeom>
              <a:avLst/>
              <a:gdLst/>
              <a:ahLst/>
              <a:cxnLst/>
              <a:rect l="l" t="t" r="r" b="b"/>
              <a:pathLst>
                <a:path w="1180" h="690" extrusionOk="0">
                  <a:moveTo>
                    <a:pt x="703" y="1"/>
                  </a:moveTo>
                  <a:cubicBezTo>
                    <a:pt x="381" y="1"/>
                    <a:pt x="1" y="317"/>
                    <a:pt x="284" y="557"/>
                  </a:cubicBezTo>
                  <a:lnTo>
                    <a:pt x="315" y="618"/>
                  </a:lnTo>
                  <a:cubicBezTo>
                    <a:pt x="387" y="666"/>
                    <a:pt x="484" y="689"/>
                    <a:pt x="585" y="689"/>
                  </a:cubicBezTo>
                  <a:cubicBezTo>
                    <a:pt x="869" y="689"/>
                    <a:pt x="1179" y="506"/>
                    <a:pt x="1021" y="188"/>
                  </a:cubicBezTo>
                  <a:cubicBezTo>
                    <a:pt x="958" y="54"/>
                    <a:pt x="836" y="1"/>
                    <a:pt x="70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3" name="Google Shape;9693;p98"/>
            <p:cNvSpPr/>
            <p:nvPr/>
          </p:nvSpPr>
          <p:spPr>
            <a:xfrm>
              <a:off x="11197029" y="991423"/>
              <a:ext cx="46118" cy="25923"/>
            </a:xfrm>
            <a:custGeom>
              <a:avLst/>
              <a:gdLst/>
              <a:ahLst/>
              <a:cxnLst/>
              <a:rect l="l" t="t" r="r" b="b"/>
              <a:pathLst>
                <a:path w="1208" h="679" extrusionOk="0">
                  <a:moveTo>
                    <a:pt x="601" y="1"/>
                  </a:moveTo>
                  <a:cubicBezTo>
                    <a:pt x="308" y="1"/>
                    <a:pt x="0" y="197"/>
                    <a:pt x="162" y="498"/>
                  </a:cubicBezTo>
                  <a:cubicBezTo>
                    <a:pt x="231" y="627"/>
                    <a:pt x="354" y="679"/>
                    <a:pt x="485" y="679"/>
                  </a:cubicBezTo>
                  <a:cubicBezTo>
                    <a:pt x="819" y="679"/>
                    <a:pt x="1208" y="341"/>
                    <a:pt x="899" y="98"/>
                  </a:cubicBezTo>
                  <a:lnTo>
                    <a:pt x="868" y="68"/>
                  </a:lnTo>
                  <a:cubicBezTo>
                    <a:pt x="792" y="22"/>
                    <a:pt x="698" y="1"/>
                    <a:pt x="60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4" name="Google Shape;9694;p98"/>
            <p:cNvSpPr/>
            <p:nvPr/>
          </p:nvSpPr>
          <p:spPr>
            <a:xfrm>
              <a:off x="10907796" y="700816"/>
              <a:ext cx="45775" cy="30313"/>
            </a:xfrm>
            <a:custGeom>
              <a:avLst/>
              <a:gdLst/>
              <a:ahLst/>
              <a:cxnLst/>
              <a:rect l="l" t="t" r="r" b="b"/>
              <a:pathLst>
                <a:path w="1199" h="794" extrusionOk="0">
                  <a:moveTo>
                    <a:pt x="753" y="0"/>
                  </a:moveTo>
                  <a:cubicBezTo>
                    <a:pt x="738" y="0"/>
                    <a:pt x="723" y="1"/>
                    <a:pt x="706" y="3"/>
                  </a:cubicBezTo>
                  <a:lnTo>
                    <a:pt x="645" y="3"/>
                  </a:lnTo>
                  <a:cubicBezTo>
                    <a:pt x="307" y="34"/>
                    <a:pt x="0" y="617"/>
                    <a:pt x="430" y="771"/>
                  </a:cubicBezTo>
                  <a:cubicBezTo>
                    <a:pt x="474" y="786"/>
                    <a:pt x="516" y="793"/>
                    <a:pt x="556" y="793"/>
                  </a:cubicBezTo>
                  <a:cubicBezTo>
                    <a:pt x="983" y="793"/>
                    <a:pt x="1199" y="0"/>
                    <a:pt x="75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5" name="Google Shape;9695;p98"/>
            <p:cNvSpPr/>
            <p:nvPr/>
          </p:nvSpPr>
          <p:spPr>
            <a:xfrm>
              <a:off x="11095744" y="974015"/>
              <a:ext cx="37147" cy="32833"/>
            </a:xfrm>
            <a:custGeom>
              <a:avLst/>
              <a:gdLst/>
              <a:ahLst/>
              <a:cxnLst/>
              <a:rect l="l" t="t" r="r" b="b"/>
              <a:pathLst>
                <a:path w="973" h="860" extrusionOk="0">
                  <a:moveTo>
                    <a:pt x="490" y="1"/>
                  </a:moveTo>
                  <a:cubicBezTo>
                    <a:pt x="36" y="1"/>
                    <a:pt x="0" y="859"/>
                    <a:pt x="360" y="859"/>
                  </a:cubicBezTo>
                  <a:cubicBezTo>
                    <a:pt x="396" y="859"/>
                    <a:pt x="437" y="850"/>
                    <a:pt x="481" y="831"/>
                  </a:cubicBezTo>
                  <a:lnTo>
                    <a:pt x="543" y="800"/>
                  </a:lnTo>
                  <a:cubicBezTo>
                    <a:pt x="850" y="646"/>
                    <a:pt x="973" y="2"/>
                    <a:pt x="512" y="2"/>
                  </a:cubicBezTo>
                  <a:cubicBezTo>
                    <a:pt x="505" y="1"/>
                    <a:pt x="498" y="1"/>
                    <a:pt x="49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6" name="Google Shape;9696;p98"/>
            <p:cNvSpPr/>
            <p:nvPr/>
          </p:nvSpPr>
          <p:spPr>
            <a:xfrm>
              <a:off x="11059590" y="745560"/>
              <a:ext cx="36383" cy="26610"/>
            </a:xfrm>
            <a:custGeom>
              <a:avLst/>
              <a:gdLst/>
              <a:ahLst/>
              <a:cxnLst/>
              <a:rect l="l" t="t" r="r" b="b"/>
              <a:pathLst>
                <a:path w="953" h="697" extrusionOk="0">
                  <a:moveTo>
                    <a:pt x="326" y="1"/>
                  </a:moveTo>
                  <a:cubicBezTo>
                    <a:pt x="159" y="1"/>
                    <a:pt x="16" y="88"/>
                    <a:pt x="16" y="305"/>
                  </a:cubicBezTo>
                  <a:cubicBezTo>
                    <a:pt x="1" y="566"/>
                    <a:pt x="262" y="697"/>
                    <a:pt x="500" y="697"/>
                  </a:cubicBezTo>
                  <a:cubicBezTo>
                    <a:pt x="738" y="697"/>
                    <a:pt x="952" y="566"/>
                    <a:pt x="845" y="305"/>
                  </a:cubicBezTo>
                  <a:lnTo>
                    <a:pt x="814" y="274"/>
                  </a:lnTo>
                  <a:cubicBezTo>
                    <a:pt x="733" y="112"/>
                    <a:pt x="514" y="1"/>
                    <a:pt x="32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7" name="Google Shape;9697;p98"/>
            <p:cNvSpPr/>
            <p:nvPr/>
          </p:nvSpPr>
          <p:spPr>
            <a:xfrm>
              <a:off x="10964795" y="631410"/>
              <a:ext cx="35391" cy="29549"/>
            </a:xfrm>
            <a:custGeom>
              <a:avLst/>
              <a:gdLst/>
              <a:ahLst/>
              <a:cxnLst/>
              <a:rect l="l" t="t" r="r" b="b"/>
              <a:pathLst>
                <a:path w="927" h="774" extrusionOk="0">
                  <a:moveTo>
                    <a:pt x="287" y="1"/>
                  </a:moveTo>
                  <a:cubicBezTo>
                    <a:pt x="129" y="1"/>
                    <a:pt x="1" y="84"/>
                    <a:pt x="12" y="286"/>
                  </a:cubicBezTo>
                  <a:lnTo>
                    <a:pt x="12" y="347"/>
                  </a:lnTo>
                  <a:cubicBezTo>
                    <a:pt x="52" y="567"/>
                    <a:pt x="312" y="773"/>
                    <a:pt x="531" y="773"/>
                  </a:cubicBezTo>
                  <a:cubicBezTo>
                    <a:pt x="650" y="773"/>
                    <a:pt x="756" y="713"/>
                    <a:pt x="810" y="562"/>
                  </a:cubicBezTo>
                  <a:cubicBezTo>
                    <a:pt x="927" y="251"/>
                    <a:pt x="562" y="1"/>
                    <a:pt x="28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8" name="Google Shape;9698;p98"/>
            <p:cNvSpPr/>
            <p:nvPr/>
          </p:nvSpPr>
          <p:spPr>
            <a:xfrm>
              <a:off x="10976478" y="822793"/>
              <a:ext cx="39208" cy="33711"/>
            </a:xfrm>
            <a:custGeom>
              <a:avLst/>
              <a:gdLst/>
              <a:ahLst/>
              <a:cxnLst/>
              <a:rect l="l" t="t" r="r" b="b"/>
              <a:pathLst>
                <a:path w="1027" h="883" extrusionOk="0">
                  <a:moveTo>
                    <a:pt x="544" y="1"/>
                  </a:moveTo>
                  <a:cubicBezTo>
                    <a:pt x="82" y="1"/>
                    <a:pt x="1" y="883"/>
                    <a:pt x="391" y="883"/>
                  </a:cubicBezTo>
                  <a:cubicBezTo>
                    <a:pt x="425" y="883"/>
                    <a:pt x="463" y="876"/>
                    <a:pt x="504" y="861"/>
                  </a:cubicBezTo>
                  <a:cubicBezTo>
                    <a:pt x="535" y="831"/>
                    <a:pt x="535" y="831"/>
                    <a:pt x="566" y="831"/>
                  </a:cubicBezTo>
                  <a:cubicBezTo>
                    <a:pt x="873" y="677"/>
                    <a:pt x="1026" y="32"/>
                    <a:pt x="566" y="2"/>
                  </a:cubicBezTo>
                  <a:cubicBezTo>
                    <a:pt x="558" y="1"/>
                    <a:pt x="551" y="1"/>
                    <a:pt x="544"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699" name="Google Shape;9699;p98"/>
            <p:cNvSpPr/>
            <p:nvPr/>
          </p:nvSpPr>
          <p:spPr>
            <a:xfrm>
              <a:off x="11059017" y="1215640"/>
              <a:ext cx="35772" cy="26610"/>
            </a:xfrm>
            <a:custGeom>
              <a:avLst/>
              <a:gdLst/>
              <a:ahLst/>
              <a:cxnLst/>
              <a:rect l="l" t="t" r="r" b="b"/>
              <a:pathLst>
                <a:path w="937" h="697" extrusionOk="0">
                  <a:moveTo>
                    <a:pt x="313" y="1"/>
                  </a:moveTo>
                  <a:cubicBezTo>
                    <a:pt x="143" y="1"/>
                    <a:pt x="0" y="88"/>
                    <a:pt x="0" y="305"/>
                  </a:cubicBezTo>
                  <a:cubicBezTo>
                    <a:pt x="0" y="566"/>
                    <a:pt x="261" y="697"/>
                    <a:pt x="495" y="697"/>
                  </a:cubicBezTo>
                  <a:cubicBezTo>
                    <a:pt x="730" y="697"/>
                    <a:pt x="937" y="566"/>
                    <a:pt x="829" y="305"/>
                  </a:cubicBezTo>
                  <a:cubicBezTo>
                    <a:pt x="829" y="305"/>
                    <a:pt x="829" y="274"/>
                    <a:pt x="829" y="274"/>
                  </a:cubicBezTo>
                  <a:cubicBezTo>
                    <a:pt x="732" y="112"/>
                    <a:pt x="505" y="1"/>
                    <a:pt x="31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0" name="Google Shape;9700;p98"/>
            <p:cNvSpPr/>
            <p:nvPr/>
          </p:nvSpPr>
          <p:spPr>
            <a:xfrm>
              <a:off x="10923029" y="794771"/>
              <a:ext cx="37376" cy="32794"/>
            </a:xfrm>
            <a:custGeom>
              <a:avLst/>
              <a:gdLst/>
              <a:ahLst/>
              <a:cxnLst/>
              <a:rect l="l" t="t" r="r" b="b"/>
              <a:pathLst>
                <a:path w="979" h="859" extrusionOk="0">
                  <a:moveTo>
                    <a:pt x="593" y="0"/>
                  </a:moveTo>
                  <a:cubicBezTo>
                    <a:pt x="554" y="0"/>
                    <a:pt x="510" y="9"/>
                    <a:pt x="461" y="29"/>
                  </a:cubicBezTo>
                  <a:lnTo>
                    <a:pt x="430" y="29"/>
                  </a:lnTo>
                  <a:cubicBezTo>
                    <a:pt x="123" y="214"/>
                    <a:pt x="0" y="858"/>
                    <a:pt x="461" y="858"/>
                  </a:cubicBezTo>
                  <a:cubicBezTo>
                    <a:pt x="934" y="858"/>
                    <a:pt x="978" y="0"/>
                    <a:pt x="59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1" name="Google Shape;9701;p98"/>
            <p:cNvSpPr/>
            <p:nvPr/>
          </p:nvSpPr>
          <p:spPr>
            <a:xfrm>
              <a:off x="11050733" y="641870"/>
              <a:ext cx="37032" cy="25808"/>
            </a:xfrm>
            <a:custGeom>
              <a:avLst/>
              <a:gdLst/>
              <a:ahLst/>
              <a:cxnLst/>
              <a:rect l="l" t="t" r="r" b="b"/>
              <a:pathLst>
                <a:path w="970" h="676" extrusionOk="0">
                  <a:moveTo>
                    <a:pt x="458" y="0"/>
                  </a:moveTo>
                  <a:cubicBezTo>
                    <a:pt x="216" y="0"/>
                    <a:pt x="0" y="131"/>
                    <a:pt x="125" y="380"/>
                  </a:cubicBezTo>
                  <a:cubicBezTo>
                    <a:pt x="125" y="411"/>
                    <a:pt x="125" y="411"/>
                    <a:pt x="156" y="442"/>
                  </a:cubicBezTo>
                  <a:cubicBezTo>
                    <a:pt x="234" y="583"/>
                    <a:pt x="449" y="676"/>
                    <a:pt x="636" y="676"/>
                  </a:cubicBezTo>
                  <a:cubicBezTo>
                    <a:pt x="815" y="676"/>
                    <a:pt x="969" y="591"/>
                    <a:pt x="954" y="380"/>
                  </a:cubicBezTo>
                  <a:cubicBezTo>
                    <a:pt x="954" y="123"/>
                    <a:pt x="694" y="0"/>
                    <a:pt x="45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2" name="Google Shape;9702;p98"/>
            <p:cNvSpPr/>
            <p:nvPr/>
          </p:nvSpPr>
          <p:spPr>
            <a:xfrm>
              <a:off x="10871031" y="623774"/>
              <a:ext cx="34742" cy="28977"/>
            </a:xfrm>
            <a:custGeom>
              <a:avLst/>
              <a:gdLst/>
              <a:ahLst/>
              <a:cxnLst/>
              <a:rect l="l" t="t" r="r" b="b"/>
              <a:pathLst>
                <a:path w="910" h="759" extrusionOk="0">
                  <a:moveTo>
                    <a:pt x="259" y="1"/>
                  </a:moveTo>
                  <a:cubicBezTo>
                    <a:pt x="114" y="1"/>
                    <a:pt x="1" y="78"/>
                    <a:pt x="11" y="271"/>
                  </a:cubicBezTo>
                  <a:cubicBezTo>
                    <a:pt x="11" y="302"/>
                    <a:pt x="11" y="302"/>
                    <a:pt x="11" y="332"/>
                  </a:cubicBezTo>
                  <a:cubicBezTo>
                    <a:pt x="51" y="552"/>
                    <a:pt x="311" y="758"/>
                    <a:pt x="531" y="758"/>
                  </a:cubicBezTo>
                  <a:cubicBezTo>
                    <a:pt x="649" y="758"/>
                    <a:pt x="756" y="698"/>
                    <a:pt x="810" y="547"/>
                  </a:cubicBezTo>
                  <a:cubicBezTo>
                    <a:pt x="910" y="268"/>
                    <a:pt x="529" y="1"/>
                    <a:pt x="25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3" name="Google Shape;9703;p98"/>
            <p:cNvSpPr/>
            <p:nvPr/>
          </p:nvSpPr>
          <p:spPr>
            <a:xfrm>
              <a:off x="10944141" y="691616"/>
              <a:ext cx="37147" cy="32794"/>
            </a:xfrm>
            <a:custGeom>
              <a:avLst/>
              <a:gdLst/>
              <a:ahLst/>
              <a:cxnLst/>
              <a:rect l="l" t="t" r="r" b="b"/>
              <a:pathLst>
                <a:path w="973" h="859" extrusionOk="0">
                  <a:moveTo>
                    <a:pt x="613" y="1"/>
                  </a:moveTo>
                  <a:cubicBezTo>
                    <a:pt x="577" y="1"/>
                    <a:pt x="536" y="10"/>
                    <a:pt x="491" y="29"/>
                  </a:cubicBezTo>
                  <a:cubicBezTo>
                    <a:pt x="461" y="29"/>
                    <a:pt x="461" y="29"/>
                    <a:pt x="430" y="60"/>
                  </a:cubicBezTo>
                  <a:cubicBezTo>
                    <a:pt x="123" y="213"/>
                    <a:pt x="0" y="858"/>
                    <a:pt x="461" y="858"/>
                  </a:cubicBezTo>
                  <a:cubicBezTo>
                    <a:pt x="468" y="859"/>
                    <a:pt x="475" y="859"/>
                    <a:pt x="482" y="859"/>
                  </a:cubicBezTo>
                  <a:cubicBezTo>
                    <a:pt x="936" y="859"/>
                    <a:pt x="973" y="1"/>
                    <a:pt x="61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4" name="Google Shape;9704;p98"/>
            <p:cNvSpPr/>
            <p:nvPr/>
          </p:nvSpPr>
          <p:spPr>
            <a:xfrm>
              <a:off x="11058330" y="1011848"/>
              <a:ext cx="35047" cy="34474"/>
            </a:xfrm>
            <a:custGeom>
              <a:avLst/>
              <a:gdLst/>
              <a:ahLst/>
              <a:cxnLst/>
              <a:rect l="l" t="t" r="r" b="b"/>
              <a:pathLst>
                <a:path w="918" h="903" extrusionOk="0">
                  <a:moveTo>
                    <a:pt x="541" y="1"/>
                  </a:moveTo>
                  <a:cubicBezTo>
                    <a:pt x="503" y="1"/>
                    <a:pt x="462" y="8"/>
                    <a:pt x="417" y="24"/>
                  </a:cubicBezTo>
                  <a:cubicBezTo>
                    <a:pt x="1" y="154"/>
                    <a:pt x="180" y="902"/>
                    <a:pt x="507" y="902"/>
                  </a:cubicBezTo>
                  <a:cubicBezTo>
                    <a:pt x="565" y="902"/>
                    <a:pt x="628" y="878"/>
                    <a:pt x="694" y="822"/>
                  </a:cubicBezTo>
                  <a:lnTo>
                    <a:pt x="724" y="792"/>
                  </a:lnTo>
                  <a:cubicBezTo>
                    <a:pt x="917" y="544"/>
                    <a:pt x="863" y="1"/>
                    <a:pt x="54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5" name="Google Shape;9705;p98"/>
            <p:cNvSpPr/>
            <p:nvPr/>
          </p:nvSpPr>
          <p:spPr>
            <a:xfrm>
              <a:off x="11011906" y="809660"/>
              <a:ext cx="36116" cy="34207"/>
            </a:xfrm>
            <a:custGeom>
              <a:avLst/>
              <a:gdLst/>
              <a:ahLst/>
              <a:cxnLst/>
              <a:rect l="l" t="t" r="r" b="b"/>
              <a:pathLst>
                <a:path w="946" h="896" extrusionOk="0">
                  <a:moveTo>
                    <a:pt x="351" y="1"/>
                  </a:moveTo>
                  <a:cubicBezTo>
                    <a:pt x="282" y="1"/>
                    <a:pt x="215" y="39"/>
                    <a:pt x="160" y="131"/>
                  </a:cubicBezTo>
                  <a:lnTo>
                    <a:pt x="129" y="192"/>
                  </a:lnTo>
                  <a:cubicBezTo>
                    <a:pt x="1" y="448"/>
                    <a:pt x="171" y="896"/>
                    <a:pt x="463" y="896"/>
                  </a:cubicBezTo>
                  <a:cubicBezTo>
                    <a:pt x="521" y="896"/>
                    <a:pt x="584" y="878"/>
                    <a:pt x="651" y="837"/>
                  </a:cubicBezTo>
                  <a:cubicBezTo>
                    <a:pt x="946" y="616"/>
                    <a:pt x="631" y="1"/>
                    <a:pt x="35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6" name="Google Shape;9706;p98"/>
            <p:cNvSpPr/>
            <p:nvPr/>
          </p:nvSpPr>
          <p:spPr>
            <a:xfrm>
              <a:off x="11214323" y="1046705"/>
              <a:ext cx="38636" cy="25884"/>
            </a:xfrm>
            <a:custGeom>
              <a:avLst/>
              <a:gdLst/>
              <a:ahLst/>
              <a:cxnLst/>
              <a:rect l="l" t="t" r="r" b="b"/>
              <a:pathLst>
                <a:path w="1012" h="678" extrusionOk="0">
                  <a:moveTo>
                    <a:pt x="362" y="1"/>
                  </a:moveTo>
                  <a:cubicBezTo>
                    <a:pt x="168" y="1"/>
                    <a:pt x="0" y="99"/>
                    <a:pt x="16" y="339"/>
                  </a:cubicBezTo>
                  <a:cubicBezTo>
                    <a:pt x="44" y="573"/>
                    <a:pt x="268" y="677"/>
                    <a:pt x="486" y="677"/>
                  </a:cubicBezTo>
                  <a:cubicBezTo>
                    <a:pt x="754" y="677"/>
                    <a:pt x="1012" y="518"/>
                    <a:pt x="876" y="247"/>
                  </a:cubicBezTo>
                  <a:cubicBezTo>
                    <a:pt x="845" y="247"/>
                    <a:pt x="845" y="216"/>
                    <a:pt x="845" y="216"/>
                  </a:cubicBezTo>
                  <a:cubicBezTo>
                    <a:pt x="742" y="84"/>
                    <a:pt x="541" y="1"/>
                    <a:pt x="36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7" name="Google Shape;9707;p98"/>
            <p:cNvSpPr/>
            <p:nvPr/>
          </p:nvSpPr>
          <p:spPr>
            <a:xfrm>
              <a:off x="10968651" y="867881"/>
              <a:ext cx="39437" cy="26037"/>
            </a:xfrm>
            <a:custGeom>
              <a:avLst/>
              <a:gdLst/>
              <a:ahLst/>
              <a:cxnLst/>
              <a:rect l="l" t="t" r="r" b="b"/>
              <a:pathLst>
                <a:path w="1033" h="682" extrusionOk="0">
                  <a:moveTo>
                    <a:pt x="388" y="1"/>
                  </a:moveTo>
                  <a:cubicBezTo>
                    <a:pt x="184" y="1"/>
                    <a:pt x="0" y="106"/>
                    <a:pt x="34" y="356"/>
                  </a:cubicBezTo>
                  <a:cubicBezTo>
                    <a:pt x="74" y="582"/>
                    <a:pt x="286" y="681"/>
                    <a:pt x="495" y="681"/>
                  </a:cubicBezTo>
                  <a:cubicBezTo>
                    <a:pt x="767" y="681"/>
                    <a:pt x="1033" y="511"/>
                    <a:pt x="893" y="233"/>
                  </a:cubicBezTo>
                  <a:cubicBezTo>
                    <a:pt x="863" y="233"/>
                    <a:pt x="863" y="202"/>
                    <a:pt x="832" y="202"/>
                  </a:cubicBezTo>
                  <a:cubicBezTo>
                    <a:pt x="748" y="76"/>
                    <a:pt x="560" y="1"/>
                    <a:pt x="38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8" name="Google Shape;9708;p98"/>
            <p:cNvSpPr/>
            <p:nvPr/>
          </p:nvSpPr>
          <p:spPr>
            <a:xfrm>
              <a:off x="11103227" y="496834"/>
              <a:ext cx="36116" cy="34207"/>
            </a:xfrm>
            <a:custGeom>
              <a:avLst/>
              <a:gdLst/>
              <a:ahLst/>
              <a:cxnLst/>
              <a:rect l="l" t="t" r="r" b="b"/>
              <a:pathLst>
                <a:path w="946" h="896" extrusionOk="0">
                  <a:moveTo>
                    <a:pt x="409" y="1"/>
                  </a:moveTo>
                  <a:cubicBezTo>
                    <a:pt x="348" y="1"/>
                    <a:pt x="285" y="29"/>
                    <a:pt x="224" y="95"/>
                  </a:cubicBezTo>
                  <a:lnTo>
                    <a:pt x="163" y="157"/>
                  </a:lnTo>
                  <a:cubicBezTo>
                    <a:pt x="1" y="372"/>
                    <a:pt x="99" y="896"/>
                    <a:pt x="417" y="896"/>
                  </a:cubicBezTo>
                  <a:cubicBezTo>
                    <a:pt x="461" y="896"/>
                    <a:pt x="509" y="886"/>
                    <a:pt x="562" y="863"/>
                  </a:cubicBezTo>
                  <a:cubicBezTo>
                    <a:pt x="946" y="709"/>
                    <a:pt x="711" y="1"/>
                    <a:pt x="40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09" name="Google Shape;9709;p98"/>
            <p:cNvSpPr/>
            <p:nvPr/>
          </p:nvSpPr>
          <p:spPr>
            <a:xfrm>
              <a:off x="11050695" y="1254543"/>
              <a:ext cx="46042" cy="25923"/>
            </a:xfrm>
            <a:custGeom>
              <a:avLst/>
              <a:gdLst/>
              <a:ahLst/>
              <a:cxnLst/>
              <a:rect l="l" t="t" r="r" b="b"/>
              <a:pathLst>
                <a:path w="1206" h="679" extrusionOk="0">
                  <a:moveTo>
                    <a:pt x="710" y="1"/>
                  </a:moveTo>
                  <a:cubicBezTo>
                    <a:pt x="382" y="1"/>
                    <a:pt x="1" y="318"/>
                    <a:pt x="280" y="576"/>
                  </a:cubicBezTo>
                  <a:lnTo>
                    <a:pt x="341" y="606"/>
                  </a:lnTo>
                  <a:cubicBezTo>
                    <a:pt x="414" y="655"/>
                    <a:pt x="513" y="678"/>
                    <a:pt x="615" y="678"/>
                  </a:cubicBezTo>
                  <a:cubicBezTo>
                    <a:pt x="898" y="678"/>
                    <a:pt x="1205" y="501"/>
                    <a:pt x="1047" y="207"/>
                  </a:cubicBezTo>
                  <a:cubicBezTo>
                    <a:pt x="983" y="59"/>
                    <a:pt x="851" y="1"/>
                    <a:pt x="71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0" name="Google Shape;9710;p98"/>
            <p:cNvSpPr/>
            <p:nvPr/>
          </p:nvSpPr>
          <p:spPr>
            <a:xfrm>
              <a:off x="11046304" y="614879"/>
              <a:ext cx="34054" cy="34589"/>
            </a:xfrm>
            <a:custGeom>
              <a:avLst/>
              <a:gdLst/>
              <a:ahLst/>
              <a:cxnLst/>
              <a:rect l="l" t="t" r="r" b="b"/>
              <a:pathLst>
                <a:path w="892" h="906" extrusionOk="0">
                  <a:moveTo>
                    <a:pt x="487" y="0"/>
                  </a:moveTo>
                  <a:cubicBezTo>
                    <a:pt x="440" y="0"/>
                    <a:pt x="389" y="13"/>
                    <a:pt x="333" y="43"/>
                  </a:cubicBezTo>
                  <a:cubicBezTo>
                    <a:pt x="0" y="197"/>
                    <a:pt x="223" y="905"/>
                    <a:pt x="519" y="905"/>
                  </a:cubicBezTo>
                  <a:cubicBezTo>
                    <a:pt x="578" y="905"/>
                    <a:pt x="640" y="877"/>
                    <a:pt x="702" y="811"/>
                  </a:cubicBezTo>
                  <a:lnTo>
                    <a:pt x="732" y="750"/>
                  </a:lnTo>
                  <a:cubicBezTo>
                    <a:pt x="891" y="512"/>
                    <a:pt x="776" y="0"/>
                    <a:pt x="48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1" name="Google Shape;9711;p98"/>
            <p:cNvSpPr/>
            <p:nvPr/>
          </p:nvSpPr>
          <p:spPr>
            <a:xfrm>
              <a:off x="11104410" y="644428"/>
              <a:ext cx="45966" cy="26686"/>
            </a:xfrm>
            <a:custGeom>
              <a:avLst/>
              <a:gdLst/>
              <a:ahLst/>
              <a:cxnLst/>
              <a:rect l="l" t="t" r="r" b="b"/>
              <a:pathLst>
                <a:path w="1204" h="699" extrusionOk="0">
                  <a:moveTo>
                    <a:pt x="602" y="1"/>
                  </a:moveTo>
                  <a:cubicBezTo>
                    <a:pt x="309" y="1"/>
                    <a:pt x="1" y="197"/>
                    <a:pt x="162" y="498"/>
                  </a:cubicBezTo>
                  <a:cubicBezTo>
                    <a:pt x="234" y="642"/>
                    <a:pt x="364" y="699"/>
                    <a:pt x="502" y="699"/>
                  </a:cubicBezTo>
                  <a:cubicBezTo>
                    <a:pt x="832" y="699"/>
                    <a:pt x="1203" y="368"/>
                    <a:pt x="899" y="129"/>
                  </a:cubicBezTo>
                  <a:lnTo>
                    <a:pt x="869" y="68"/>
                  </a:lnTo>
                  <a:cubicBezTo>
                    <a:pt x="793" y="22"/>
                    <a:pt x="698" y="1"/>
                    <a:pt x="60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2" name="Google Shape;9712;p98"/>
            <p:cNvSpPr/>
            <p:nvPr/>
          </p:nvSpPr>
          <p:spPr>
            <a:xfrm>
              <a:off x="10958343" y="282238"/>
              <a:ext cx="35658" cy="27259"/>
            </a:xfrm>
            <a:custGeom>
              <a:avLst/>
              <a:gdLst/>
              <a:ahLst/>
              <a:cxnLst/>
              <a:rect l="l" t="t" r="r" b="b"/>
              <a:pathLst>
                <a:path w="934" h="714" extrusionOk="0">
                  <a:moveTo>
                    <a:pt x="416" y="1"/>
                  </a:moveTo>
                  <a:cubicBezTo>
                    <a:pt x="194" y="1"/>
                    <a:pt x="0" y="124"/>
                    <a:pt x="89" y="374"/>
                  </a:cubicBezTo>
                  <a:cubicBezTo>
                    <a:pt x="89" y="374"/>
                    <a:pt x="89" y="404"/>
                    <a:pt x="119" y="435"/>
                  </a:cubicBezTo>
                  <a:cubicBezTo>
                    <a:pt x="202" y="601"/>
                    <a:pt x="420" y="713"/>
                    <a:pt x="607" y="713"/>
                  </a:cubicBezTo>
                  <a:cubicBezTo>
                    <a:pt x="767" y="713"/>
                    <a:pt x="904" y="632"/>
                    <a:pt x="918" y="435"/>
                  </a:cubicBezTo>
                  <a:cubicBezTo>
                    <a:pt x="934" y="147"/>
                    <a:pt x="658" y="1"/>
                    <a:pt x="41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3" name="Google Shape;9713;p98"/>
            <p:cNvSpPr/>
            <p:nvPr/>
          </p:nvSpPr>
          <p:spPr>
            <a:xfrm>
              <a:off x="11050809" y="872195"/>
              <a:ext cx="36307" cy="26724"/>
            </a:xfrm>
            <a:custGeom>
              <a:avLst/>
              <a:gdLst/>
              <a:ahLst/>
              <a:cxnLst/>
              <a:rect l="l" t="t" r="r" b="b"/>
              <a:pathLst>
                <a:path w="951" h="700" extrusionOk="0">
                  <a:moveTo>
                    <a:pt x="336" y="0"/>
                  </a:moveTo>
                  <a:cubicBezTo>
                    <a:pt x="165" y="0"/>
                    <a:pt x="15" y="88"/>
                    <a:pt x="0" y="304"/>
                  </a:cubicBezTo>
                  <a:cubicBezTo>
                    <a:pt x="0" y="569"/>
                    <a:pt x="269" y="700"/>
                    <a:pt x="510" y="700"/>
                  </a:cubicBezTo>
                  <a:cubicBezTo>
                    <a:pt x="744" y="700"/>
                    <a:pt x="951" y="577"/>
                    <a:pt x="860" y="335"/>
                  </a:cubicBezTo>
                  <a:cubicBezTo>
                    <a:pt x="829" y="304"/>
                    <a:pt x="829" y="274"/>
                    <a:pt x="829" y="274"/>
                  </a:cubicBezTo>
                  <a:cubicBezTo>
                    <a:pt x="748" y="111"/>
                    <a:pt x="529" y="0"/>
                    <a:pt x="33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4" name="Google Shape;9714;p98"/>
            <p:cNvSpPr/>
            <p:nvPr/>
          </p:nvSpPr>
          <p:spPr>
            <a:xfrm>
              <a:off x="11203214" y="1088738"/>
              <a:ext cx="36383" cy="33062"/>
            </a:xfrm>
            <a:custGeom>
              <a:avLst/>
              <a:gdLst/>
              <a:ahLst/>
              <a:cxnLst/>
              <a:rect l="l" t="t" r="r" b="b"/>
              <a:pathLst>
                <a:path w="953" h="866" extrusionOk="0">
                  <a:moveTo>
                    <a:pt x="575" y="0"/>
                  </a:moveTo>
                  <a:cubicBezTo>
                    <a:pt x="532" y="0"/>
                    <a:pt x="484" y="11"/>
                    <a:pt x="430" y="37"/>
                  </a:cubicBezTo>
                  <a:lnTo>
                    <a:pt x="399" y="37"/>
                  </a:lnTo>
                  <a:cubicBezTo>
                    <a:pt x="92" y="221"/>
                    <a:pt x="0" y="866"/>
                    <a:pt x="461" y="866"/>
                  </a:cubicBezTo>
                  <a:cubicBezTo>
                    <a:pt x="929" y="866"/>
                    <a:pt x="952" y="0"/>
                    <a:pt x="57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5" name="Google Shape;9715;p98"/>
            <p:cNvSpPr/>
            <p:nvPr/>
          </p:nvSpPr>
          <p:spPr>
            <a:xfrm>
              <a:off x="11001866" y="679475"/>
              <a:ext cx="34665" cy="29244"/>
            </a:xfrm>
            <a:custGeom>
              <a:avLst/>
              <a:gdLst/>
              <a:ahLst/>
              <a:cxnLst/>
              <a:rect l="l" t="t" r="r" b="b"/>
              <a:pathLst>
                <a:path w="908" h="766" extrusionOk="0">
                  <a:moveTo>
                    <a:pt x="276" y="1"/>
                  </a:moveTo>
                  <a:cubicBezTo>
                    <a:pt x="122" y="1"/>
                    <a:pt x="1" y="84"/>
                    <a:pt x="23" y="286"/>
                  </a:cubicBezTo>
                  <a:lnTo>
                    <a:pt x="23" y="347"/>
                  </a:lnTo>
                  <a:cubicBezTo>
                    <a:pt x="44" y="550"/>
                    <a:pt x="305" y="766"/>
                    <a:pt x="524" y="766"/>
                  </a:cubicBezTo>
                  <a:cubicBezTo>
                    <a:pt x="637" y="766"/>
                    <a:pt x="739" y="708"/>
                    <a:pt x="791" y="562"/>
                  </a:cubicBezTo>
                  <a:cubicBezTo>
                    <a:pt x="908" y="250"/>
                    <a:pt x="543" y="1"/>
                    <a:pt x="27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6" name="Google Shape;9716;p98"/>
            <p:cNvSpPr/>
            <p:nvPr/>
          </p:nvSpPr>
          <p:spPr>
            <a:xfrm>
              <a:off x="10842131" y="413798"/>
              <a:ext cx="36383" cy="26610"/>
            </a:xfrm>
            <a:custGeom>
              <a:avLst/>
              <a:gdLst/>
              <a:ahLst/>
              <a:cxnLst/>
              <a:rect l="l" t="t" r="r" b="b"/>
              <a:pathLst>
                <a:path w="953" h="697" extrusionOk="0">
                  <a:moveTo>
                    <a:pt x="314" y="1"/>
                  </a:moveTo>
                  <a:cubicBezTo>
                    <a:pt x="143" y="1"/>
                    <a:pt x="1" y="89"/>
                    <a:pt x="1" y="305"/>
                  </a:cubicBezTo>
                  <a:cubicBezTo>
                    <a:pt x="1" y="566"/>
                    <a:pt x="262" y="697"/>
                    <a:pt x="500" y="697"/>
                  </a:cubicBezTo>
                  <a:cubicBezTo>
                    <a:pt x="738" y="697"/>
                    <a:pt x="953" y="566"/>
                    <a:pt x="860" y="305"/>
                  </a:cubicBezTo>
                  <a:cubicBezTo>
                    <a:pt x="830" y="305"/>
                    <a:pt x="830" y="275"/>
                    <a:pt x="830" y="275"/>
                  </a:cubicBezTo>
                  <a:cubicBezTo>
                    <a:pt x="732" y="112"/>
                    <a:pt x="505" y="1"/>
                    <a:pt x="31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7" name="Google Shape;9717;p98"/>
            <p:cNvSpPr/>
            <p:nvPr/>
          </p:nvSpPr>
          <p:spPr>
            <a:xfrm>
              <a:off x="10962886" y="521917"/>
              <a:ext cx="37414" cy="33673"/>
            </a:xfrm>
            <a:custGeom>
              <a:avLst/>
              <a:gdLst/>
              <a:ahLst/>
              <a:cxnLst/>
              <a:rect l="l" t="t" r="r" b="b"/>
              <a:pathLst>
                <a:path w="980" h="882" extrusionOk="0">
                  <a:moveTo>
                    <a:pt x="578" y="0"/>
                  </a:moveTo>
                  <a:cubicBezTo>
                    <a:pt x="542" y="0"/>
                    <a:pt x="503" y="7"/>
                    <a:pt x="461" y="22"/>
                  </a:cubicBezTo>
                  <a:lnTo>
                    <a:pt x="430" y="53"/>
                  </a:lnTo>
                  <a:cubicBezTo>
                    <a:pt x="123" y="206"/>
                    <a:pt x="0" y="851"/>
                    <a:pt x="461" y="882"/>
                  </a:cubicBezTo>
                  <a:cubicBezTo>
                    <a:pt x="941" y="882"/>
                    <a:pt x="980" y="0"/>
                    <a:pt x="57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8" name="Google Shape;9718;p98"/>
            <p:cNvSpPr/>
            <p:nvPr/>
          </p:nvSpPr>
          <p:spPr>
            <a:xfrm>
              <a:off x="10899970" y="663517"/>
              <a:ext cx="37147" cy="26152"/>
            </a:xfrm>
            <a:custGeom>
              <a:avLst/>
              <a:gdLst/>
              <a:ahLst/>
              <a:cxnLst/>
              <a:rect l="l" t="t" r="r" b="b"/>
              <a:pathLst>
                <a:path w="973" h="685" extrusionOk="0">
                  <a:moveTo>
                    <a:pt x="483" y="1"/>
                  </a:moveTo>
                  <a:cubicBezTo>
                    <a:pt x="232" y="1"/>
                    <a:pt x="1" y="140"/>
                    <a:pt x="113" y="397"/>
                  </a:cubicBezTo>
                  <a:cubicBezTo>
                    <a:pt x="144" y="397"/>
                    <a:pt x="144" y="427"/>
                    <a:pt x="144" y="427"/>
                  </a:cubicBezTo>
                  <a:cubicBezTo>
                    <a:pt x="238" y="584"/>
                    <a:pt x="451" y="685"/>
                    <a:pt x="638" y="685"/>
                  </a:cubicBezTo>
                  <a:cubicBezTo>
                    <a:pt x="818" y="685"/>
                    <a:pt x="973" y="592"/>
                    <a:pt x="973" y="366"/>
                  </a:cubicBezTo>
                  <a:cubicBezTo>
                    <a:pt x="958" y="117"/>
                    <a:pt x="713" y="1"/>
                    <a:pt x="48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19" name="Google Shape;9719;p98"/>
            <p:cNvSpPr/>
            <p:nvPr/>
          </p:nvSpPr>
          <p:spPr>
            <a:xfrm>
              <a:off x="10762875" y="565095"/>
              <a:ext cx="33214" cy="28939"/>
            </a:xfrm>
            <a:custGeom>
              <a:avLst/>
              <a:gdLst/>
              <a:ahLst/>
              <a:cxnLst/>
              <a:rect l="l" t="t" r="r" b="b"/>
              <a:pathLst>
                <a:path w="870" h="758" extrusionOk="0">
                  <a:moveTo>
                    <a:pt x="358" y="0"/>
                  </a:moveTo>
                  <a:cubicBezTo>
                    <a:pt x="241" y="0"/>
                    <a:pt x="135" y="60"/>
                    <a:pt x="81" y="211"/>
                  </a:cubicBezTo>
                  <a:cubicBezTo>
                    <a:pt x="1" y="491"/>
                    <a:pt x="376" y="758"/>
                    <a:pt x="631" y="758"/>
                  </a:cubicBezTo>
                  <a:cubicBezTo>
                    <a:pt x="768" y="758"/>
                    <a:pt x="870" y="681"/>
                    <a:pt x="848" y="488"/>
                  </a:cubicBezTo>
                  <a:cubicBezTo>
                    <a:pt x="848" y="488"/>
                    <a:pt x="848" y="457"/>
                    <a:pt x="848" y="426"/>
                  </a:cubicBezTo>
                  <a:cubicBezTo>
                    <a:pt x="828" y="207"/>
                    <a:pt x="575" y="0"/>
                    <a:pt x="358"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0" name="Google Shape;9720;p98"/>
            <p:cNvSpPr/>
            <p:nvPr/>
          </p:nvSpPr>
          <p:spPr>
            <a:xfrm>
              <a:off x="11230167" y="863033"/>
              <a:ext cx="38177" cy="33711"/>
            </a:xfrm>
            <a:custGeom>
              <a:avLst/>
              <a:gdLst/>
              <a:ahLst/>
              <a:cxnLst/>
              <a:rect l="l" t="t" r="r" b="b"/>
              <a:pathLst>
                <a:path w="1000" h="883" extrusionOk="0">
                  <a:moveTo>
                    <a:pt x="629" y="1"/>
                  </a:moveTo>
                  <a:cubicBezTo>
                    <a:pt x="597" y="1"/>
                    <a:pt x="561" y="8"/>
                    <a:pt x="522" y="22"/>
                  </a:cubicBezTo>
                  <a:lnTo>
                    <a:pt x="461" y="53"/>
                  </a:lnTo>
                  <a:cubicBezTo>
                    <a:pt x="154" y="206"/>
                    <a:pt x="0" y="851"/>
                    <a:pt x="461" y="882"/>
                  </a:cubicBezTo>
                  <a:cubicBezTo>
                    <a:pt x="468" y="882"/>
                    <a:pt x="476" y="883"/>
                    <a:pt x="483" y="883"/>
                  </a:cubicBezTo>
                  <a:cubicBezTo>
                    <a:pt x="944" y="883"/>
                    <a:pt x="1000" y="1"/>
                    <a:pt x="62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1" name="Google Shape;9721;p98"/>
            <p:cNvSpPr/>
            <p:nvPr/>
          </p:nvSpPr>
          <p:spPr>
            <a:xfrm>
              <a:off x="11002858" y="512181"/>
              <a:ext cx="37414" cy="33711"/>
            </a:xfrm>
            <a:custGeom>
              <a:avLst/>
              <a:gdLst/>
              <a:ahLst/>
              <a:cxnLst/>
              <a:rect l="l" t="t" r="r" b="b"/>
              <a:pathLst>
                <a:path w="980" h="883" extrusionOk="0">
                  <a:moveTo>
                    <a:pt x="519" y="0"/>
                  </a:moveTo>
                  <a:cubicBezTo>
                    <a:pt x="40" y="0"/>
                    <a:pt x="1" y="882"/>
                    <a:pt x="403" y="882"/>
                  </a:cubicBezTo>
                  <a:cubicBezTo>
                    <a:pt x="438" y="882"/>
                    <a:pt x="477" y="875"/>
                    <a:pt x="519" y="860"/>
                  </a:cubicBezTo>
                  <a:cubicBezTo>
                    <a:pt x="519" y="830"/>
                    <a:pt x="550" y="830"/>
                    <a:pt x="550" y="830"/>
                  </a:cubicBezTo>
                  <a:cubicBezTo>
                    <a:pt x="857" y="676"/>
                    <a:pt x="980" y="31"/>
                    <a:pt x="519"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2" name="Google Shape;9722;p98"/>
            <p:cNvSpPr/>
            <p:nvPr/>
          </p:nvSpPr>
          <p:spPr>
            <a:xfrm>
              <a:off x="11146711" y="750523"/>
              <a:ext cx="36040" cy="34512"/>
            </a:xfrm>
            <a:custGeom>
              <a:avLst/>
              <a:gdLst/>
              <a:ahLst/>
              <a:cxnLst/>
              <a:rect l="l" t="t" r="r" b="b"/>
              <a:pathLst>
                <a:path w="944" h="904" extrusionOk="0">
                  <a:moveTo>
                    <a:pt x="433" y="1"/>
                  </a:moveTo>
                  <a:cubicBezTo>
                    <a:pt x="375" y="1"/>
                    <a:pt x="314" y="26"/>
                    <a:pt x="252" y="83"/>
                  </a:cubicBezTo>
                  <a:cubicBezTo>
                    <a:pt x="221" y="83"/>
                    <a:pt x="221" y="114"/>
                    <a:pt x="221" y="114"/>
                  </a:cubicBezTo>
                  <a:cubicBezTo>
                    <a:pt x="0" y="335"/>
                    <a:pt x="77" y="904"/>
                    <a:pt x="408" y="904"/>
                  </a:cubicBezTo>
                  <a:cubicBezTo>
                    <a:pt x="445" y="904"/>
                    <a:pt x="485" y="897"/>
                    <a:pt x="528" y="881"/>
                  </a:cubicBezTo>
                  <a:cubicBezTo>
                    <a:pt x="943" y="726"/>
                    <a:pt x="745" y="1"/>
                    <a:pt x="43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3" name="Google Shape;9723;p98"/>
            <p:cNvSpPr/>
            <p:nvPr/>
          </p:nvSpPr>
          <p:spPr>
            <a:xfrm>
              <a:off x="11251776" y="1070298"/>
              <a:ext cx="36078" cy="34627"/>
            </a:xfrm>
            <a:custGeom>
              <a:avLst/>
              <a:gdLst/>
              <a:ahLst/>
              <a:cxnLst/>
              <a:rect l="l" t="t" r="r" b="b"/>
              <a:pathLst>
                <a:path w="945" h="907" extrusionOk="0">
                  <a:moveTo>
                    <a:pt x="482" y="0"/>
                  </a:moveTo>
                  <a:cubicBezTo>
                    <a:pt x="424" y="0"/>
                    <a:pt x="361" y="18"/>
                    <a:pt x="294" y="59"/>
                  </a:cubicBezTo>
                  <a:cubicBezTo>
                    <a:pt x="1" y="279"/>
                    <a:pt x="310" y="907"/>
                    <a:pt x="588" y="907"/>
                  </a:cubicBezTo>
                  <a:cubicBezTo>
                    <a:pt x="660" y="907"/>
                    <a:pt x="729" y="866"/>
                    <a:pt x="785" y="765"/>
                  </a:cubicBezTo>
                  <a:cubicBezTo>
                    <a:pt x="785" y="734"/>
                    <a:pt x="816" y="734"/>
                    <a:pt x="816" y="704"/>
                  </a:cubicBezTo>
                  <a:cubicBezTo>
                    <a:pt x="944" y="448"/>
                    <a:pt x="773" y="0"/>
                    <a:pt x="48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4" name="Google Shape;9724;p98"/>
            <p:cNvSpPr/>
            <p:nvPr/>
          </p:nvSpPr>
          <p:spPr>
            <a:xfrm>
              <a:off x="11025001" y="957064"/>
              <a:ext cx="37147" cy="26304"/>
            </a:xfrm>
            <a:custGeom>
              <a:avLst/>
              <a:gdLst/>
              <a:ahLst/>
              <a:cxnLst/>
              <a:rect l="l" t="t" r="r" b="b"/>
              <a:pathLst>
                <a:path w="973" h="689" extrusionOk="0">
                  <a:moveTo>
                    <a:pt x="346" y="0"/>
                  </a:moveTo>
                  <a:cubicBezTo>
                    <a:pt x="162" y="0"/>
                    <a:pt x="1" y="92"/>
                    <a:pt x="1" y="323"/>
                  </a:cubicBezTo>
                  <a:cubicBezTo>
                    <a:pt x="15" y="572"/>
                    <a:pt x="261" y="688"/>
                    <a:pt x="490" y="688"/>
                  </a:cubicBezTo>
                  <a:cubicBezTo>
                    <a:pt x="741" y="688"/>
                    <a:pt x="973" y="549"/>
                    <a:pt x="861" y="292"/>
                  </a:cubicBezTo>
                  <a:cubicBezTo>
                    <a:pt x="830" y="261"/>
                    <a:pt x="830" y="261"/>
                    <a:pt x="830" y="231"/>
                  </a:cubicBezTo>
                  <a:cubicBezTo>
                    <a:pt x="738" y="92"/>
                    <a:pt x="530" y="0"/>
                    <a:pt x="34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5" name="Google Shape;9725;p98"/>
            <p:cNvSpPr/>
            <p:nvPr/>
          </p:nvSpPr>
          <p:spPr>
            <a:xfrm>
              <a:off x="11201305" y="1021316"/>
              <a:ext cx="38903" cy="26113"/>
            </a:xfrm>
            <a:custGeom>
              <a:avLst/>
              <a:gdLst/>
              <a:ahLst/>
              <a:cxnLst/>
              <a:rect l="l" t="t" r="r" b="b"/>
              <a:pathLst>
                <a:path w="1019" h="684" extrusionOk="0">
                  <a:moveTo>
                    <a:pt x="538" y="1"/>
                  </a:moveTo>
                  <a:cubicBezTo>
                    <a:pt x="263" y="1"/>
                    <a:pt x="1" y="162"/>
                    <a:pt x="173" y="421"/>
                  </a:cubicBezTo>
                  <a:lnTo>
                    <a:pt x="204" y="482"/>
                  </a:lnTo>
                  <a:cubicBezTo>
                    <a:pt x="288" y="609"/>
                    <a:pt x="469" y="684"/>
                    <a:pt x="637" y="684"/>
                  </a:cubicBezTo>
                  <a:cubicBezTo>
                    <a:pt x="837" y="684"/>
                    <a:pt x="1019" y="578"/>
                    <a:pt x="1002" y="329"/>
                  </a:cubicBezTo>
                  <a:cubicBezTo>
                    <a:pt x="975" y="100"/>
                    <a:pt x="753" y="1"/>
                    <a:pt x="53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6" name="Google Shape;9726;p98"/>
            <p:cNvSpPr/>
            <p:nvPr/>
          </p:nvSpPr>
          <p:spPr>
            <a:xfrm>
              <a:off x="11026757" y="1125197"/>
              <a:ext cx="37147" cy="34207"/>
            </a:xfrm>
            <a:custGeom>
              <a:avLst/>
              <a:gdLst/>
              <a:ahLst/>
              <a:cxnLst/>
              <a:rect l="l" t="t" r="r" b="b"/>
              <a:pathLst>
                <a:path w="973" h="896" extrusionOk="0">
                  <a:moveTo>
                    <a:pt x="540" y="1"/>
                  </a:moveTo>
                  <a:cubicBezTo>
                    <a:pt x="493" y="1"/>
                    <a:pt x="441" y="11"/>
                    <a:pt x="385" y="33"/>
                  </a:cubicBezTo>
                  <a:cubicBezTo>
                    <a:pt x="1" y="187"/>
                    <a:pt x="236" y="896"/>
                    <a:pt x="556" y="896"/>
                  </a:cubicBezTo>
                  <a:cubicBezTo>
                    <a:pt x="620" y="896"/>
                    <a:pt x="687" y="867"/>
                    <a:pt x="753" y="801"/>
                  </a:cubicBezTo>
                  <a:lnTo>
                    <a:pt x="784" y="740"/>
                  </a:lnTo>
                  <a:cubicBezTo>
                    <a:pt x="973" y="524"/>
                    <a:pt x="877" y="1"/>
                    <a:pt x="540"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7" name="Google Shape;9727;p98"/>
            <p:cNvSpPr/>
            <p:nvPr/>
          </p:nvSpPr>
          <p:spPr>
            <a:xfrm>
              <a:off x="10867519" y="525314"/>
              <a:ext cx="45049" cy="25312"/>
            </a:xfrm>
            <a:custGeom>
              <a:avLst/>
              <a:gdLst/>
              <a:ahLst/>
              <a:cxnLst/>
              <a:rect l="l" t="t" r="r" b="b"/>
              <a:pathLst>
                <a:path w="1180" h="663" extrusionOk="0">
                  <a:moveTo>
                    <a:pt x="572" y="1"/>
                  </a:moveTo>
                  <a:cubicBezTo>
                    <a:pt x="287" y="1"/>
                    <a:pt x="0" y="187"/>
                    <a:pt x="134" y="455"/>
                  </a:cubicBezTo>
                  <a:cubicBezTo>
                    <a:pt x="208" y="604"/>
                    <a:pt x="345" y="662"/>
                    <a:pt x="488" y="662"/>
                  </a:cubicBezTo>
                  <a:cubicBezTo>
                    <a:pt x="817" y="662"/>
                    <a:pt x="1180" y="352"/>
                    <a:pt x="902" y="117"/>
                  </a:cubicBezTo>
                  <a:lnTo>
                    <a:pt x="871" y="86"/>
                  </a:lnTo>
                  <a:cubicBezTo>
                    <a:pt x="787" y="27"/>
                    <a:pt x="680" y="1"/>
                    <a:pt x="57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8" name="Google Shape;9728;p98"/>
            <p:cNvSpPr/>
            <p:nvPr/>
          </p:nvSpPr>
          <p:spPr>
            <a:xfrm>
              <a:off x="11241582" y="959240"/>
              <a:ext cx="45508" cy="25617"/>
            </a:xfrm>
            <a:custGeom>
              <a:avLst/>
              <a:gdLst/>
              <a:ahLst/>
              <a:cxnLst/>
              <a:rect l="l" t="t" r="r" b="b"/>
              <a:pathLst>
                <a:path w="1192" h="671" extrusionOk="0">
                  <a:moveTo>
                    <a:pt x="735" y="0"/>
                  </a:moveTo>
                  <a:cubicBezTo>
                    <a:pt x="403" y="0"/>
                    <a:pt x="0" y="310"/>
                    <a:pt x="285" y="573"/>
                  </a:cubicBezTo>
                  <a:lnTo>
                    <a:pt x="346" y="604"/>
                  </a:lnTo>
                  <a:cubicBezTo>
                    <a:pt x="414" y="649"/>
                    <a:pt x="503" y="670"/>
                    <a:pt x="596" y="670"/>
                  </a:cubicBezTo>
                  <a:cubicBezTo>
                    <a:pt x="877" y="670"/>
                    <a:pt x="1191" y="474"/>
                    <a:pt x="1052" y="174"/>
                  </a:cubicBezTo>
                  <a:cubicBezTo>
                    <a:pt x="991" y="50"/>
                    <a:pt x="869" y="0"/>
                    <a:pt x="73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29" name="Google Shape;9729;p98"/>
            <p:cNvSpPr/>
            <p:nvPr/>
          </p:nvSpPr>
          <p:spPr>
            <a:xfrm>
              <a:off x="11173550" y="769460"/>
              <a:ext cx="47264" cy="30008"/>
            </a:xfrm>
            <a:custGeom>
              <a:avLst/>
              <a:gdLst/>
              <a:ahLst/>
              <a:cxnLst/>
              <a:rect l="l" t="t" r="r" b="b"/>
              <a:pathLst>
                <a:path w="1238" h="786" extrusionOk="0">
                  <a:moveTo>
                    <a:pt x="712" y="0"/>
                  </a:moveTo>
                  <a:cubicBezTo>
                    <a:pt x="326" y="0"/>
                    <a:pt x="1" y="785"/>
                    <a:pt x="475" y="785"/>
                  </a:cubicBezTo>
                  <a:cubicBezTo>
                    <a:pt x="483" y="785"/>
                    <a:pt x="492" y="785"/>
                    <a:pt x="501" y="784"/>
                  </a:cubicBezTo>
                  <a:lnTo>
                    <a:pt x="562" y="784"/>
                  </a:lnTo>
                  <a:cubicBezTo>
                    <a:pt x="900" y="723"/>
                    <a:pt x="1238" y="170"/>
                    <a:pt x="808" y="17"/>
                  </a:cubicBezTo>
                  <a:cubicBezTo>
                    <a:pt x="776" y="5"/>
                    <a:pt x="744" y="0"/>
                    <a:pt x="71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0" name="Google Shape;9730;p98"/>
            <p:cNvSpPr/>
            <p:nvPr/>
          </p:nvSpPr>
          <p:spPr>
            <a:xfrm>
              <a:off x="10919211" y="403490"/>
              <a:ext cx="46042" cy="31382"/>
            </a:xfrm>
            <a:custGeom>
              <a:avLst/>
              <a:gdLst/>
              <a:ahLst/>
              <a:cxnLst/>
              <a:rect l="l" t="t" r="r" b="b"/>
              <a:pathLst>
                <a:path w="1206" h="822" extrusionOk="0">
                  <a:moveTo>
                    <a:pt x="657" y="0"/>
                  </a:moveTo>
                  <a:cubicBezTo>
                    <a:pt x="241" y="0"/>
                    <a:pt x="1" y="822"/>
                    <a:pt x="475" y="822"/>
                  </a:cubicBezTo>
                  <a:cubicBezTo>
                    <a:pt x="483" y="822"/>
                    <a:pt x="491" y="821"/>
                    <a:pt x="500" y="821"/>
                  </a:cubicBezTo>
                  <a:lnTo>
                    <a:pt x="561" y="821"/>
                  </a:lnTo>
                  <a:cubicBezTo>
                    <a:pt x="899" y="759"/>
                    <a:pt x="1206" y="176"/>
                    <a:pt x="776" y="23"/>
                  </a:cubicBezTo>
                  <a:cubicBezTo>
                    <a:pt x="735" y="7"/>
                    <a:pt x="695" y="0"/>
                    <a:pt x="65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1" name="Google Shape;9731;p98"/>
            <p:cNvSpPr/>
            <p:nvPr/>
          </p:nvSpPr>
          <p:spPr>
            <a:xfrm>
              <a:off x="11070127" y="958285"/>
              <a:ext cx="36841" cy="26839"/>
            </a:xfrm>
            <a:custGeom>
              <a:avLst/>
              <a:gdLst/>
              <a:ahLst/>
              <a:cxnLst/>
              <a:rect l="l" t="t" r="r" b="b"/>
              <a:pathLst>
                <a:path w="965" h="703" extrusionOk="0">
                  <a:moveTo>
                    <a:pt x="332" y="0"/>
                  </a:moveTo>
                  <a:cubicBezTo>
                    <a:pt x="169" y="0"/>
                    <a:pt x="30" y="83"/>
                    <a:pt x="16" y="291"/>
                  </a:cubicBezTo>
                  <a:cubicBezTo>
                    <a:pt x="0" y="564"/>
                    <a:pt x="286" y="702"/>
                    <a:pt x="537" y="702"/>
                  </a:cubicBezTo>
                  <a:cubicBezTo>
                    <a:pt x="765" y="702"/>
                    <a:pt x="964" y="587"/>
                    <a:pt x="876" y="352"/>
                  </a:cubicBezTo>
                  <a:lnTo>
                    <a:pt x="845" y="291"/>
                  </a:lnTo>
                  <a:cubicBezTo>
                    <a:pt x="761" y="122"/>
                    <a:pt x="529" y="0"/>
                    <a:pt x="33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2" name="Google Shape;9732;p98"/>
            <p:cNvSpPr/>
            <p:nvPr/>
          </p:nvSpPr>
          <p:spPr>
            <a:xfrm>
              <a:off x="11104143" y="1021240"/>
              <a:ext cx="36383" cy="26610"/>
            </a:xfrm>
            <a:custGeom>
              <a:avLst/>
              <a:gdLst/>
              <a:ahLst/>
              <a:cxnLst/>
              <a:rect l="l" t="t" r="r" b="b"/>
              <a:pathLst>
                <a:path w="953" h="697" extrusionOk="0">
                  <a:moveTo>
                    <a:pt x="453" y="1"/>
                  </a:moveTo>
                  <a:cubicBezTo>
                    <a:pt x="215" y="1"/>
                    <a:pt x="0" y="131"/>
                    <a:pt x="108" y="392"/>
                  </a:cubicBezTo>
                  <a:cubicBezTo>
                    <a:pt x="108" y="392"/>
                    <a:pt x="108" y="423"/>
                    <a:pt x="108" y="423"/>
                  </a:cubicBezTo>
                  <a:cubicBezTo>
                    <a:pt x="205" y="585"/>
                    <a:pt x="432" y="696"/>
                    <a:pt x="624" y="696"/>
                  </a:cubicBezTo>
                  <a:cubicBezTo>
                    <a:pt x="794" y="696"/>
                    <a:pt x="937" y="609"/>
                    <a:pt x="937" y="392"/>
                  </a:cubicBezTo>
                  <a:cubicBezTo>
                    <a:pt x="952" y="131"/>
                    <a:pt x="691" y="1"/>
                    <a:pt x="45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3" name="Google Shape;9733;p98"/>
            <p:cNvSpPr/>
            <p:nvPr/>
          </p:nvSpPr>
          <p:spPr>
            <a:xfrm>
              <a:off x="11034355" y="896705"/>
              <a:ext cx="36421" cy="33062"/>
            </a:xfrm>
            <a:custGeom>
              <a:avLst/>
              <a:gdLst/>
              <a:ahLst/>
              <a:cxnLst/>
              <a:rect l="l" t="t" r="r" b="b"/>
              <a:pathLst>
                <a:path w="954" h="866" extrusionOk="0">
                  <a:moveTo>
                    <a:pt x="493" y="0"/>
                  </a:moveTo>
                  <a:cubicBezTo>
                    <a:pt x="24" y="0"/>
                    <a:pt x="1" y="866"/>
                    <a:pt x="356" y="866"/>
                  </a:cubicBezTo>
                  <a:cubicBezTo>
                    <a:pt x="397" y="866"/>
                    <a:pt x="442" y="854"/>
                    <a:pt x="493" y="829"/>
                  </a:cubicBezTo>
                  <a:lnTo>
                    <a:pt x="554" y="798"/>
                  </a:lnTo>
                  <a:cubicBezTo>
                    <a:pt x="861" y="645"/>
                    <a:pt x="953" y="0"/>
                    <a:pt x="493"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4" name="Google Shape;9734;p98"/>
            <p:cNvSpPr/>
            <p:nvPr/>
          </p:nvSpPr>
          <p:spPr>
            <a:xfrm>
              <a:off x="10929443" y="632211"/>
              <a:ext cx="35047" cy="30046"/>
            </a:xfrm>
            <a:custGeom>
              <a:avLst/>
              <a:gdLst/>
              <a:ahLst/>
              <a:cxnLst/>
              <a:rect l="l" t="t" r="r" b="b"/>
              <a:pathLst>
                <a:path w="918" h="787" extrusionOk="0">
                  <a:moveTo>
                    <a:pt x="396" y="1"/>
                  </a:moveTo>
                  <a:cubicBezTo>
                    <a:pt x="288" y="1"/>
                    <a:pt x="191" y="59"/>
                    <a:pt x="139" y="203"/>
                  </a:cubicBezTo>
                  <a:cubicBezTo>
                    <a:pt x="1" y="521"/>
                    <a:pt x="374" y="787"/>
                    <a:pt x="647" y="787"/>
                  </a:cubicBezTo>
                  <a:cubicBezTo>
                    <a:pt x="798" y="787"/>
                    <a:pt x="918" y="706"/>
                    <a:pt x="907" y="510"/>
                  </a:cubicBezTo>
                  <a:cubicBezTo>
                    <a:pt x="907" y="480"/>
                    <a:pt x="907" y="449"/>
                    <a:pt x="907" y="449"/>
                  </a:cubicBezTo>
                  <a:cubicBezTo>
                    <a:pt x="866" y="225"/>
                    <a:pt x="609" y="1"/>
                    <a:pt x="39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5" name="Google Shape;9735;p98"/>
            <p:cNvSpPr/>
            <p:nvPr/>
          </p:nvSpPr>
          <p:spPr>
            <a:xfrm>
              <a:off x="10890197" y="572311"/>
              <a:ext cx="38216" cy="33711"/>
            </a:xfrm>
            <a:custGeom>
              <a:avLst/>
              <a:gdLst/>
              <a:ahLst/>
              <a:cxnLst/>
              <a:rect l="l" t="t" r="r" b="b"/>
              <a:pathLst>
                <a:path w="1001" h="883" extrusionOk="0">
                  <a:moveTo>
                    <a:pt x="629" y="1"/>
                  </a:moveTo>
                  <a:cubicBezTo>
                    <a:pt x="597" y="1"/>
                    <a:pt x="561" y="8"/>
                    <a:pt x="523" y="22"/>
                  </a:cubicBezTo>
                  <a:cubicBezTo>
                    <a:pt x="492" y="22"/>
                    <a:pt x="461" y="53"/>
                    <a:pt x="461" y="53"/>
                  </a:cubicBezTo>
                  <a:cubicBezTo>
                    <a:pt x="154" y="206"/>
                    <a:pt x="1" y="851"/>
                    <a:pt x="461" y="882"/>
                  </a:cubicBezTo>
                  <a:cubicBezTo>
                    <a:pt x="469" y="882"/>
                    <a:pt x="476" y="883"/>
                    <a:pt x="483" y="883"/>
                  </a:cubicBezTo>
                  <a:cubicBezTo>
                    <a:pt x="944" y="883"/>
                    <a:pt x="1000" y="1"/>
                    <a:pt x="62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6" name="Google Shape;9736;p98"/>
            <p:cNvSpPr/>
            <p:nvPr/>
          </p:nvSpPr>
          <p:spPr>
            <a:xfrm>
              <a:off x="11153392" y="796146"/>
              <a:ext cx="36956" cy="26610"/>
            </a:xfrm>
            <a:custGeom>
              <a:avLst/>
              <a:gdLst/>
              <a:ahLst/>
              <a:cxnLst/>
              <a:rect l="l" t="t" r="r" b="b"/>
              <a:pathLst>
                <a:path w="968" h="697" extrusionOk="0">
                  <a:moveTo>
                    <a:pt x="457" y="1"/>
                  </a:moveTo>
                  <a:cubicBezTo>
                    <a:pt x="215" y="1"/>
                    <a:pt x="0" y="131"/>
                    <a:pt x="108" y="392"/>
                  </a:cubicBezTo>
                  <a:lnTo>
                    <a:pt x="138" y="423"/>
                  </a:lnTo>
                  <a:cubicBezTo>
                    <a:pt x="220" y="586"/>
                    <a:pt x="439" y="697"/>
                    <a:pt x="631" y="697"/>
                  </a:cubicBezTo>
                  <a:cubicBezTo>
                    <a:pt x="803" y="697"/>
                    <a:pt x="953" y="609"/>
                    <a:pt x="967" y="392"/>
                  </a:cubicBezTo>
                  <a:cubicBezTo>
                    <a:pt x="967" y="131"/>
                    <a:pt x="699" y="1"/>
                    <a:pt x="45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7" name="Google Shape;9737;p98"/>
            <p:cNvSpPr/>
            <p:nvPr/>
          </p:nvSpPr>
          <p:spPr>
            <a:xfrm>
              <a:off x="11114298" y="526231"/>
              <a:ext cx="37376" cy="33978"/>
            </a:xfrm>
            <a:custGeom>
              <a:avLst/>
              <a:gdLst/>
              <a:ahLst/>
              <a:cxnLst/>
              <a:rect l="l" t="t" r="r" b="b"/>
              <a:pathLst>
                <a:path w="979" h="890" extrusionOk="0">
                  <a:moveTo>
                    <a:pt x="548" y="1"/>
                  </a:moveTo>
                  <a:cubicBezTo>
                    <a:pt x="46" y="1"/>
                    <a:pt x="0" y="889"/>
                    <a:pt x="388" y="889"/>
                  </a:cubicBezTo>
                  <a:cubicBezTo>
                    <a:pt x="427" y="889"/>
                    <a:pt x="470" y="880"/>
                    <a:pt x="517" y="861"/>
                  </a:cubicBezTo>
                  <a:lnTo>
                    <a:pt x="579" y="830"/>
                  </a:lnTo>
                  <a:cubicBezTo>
                    <a:pt x="855" y="676"/>
                    <a:pt x="978" y="32"/>
                    <a:pt x="54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8" name="Google Shape;9738;p98"/>
            <p:cNvSpPr/>
            <p:nvPr/>
          </p:nvSpPr>
          <p:spPr>
            <a:xfrm>
              <a:off x="11019160" y="988713"/>
              <a:ext cx="37758" cy="26304"/>
            </a:xfrm>
            <a:custGeom>
              <a:avLst/>
              <a:gdLst/>
              <a:ahLst/>
              <a:cxnLst/>
              <a:rect l="l" t="t" r="r" b="b"/>
              <a:pathLst>
                <a:path w="989" h="689" extrusionOk="0">
                  <a:moveTo>
                    <a:pt x="346" y="0"/>
                  </a:moveTo>
                  <a:cubicBezTo>
                    <a:pt x="161" y="0"/>
                    <a:pt x="0" y="93"/>
                    <a:pt x="0" y="323"/>
                  </a:cubicBezTo>
                  <a:cubicBezTo>
                    <a:pt x="15" y="572"/>
                    <a:pt x="267" y="688"/>
                    <a:pt x="501" y="688"/>
                  </a:cubicBezTo>
                  <a:cubicBezTo>
                    <a:pt x="756" y="688"/>
                    <a:pt x="988" y="549"/>
                    <a:pt x="860" y="292"/>
                  </a:cubicBezTo>
                  <a:lnTo>
                    <a:pt x="829" y="231"/>
                  </a:lnTo>
                  <a:cubicBezTo>
                    <a:pt x="737" y="93"/>
                    <a:pt x="530" y="0"/>
                    <a:pt x="34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39" name="Google Shape;9739;p98"/>
            <p:cNvSpPr/>
            <p:nvPr/>
          </p:nvSpPr>
          <p:spPr>
            <a:xfrm>
              <a:off x="11283501" y="907395"/>
              <a:ext cx="35047" cy="29244"/>
            </a:xfrm>
            <a:custGeom>
              <a:avLst/>
              <a:gdLst/>
              <a:ahLst/>
              <a:cxnLst/>
              <a:rect l="l" t="t" r="r" b="b"/>
              <a:pathLst>
                <a:path w="918" h="766" extrusionOk="0">
                  <a:moveTo>
                    <a:pt x="416" y="0"/>
                  </a:moveTo>
                  <a:cubicBezTo>
                    <a:pt x="299" y="0"/>
                    <a:pt x="192" y="61"/>
                    <a:pt x="139" y="211"/>
                  </a:cubicBezTo>
                  <a:cubicBezTo>
                    <a:pt x="1" y="507"/>
                    <a:pt x="369" y="765"/>
                    <a:pt x="643" y="765"/>
                  </a:cubicBezTo>
                  <a:cubicBezTo>
                    <a:pt x="795" y="765"/>
                    <a:pt x="917" y="685"/>
                    <a:pt x="906" y="488"/>
                  </a:cubicBezTo>
                  <a:lnTo>
                    <a:pt x="906" y="426"/>
                  </a:lnTo>
                  <a:cubicBezTo>
                    <a:pt x="886" y="207"/>
                    <a:pt x="633" y="0"/>
                    <a:pt x="41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0" name="Google Shape;9740;p98"/>
            <p:cNvSpPr/>
            <p:nvPr/>
          </p:nvSpPr>
          <p:spPr>
            <a:xfrm>
              <a:off x="10962886" y="848754"/>
              <a:ext cx="37719" cy="32833"/>
            </a:xfrm>
            <a:custGeom>
              <a:avLst/>
              <a:gdLst/>
              <a:ahLst/>
              <a:cxnLst/>
              <a:rect l="l" t="t" r="r" b="b"/>
              <a:pathLst>
                <a:path w="988" h="860" extrusionOk="0">
                  <a:moveTo>
                    <a:pt x="617" y="0"/>
                  </a:moveTo>
                  <a:cubicBezTo>
                    <a:pt x="580" y="0"/>
                    <a:pt x="538" y="9"/>
                    <a:pt x="492" y="28"/>
                  </a:cubicBezTo>
                  <a:lnTo>
                    <a:pt x="430" y="28"/>
                  </a:lnTo>
                  <a:cubicBezTo>
                    <a:pt x="123" y="181"/>
                    <a:pt x="0" y="826"/>
                    <a:pt x="430" y="857"/>
                  </a:cubicBezTo>
                  <a:cubicBezTo>
                    <a:pt x="444" y="859"/>
                    <a:pt x="458" y="859"/>
                    <a:pt x="472" y="859"/>
                  </a:cubicBezTo>
                  <a:cubicBezTo>
                    <a:pt x="911" y="859"/>
                    <a:pt x="988" y="0"/>
                    <a:pt x="61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1" name="Google Shape;9741;p98"/>
            <p:cNvSpPr/>
            <p:nvPr/>
          </p:nvSpPr>
          <p:spPr>
            <a:xfrm>
              <a:off x="11028017" y="512334"/>
              <a:ext cx="36879" cy="26724"/>
            </a:xfrm>
            <a:custGeom>
              <a:avLst/>
              <a:gdLst/>
              <a:ahLst/>
              <a:cxnLst/>
              <a:rect l="l" t="t" r="r" b="b"/>
              <a:pathLst>
                <a:path w="966" h="700" extrusionOk="0">
                  <a:moveTo>
                    <a:pt x="444" y="0"/>
                  </a:moveTo>
                  <a:cubicBezTo>
                    <a:pt x="207" y="0"/>
                    <a:pt x="0" y="123"/>
                    <a:pt x="106" y="365"/>
                  </a:cubicBezTo>
                  <a:cubicBezTo>
                    <a:pt x="106" y="396"/>
                    <a:pt x="137" y="426"/>
                    <a:pt x="137" y="426"/>
                  </a:cubicBezTo>
                  <a:cubicBezTo>
                    <a:pt x="218" y="589"/>
                    <a:pt x="437" y="700"/>
                    <a:pt x="630" y="700"/>
                  </a:cubicBezTo>
                  <a:cubicBezTo>
                    <a:pt x="801" y="700"/>
                    <a:pt x="951" y="612"/>
                    <a:pt x="966" y="396"/>
                  </a:cubicBezTo>
                  <a:cubicBezTo>
                    <a:pt x="966" y="131"/>
                    <a:pt x="689" y="0"/>
                    <a:pt x="444"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2" name="Google Shape;9742;p98"/>
            <p:cNvSpPr/>
            <p:nvPr/>
          </p:nvSpPr>
          <p:spPr>
            <a:xfrm>
              <a:off x="10935131" y="568417"/>
              <a:ext cx="37147" cy="32794"/>
            </a:xfrm>
            <a:custGeom>
              <a:avLst/>
              <a:gdLst/>
              <a:ahLst/>
              <a:cxnLst/>
              <a:rect l="l" t="t" r="r" b="b"/>
              <a:pathLst>
                <a:path w="973" h="859" extrusionOk="0">
                  <a:moveTo>
                    <a:pt x="491" y="1"/>
                  </a:moveTo>
                  <a:cubicBezTo>
                    <a:pt x="37" y="1"/>
                    <a:pt x="1" y="859"/>
                    <a:pt x="383" y="859"/>
                  </a:cubicBezTo>
                  <a:cubicBezTo>
                    <a:pt x="422" y="859"/>
                    <a:pt x="465" y="850"/>
                    <a:pt x="512" y="830"/>
                  </a:cubicBezTo>
                  <a:lnTo>
                    <a:pt x="543" y="800"/>
                  </a:lnTo>
                  <a:cubicBezTo>
                    <a:pt x="850" y="646"/>
                    <a:pt x="973" y="1"/>
                    <a:pt x="512" y="1"/>
                  </a:cubicBezTo>
                  <a:cubicBezTo>
                    <a:pt x="505" y="1"/>
                    <a:pt x="498" y="1"/>
                    <a:pt x="49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3" name="Google Shape;9743;p98"/>
            <p:cNvSpPr/>
            <p:nvPr/>
          </p:nvSpPr>
          <p:spPr>
            <a:xfrm>
              <a:off x="11198174" y="1130428"/>
              <a:ext cx="36040" cy="34474"/>
            </a:xfrm>
            <a:custGeom>
              <a:avLst/>
              <a:gdLst/>
              <a:ahLst/>
              <a:cxnLst/>
              <a:rect l="l" t="t" r="r" b="b"/>
              <a:pathLst>
                <a:path w="944" h="903" extrusionOk="0">
                  <a:moveTo>
                    <a:pt x="432" y="1"/>
                  </a:moveTo>
                  <a:cubicBezTo>
                    <a:pt x="376" y="1"/>
                    <a:pt x="316" y="25"/>
                    <a:pt x="255" y="81"/>
                  </a:cubicBezTo>
                  <a:cubicBezTo>
                    <a:pt x="224" y="111"/>
                    <a:pt x="224" y="111"/>
                    <a:pt x="194" y="142"/>
                  </a:cubicBezTo>
                  <a:cubicBezTo>
                    <a:pt x="1" y="362"/>
                    <a:pt x="55" y="902"/>
                    <a:pt x="377" y="902"/>
                  </a:cubicBezTo>
                  <a:cubicBezTo>
                    <a:pt x="415" y="902"/>
                    <a:pt x="456" y="895"/>
                    <a:pt x="501" y="879"/>
                  </a:cubicBezTo>
                  <a:cubicBezTo>
                    <a:pt x="943" y="749"/>
                    <a:pt x="746" y="1"/>
                    <a:pt x="43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4" name="Google Shape;9744;p98"/>
            <p:cNvSpPr/>
            <p:nvPr/>
          </p:nvSpPr>
          <p:spPr>
            <a:xfrm>
              <a:off x="10939904" y="212183"/>
              <a:ext cx="36116" cy="34207"/>
            </a:xfrm>
            <a:custGeom>
              <a:avLst/>
              <a:gdLst/>
              <a:ahLst/>
              <a:cxnLst/>
              <a:rect l="l" t="t" r="r" b="b"/>
              <a:pathLst>
                <a:path w="946" h="896" extrusionOk="0">
                  <a:moveTo>
                    <a:pt x="483" y="0"/>
                  </a:moveTo>
                  <a:cubicBezTo>
                    <a:pt x="425" y="0"/>
                    <a:pt x="362" y="18"/>
                    <a:pt x="295" y="59"/>
                  </a:cubicBezTo>
                  <a:cubicBezTo>
                    <a:pt x="0" y="280"/>
                    <a:pt x="296" y="895"/>
                    <a:pt x="583" y="895"/>
                  </a:cubicBezTo>
                  <a:cubicBezTo>
                    <a:pt x="654" y="895"/>
                    <a:pt x="725" y="857"/>
                    <a:pt x="787" y="765"/>
                  </a:cubicBezTo>
                  <a:lnTo>
                    <a:pt x="817" y="704"/>
                  </a:lnTo>
                  <a:cubicBezTo>
                    <a:pt x="945" y="448"/>
                    <a:pt x="775" y="0"/>
                    <a:pt x="48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5" name="Google Shape;9745;p98"/>
            <p:cNvSpPr/>
            <p:nvPr/>
          </p:nvSpPr>
          <p:spPr>
            <a:xfrm>
              <a:off x="11200274" y="893155"/>
              <a:ext cx="36421" cy="26304"/>
            </a:xfrm>
            <a:custGeom>
              <a:avLst/>
              <a:gdLst/>
              <a:ahLst/>
              <a:cxnLst/>
              <a:rect l="l" t="t" r="r" b="b"/>
              <a:pathLst>
                <a:path w="954" h="689" extrusionOk="0">
                  <a:moveTo>
                    <a:pt x="346" y="1"/>
                  </a:moveTo>
                  <a:cubicBezTo>
                    <a:pt x="162" y="1"/>
                    <a:pt x="0" y="93"/>
                    <a:pt x="16" y="308"/>
                  </a:cubicBezTo>
                  <a:cubicBezTo>
                    <a:pt x="16" y="565"/>
                    <a:pt x="269" y="688"/>
                    <a:pt x="500" y="688"/>
                  </a:cubicBezTo>
                  <a:cubicBezTo>
                    <a:pt x="739" y="688"/>
                    <a:pt x="954" y="557"/>
                    <a:pt x="845" y="308"/>
                  </a:cubicBezTo>
                  <a:cubicBezTo>
                    <a:pt x="845" y="277"/>
                    <a:pt x="814" y="247"/>
                    <a:pt x="814" y="247"/>
                  </a:cubicBezTo>
                  <a:cubicBezTo>
                    <a:pt x="737" y="93"/>
                    <a:pt x="530" y="1"/>
                    <a:pt x="346"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6" name="Google Shape;9746;p98"/>
            <p:cNvSpPr/>
            <p:nvPr/>
          </p:nvSpPr>
          <p:spPr>
            <a:xfrm>
              <a:off x="11246622" y="1016239"/>
              <a:ext cx="38712" cy="25884"/>
            </a:xfrm>
            <a:custGeom>
              <a:avLst/>
              <a:gdLst/>
              <a:ahLst/>
              <a:cxnLst/>
              <a:rect l="l" t="t" r="r" b="b"/>
              <a:pathLst>
                <a:path w="1014" h="678" extrusionOk="0">
                  <a:moveTo>
                    <a:pt x="528" y="1"/>
                  </a:moveTo>
                  <a:cubicBezTo>
                    <a:pt x="260" y="1"/>
                    <a:pt x="0" y="160"/>
                    <a:pt x="153" y="431"/>
                  </a:cubicBezTo>
                  <a:cubicBezTo>
                    <a:pt x="153" y="431"/>
                    <a:pt x="153" y="462"/>
                    <a:pt x="183" y="462"/>
                  </a:cubicBezTo>
                  <a:cubicBezTo>
                    <a:pt x="272" y="594"/>
                    <a:pt x="473" y="677"/>
                    <a:pt x="651" y="677"/>
                  </a:cubicBezTo>
                  <a:cubicBezTo>
                    <a:pt x="846" y="677"/>
                    <a:pt x="1014" y="579"/>
                    <a:pt x="982" y="339"/>
                  </a:cubicBezTo>
                  <a:cubicBezTo>
                    <a:pt x="968" y="105"/>
                    <a:pt x="745" y="1"/>
                    <a:pt x="52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7" name="Google Shape;9747;p98"/>
            <p:cNvSpPr/>
            <p:nvPr/>
          </p:nvSpPr>
          <p:spPr>
            <a:xfrm>
              <a:off x="11029583" y="614650"/>
              <a:ext cx="38941" cy="25999"/>
            </a:xfrm>
            <a:custGeom>
              <a:avLst/>
              <a:gdLst/>
              <a:ahLst/>
              <a:cxnLst/>
              <a:rect l="l" t="t" r="r" b="b"/>
              <a:pathLst>
                <a:path w="1020" h="681" extrusionOk="0">
                  <a:moveTo>
                    <a:pt x="540" y="0"/>
                  </a:moveTo>
                  <a:cubicBezTo>
                    <a:pt x="268" y="0"/>
                    <a:pt x="1" y="170"/>
                    <a:pt x="157" y="448"/>
                  </a:cubicBezTo>
                  <a:lnTo>
                    <a:pt x="188" y="479"/>
                  </a:lnTo>
                  <a:cubicBezTo>
                    <a:pt x="272" y="606"/>
                    <a:pt x="459" y="681"/>
                    <a:pt x="632" y="681"/>
                  </a:cubicBezTo>
                  <a:cubicBezTo>
                    <a:pt x="836" y="681"/>
                    <a:pt x="1020" y="575"/>
                    <a:pt x="986" y="326"/>
                  </a:cubicBezTo>
                  <a:cubicBezTo>
                    <a:pt x="960" y="99"/>
                    <a:pt x="748" y="0"/>
                    <a:pt x="540"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8" name="Google Shape;9748;p98"/>
            <p:cNvSpPr/>
            <p:nvPr/>
          </p:nvSpPr>
          <p:spPr>
            <a:xfrm>
              <a:off x="11296443" y="1134589"/>
              <a:ext cx="36040" cy="34283"/>
            </a:xfrm>
            <a:custGeom>
              <a:avLst/>
              <a:gdLst/>
              <a:ahLst/>
              <a:cxnLst/>
              <a:rect l="l" t="t" r="r" b="b"/>
              <a:pathLst>
                <a:path w="944" h="898" extrusionOk="0">
                  <a:moveTo>
                    <a:pt x="528" y="0"/>
                  </a:moveTo>
                  <a:cubicBezTo>
                    <a:pt x="484" y="0"/>
                    <a:pt x="435" y="11"/>
                    <a:pt x="383" y="33"/>
                  </a:cubicBezTo>
                  <a:cubicBezTo>
                    <a:pt x="1" y="211"/>
                    <a:pt x="232" y="897"/>
                    <a:pt x="550" y="897"/>
                  </a:cubicBezTo>
                  <a:cubicBezTo>
                    <a:pt x="615" y="897"/>
                    <a:pt x="684" y="869"/>
                    <a:pt x="752" y="801"/>
                  </a:cubicBezTo>
                  <a:cubicBezTo>
                    <a:pt x="752" y="801"/>
                    <a:pt x="752" y="770"/>
                    <a:pt x="782" y="770"/>
                  </a:cubicBezTo>
                  <a:cubicBezTo>
                    <a:pt x="944" y="527"/>
                    <a:pt x="845" y="0"/>
                    <a:pt x="528"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49" name="Google Shape;9749;p98"/>
            <p:cNvSpPr/>
            <p:nvPr/>
          </p:nvSpPr>
          <p:spPr>
            <a:xfrm>
              <a:off x="11145566" y="563377"/>
              <a:ext cx="45851" cy="26342"/>
            </a:xfrm>
            <a:custGeom>
              <a:avLst/>
              <a:gdLst/>
              <a:ahLst/>
              <a:cxnLst/>
              <a:rect l="l" t="t" r="r" b="b"/>
              <a:pathLst>
                <a:path w="1201" h="690" extrusionOk="0">
                  <a:moveTo>
                    <a:pt x="595" y="1"/>
                  </a:moveTo>
                  <a:cubicBezTo>
                    <a:pt x="311" y="1"/>
                    <a:pt x="0" y="184"/>
                    <a:pt x="159" y="502"/>
                  </a:cubicBezTo>
                  <a:cubicBezTo>
                    <a:pt x="222" y="636"/>
                    <a:pt x="347" y="689"/>
                    <a:pt x="482" y="689"/>
                  </a:cubicBezTo>
                  <a:cubicBezTo>
                    <a:pt x="811" y="689"/>
                    <a:pt x="1201" y="373"/>
                    <a:pt x="896" y="133"/>
                  </a:cubicBezTo>
                  <a:lnTo>
                    <a:pt x="865" y="72"/>
                  </a:lnTo>
                  <a:cubicBezTo>
                    <a:pt x="793" y="24"/>
                    <a:pt x="696" y="1"/>
                    <a:pt x="59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0" name="Google Shape;9750;p98"/>
            <p:cNvSpPr/>
            <p:nvPr/>
          </p:nvSpPr>
          <p:spPr>
            <a:xfrm>
              <a:off x="11052871" y="541960"/>
              <a:ext cx="36803" cy="34856"/>
            </a:xfrm>
            <a:custGeom>
              <a:avLst/>
              <a:gdLst/>
              <a:ahLst/>
              <a:cxnLst/>
              <a:rect l="l" t="t" r="r" b="b"/>
              <a:pathLst>
                <a:path w="964" h="913" extrusionOk="0">
                  <a:moveTo>
                    <a:pt x="413" y="1"/>
                  </a:moveTo>
                  <a:cubicBezTo>
                    <a:pt x="349" y="1"/>
                    <a:pt x="283" y="34"/>
                    <a:pt x="223" y="111"/>
                  </a:cubicBezTo>
                  <a:cubicBezTo>
                    <a:pt x="192" y="111"/>
                    <a:pt x="192" y="142"/>
                    <a:pt x="161" y="142"/>
                  </a:cubicBezTo>
                  <a:cubicBezTo>
                    <a:pt x="0" y="410"/>
                    <a:pt x="121" y="912"/>
                    <a:pt x="420" y="912"/>
                  </a:cubicBezTo>
                  <a:cubicBezTo>
                    <a:pt x="463" y="912"/>
                    <a:pt x="510" y="902"/>
                    <a:pt x="560" y="879"/>
                  </a:cubicBezTo>
                  <a:cubicBezTo>
                    <a:pt x="963" y="677"/>
                    <a:pt x="705" y="1"/>
                    <a:pt x="413"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1" name="Google Shape;9751;p98"/>
            <p:cNvSpPr/>
            <p:nvPr/>
          </p:nvSpPr>
          <p:spPr>
            <a:xfrm>
              <a:off x="11076655" y="1129855"/>
              <a:ext cx="46004" cy="26152"/>
            </a:xfrm>
            <a:custGeom>
              <a:avLst/>
              <a:gdLst/>
              <a:ahLst/>
              <a:cxnLst/>
              <a:rect l="l" t="t" r="r" b="b"/>
              <a:pathLst>
                <a:path w="1205" h="685" extrusionOk="0">
                  <a:moveTo>
                    <a:pt x="709" y="1"/>
                  </a:moveTo>
                  <a:cubicBezTo>
                    <a:pt x="377" y="1"/>
                    <a:pt x="0" y="325"/>
                    <a:pt x="306" y="587"/>
                  </a:cubicBezTo>
                  <a:lnTo>
                    <a:pt x="367" y="618"/>
                  </a:lnTo>
                  <a:cubicBezTo>
                    <a:pt x="436" y="663"/>
                    <a:pt x="525" y="684"/>
                    <a:pt x="617" y="684"/>
                  </a:cubicBezTo>
                  <a:cubicBezTo>
                    <a:pt x="897" y="684"/>
                    <a:pt x="1205" y="488"/>
                    <a:pt x="1043" y="188"/>
                  </a:cubicBezTo>
                  <a:cubicBezTo>
                    <a:pt x="972" y="55"/>
                    <a:pt x="844" y="1"/>
                    <a:pt x="70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2" name="Google Shape;9752;p98"/>
            <p:cNvSpPr/>
            <p:nvPr/>
          </p:nvSpPr>
          <p:spPr>
            <a:xfrm>
              <a:off x="11037104" y="479883"/>
              <a:ext cx="46577" cy="30008"/>
            </a:xfrm>
            <a:custGeom>
              <a:avLst/>
              <a:gdLst/>
              <a:ahLst/>
              <a:cxnLst/>
              <a:rect l="l" t="t" r="r" b="b"/>
              <a:pathLst>
                <a:path w="1220" h="786" extrusionOk="0">
                  <a:moveTo>
                    <a:pt x="691" y="0"/>
                  </a:moveTo>
                  <a:cubicBezTo>
                    <a:pt x="303" y="0"/>
                    <a:pt x="0" y="785"/>
                    <a:pt x="482" y="785"/>
                  </a:cubicBezTo>
                  <a:lnTo>
                    <a:pt x="544" y="785"/>
                  </a:lnTo>
                  <a:cubicBezTo>
                    <a:pt x="881" y="724"/>
                    <a:pt x="1219" y="140"/>
                    <a:pt x="789" y="17"/>
                  </a:cubicBezTo>
                  <a:cubicBezTo>
                    <a:pt x="756" y="6"/>
                    <a:pt x="723" y="0"/>
                    <a:pt x="69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3" name="Google Shape;9753;p98"/>
            <p:cNvSpPr/>
            <p:nvPr/>
          </p:nvSpPr>
          <p:spPr>
            <a:xfrm>
              <a:off x="11392918" y="1096297"/>
              <a:ext cx="47111" cy="31382"/>
            </a:xfrm>
            <a:custGeom>
              <a:avLst/>
              <a:gdLst/>
              <a:ahLst/>
              <a:cxnLst/>
              <a:rect l="l" t="t" r="r" b="b"/>
              <a:pathLst>
                <a:path w="1234" h="822" extrusionOk="0">
                  <a:moveTo>
                    <a:pt x="677" y="0"/>
                  </a:moveTo>
                  <a:cubicBezTo>
                    <a:pt x="239" y="0"/>
                    <a:pt x="1" y="822"/>
                    <a:pt x="502" y="822"/>
                  </a:cubicBezTo>
                  <a:cubicBezTo>
                    <a:pt x="510" y="822"/>
                    <a:pt x="519" y="822"/>
                    <a:pt x="527" y="821"/>
                  </a:cubicBezTo>
                  <a:lnTo>
                    <a:pt x="558" y="821"/>
                  </a:lnTo>
                  <a:cubicBezTo>
                    <a:pt x="896" y="760"/>
                    <a:pt x="1234" y="176"/>
                    <a:pt x="804" y="23"/>
                  </a:cubicBezTo>
                  <a:cubicBezTo>
                    <a:pt x="760" y="7"/>
                    <a:pt x="718" y="0"/>
                    <a:pt x="67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4" name="Google Shape;9754;p98"/>
            <p:cNvSpPr/>
            <p:nvPr/>
          </p:nvSpPr>
          <p:spPr>
            <a:xfrm>
              <a:off x="11380205" y="911365"/>
              <a:ext cx="36192" cy="27335"/>
            </a:xfrm>
            <a:custGeom>
              <a:avLst/>
              <a:gdLst/>
              <a:ahLst/>
              <a:cxnLst/>
              <a:rect l="l" t="t" r="r" b="b"/>
              <a:pathLst>
                <a:path w="948" h="716" extrusionOk="0">
                  <a:moveTo>
                    <a:pt x="316" y="1"/>
                  </a:moveTo>
                  <a:cubicBezTo>
                    <a:pt x="154" y="1"/>
                    <a:pt x="15" y="84"/>
                    <a:pt x="1" y="292"/>
                  </a:cubicBezTo>
                  <a:cubicBezTo>
                    <a:pt x="1" y="568"/>
                    <a:pt x="293" y="715"/>
                    <a:pt x="541" y="715"/>
                  </a:cubicBezTo>
                  <a:cubicBezTo>
                    <a:pt x="762" y="715"/>
                    <a:pt x="947" y="599"/>
                    <a:pt x="860" y="353"/>
                  </a:cubicBezTo>
                  <a:cubicBezTo>
                    <a:pt x="830" y="322"/>
                    <a:pt x="830" y="322"/>
                    <a:pt x="830" y="292"/>
                  </a:cubicBezTo>
                  <a:cubicBezTo>
                    <a:pt x="746" y="123"/>
                    <a:pt x="513" y="1"/>
                    <a:pt x="31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5" name="Google Shape;9755;p98"/>
            <p:cNvSpPr/>
            <p:nvPr/>
          </p:nvSpPr>
          <p:spPr>
            <a:xfrm>
              <a:off x="10932421" y="1055027"/>
              <a:ext cx="37147" cy="32794"/>
            </a:xfrm>
            <a:custGeom>
              <a:avLst/>
              <a:gdLst/>
              <a:ahLst/>
              <a:cxnLst/>
              <a:rect l="l" t="t" r="r" b="b"/>
              <a:pathLst>
                <a:path w="973" h="859" extrusionOk="0">
                  <a:moveTo>
                    <a:pt x="613" y="1"/>
                  </a:moveTo>
                  <a:cubicBezTo>
                    <a:pt x="577" y="1"/>
                    <a:pt x="536" y="9"/>
                    <a:pt x="491" y="29"/>
                  </a:cubicBezTo>
                  <a:lnTo>
                    <a:pt x="430" y="29"/>
                  </a:lnTo>
                  <a:cubicBezTo>
                    <a:pt x="123" y="213"/>
                    <a:pt x="0" y="858"/>
                    <a:pt x="461" y="858"/>
                  </a:cubicBezTo>
                  <a:cubicBezTo>
                    <a:pt x="468" y="859"/>
                    <a:pt x="475" y="859"/>
                    <a:pt x="482" y="859"/>
                  </a:cubicBezTo>
                  <a:cubicBezTo>
                    <a:pt x="936" y="859"/>
                    <a:pt x="973" y="1"/>
                    <a:pt x="613"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6" name="Google Shape;9756;p98"/>
            <p:cNvSpPr/>
            <p:nvPr/>
          </p:nvSpPr>
          <p:spPr>
            <a:xfrm>
              <a:off x="11282318" y="1043498"/>
              <a:ext cx="35810" cy="26610"/>
            </a:xfrm>
            <a:custGeom>
              <a:avLst/>
              <a:gdLst/>
              <a:ahLst/>
              <a:cxnLst/>
              <a:rect l="l" t="t" r="r" b="b"/>
              <a:pathLst>
                <a:path w="938" h="697" extrusionOk="0">
                  <a:moveTo>
                    <a:pt x="442" y="1"/>
                  </a:moveTo>
                  <a:cubicBezTo>
                    <a:pt x="208" y="1"/>
                    <a:pt x="1" y="131"/>
                    <a:pt x="108" y="392"/>
                  </a:cubicBezTo>
                  <a:lnTo>
                    <a:pt x="108" y="423"/>
                  </a:lnTo>
                  <a:cubicBezTo>
                    <a:pt x="206" y="586"/>
                    <a:pt x="433" y="697"/>
                    <a:pt x="624" y="697"/>
                  </a:cubicBezTo>
                  <a:cubicBezTo>
                    <a:pt x="795" y="697"/>
                    <a:pt x="937" y="609"/>
                    <a:pt x="937" y="392"/>
                  </a:cubicBezTo>
                  <a:cubicBezTo>
                    <a:pt x="937" y="131"/>
                    <a:pt x="676" y="1"/>
                    <a:pt x="44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7" name="Google Shape;9757;p98"/>
            <p:cNvSpPr/>
            <p:nvPr/>
          </p:nvSpPr>
          <p:spPr>
            <a:xfrm>
              <a:off x="11023818" y="1018606"/>
              <a:ext cx="36383" cy="33062"/>
            </a:xfrm>
            <a:custGeom>
              <a:avLst/>
              <a:gdLst/>
              <a:ahLst/>
              <a:cxnLst/>
              <a:rect l="l" t="t" r="r" b="b"/>
              <a:pathLst>
                <a:path w="953" h="866" extrusionOk="0">
                  <a:moveTo>
                    <a:pt x="492" y="0"/>
                  </a:moveTo>
                  <a:cubicBezTo>
                    <a:pt x="24" y="0"/>
                    <a:pt x="1" y="866"/>
                    <a:pt x="378" y="866"/>
                  </a:cubicBezTo>
                  <a:cubicBezTo>
                    <a:pt x="421" y="866"/>
                    <a:pt x="470" y="855"/>
                    <a:pt x="523" y="830"/>
                  </a:cubicBezTo>
                  <a:lnTo>
                    <a:pt x="554" y="830"/>
                  </a:lnTo>
                  <a:cubicBezTo>
                    <a:pt x="861" y="645"/>
                    <a:pt x="953" y="0"/>
                    <a:pt x="49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8" name="Google Shape;9758;p98"/>
            <p:cNvSpPr/>
            <p:nvPr/>
          </p:nvSpPr>
          <p:spPr>
            <a:xfrm>
              <a:off x="10893213" y="371650"/>
              <a:ext cx="34971" cy="29549"/>
            </a:xfrm>
            <a:custGeom>
              <a:avLst/>
              <a:gdLst/>
              <a:ahLst/>
              <a:cxnLst/>
              <a:rect l="l" t="t" r="r" b="b"/>
              <a:pathLst>
                <a:path w="916" h="774" extrusionOk="0">
                  <a:moveTo>
                    <a:pt x="407" y="1"/>
                  </a:moveTo>
                  <a:cubicBezTo>
                    <a:pt x="293" y="1"/>
                    <a:pt x="190" y="61"/>
                    <a:pt x="137" y="212"/>
                  </a:cubicBezTo>
                  <a:cubicBezTo>
                    <a:pt x="0" y="523"/>
                    <a:pt x="358" y="773"/>
                    <a:pt x="630" y="773"/>
                  </a:cubicBezTo>
                  <a:cubicBezTo>
                    <a:pt x="787" y="773"/>
                    <a:pt x="915" y="690"/>
                    <a:pt x="904" y="488"/>
                  </a:cubicBezTo>
                  <a:lnTo>
                    <a:pt x="904" y="427"/>
                  </a:lnTo>
                  <a:cubicBezTo>
                    <a:pt x="864" y="207"/>
                    <a:pt x="617" y="1"/>
                    <a:pt x="40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59" name="Google Shape;9759;p98"/>
            <p:cNvSpPr/>
            <p:nvPr/>
          </p:nvSpPr>
          <p:spPr>
            <a:xfrm>
              <a:off x="11168243" y="1173492"/>
              <a:ext cx="35429" cy="29549"/>
            </a:xfrm>
            <a:custGeom>
              <a:avLst/>
              <a:gdLst/>
              <a:ahLst/>
              <a:cxnLst/>
              <a:rect l="l" t="t" r="r" b="b"/>
              <a:pathLst>
                <a:path w="928" h="774" extrusionOk="0">
                  <a:moveTo>
                    <a:pt x="397" y="1"/>
                  </a:moveTo>
                  <a:cubicBezTo>
                    <a:pt x="278" y="1"/>
                    <a:pt x="172" y="61"/>
                    <a:pt x="118" y="212"/>
                  </a:cubicBezTo>
                  <a:cubicBezTo>
                    <a:pt x="1" y="523"/>
                    <a:pt x="366" y="773"/>
                    <a:pt x="641" y="773"/>
                  </a:cubicBezTo>
                  <a:cubicBezTo>
                    <a:pt x="799" y="773"/>
                    <a:pt x="927" y="690"/>
                    <a:pt x="916" y="488"/>
                  </a:cubicBezTo>
                  <a:cubicBezTo>
                    <a:pt x="916" y="488"/>
                    <a:pt x="916" y="457"/>
                    <a:pt x="916" y="427"/>
                  </a:cubicBezTo>
                  <a:cubicBezTo>
                    <a:pt x="876" y="207"/>
                    <a:pt x="616" y="1"/>
                    <a:pt x="39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0" name="Google Shape;9760;p98"/>
            <p:cNvSpPr/>
            <p:nvPr/>
          </p:nvSpPr>
          <p:spPr>
            <a:xfrm>
              <a:off x="11170381" y="919306"/>
              <a:ext cx="38177" cy="33711"/>
            </a:xfrm>
            <a:custGeom>
              <a:avLst/>
              <a:gdLst/>
              <a:ahLst/>
              <a:cxnLst/>
              <a:rect l="l" t="t" r="r" b="b"/>
              <a:pathLst>
                <a:path w="1000" h="883" extrusionOk="0">
                  <a:moveTo>
                    <a:pt x="605" y="1"/>
                  </a:moveTo>
                  <a:cubicBezTo>
                    <a:pt x="571" y="1"/>
                    <a:pt x="533" y="8"/>
                    <a:pt x="492" y="22"/>
                  </a:cubicBezTo>
                  <a:lnTo>
                    <a:pt x="461" y="53"/>
                  </a:lnTo>
                  <a:cubicBezTo>
                    <a:pt x="154" y="206"/>
                    <a:pt x="0" y="851"/>
                    <a:pt x="461" y="882"/>
                  </a:cubicBezTo>
                  <a:cubicBezTo>
                    <a:pt x="468" y="882"/>
                    <a:pt x="476" y="883"/>
                    <a:pt x="483" y="883"/>
                  </a:cubicBezTo>
                  <a:cubicBezTo>
                    <a:pt x="944" y="883"/>
                    <a:pt x="1000" y="1"/>
                    <a:pt x="60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1" name="Google Shape;9761;p98"/>
            <p:cNvSpPr/>
            <p:nvPr/>
          </p:nvSpPr>
          <p:spPr>
            <a:xfrm>
              <a:off x="11015037" y="539440"/>
              <a:ext cx="35810" cy="26610"/>
            </a:xfrm>
            <a:custGeom>
              <a:avLst/>
              <a:gdLst/>
              <a:ahLst/>
              <a:cxnLst/>
              <a:rect l="l" t="t" r="r" b="b"/>
              <a:pathLst>
                <a:path w="938" h="697" extrusionOk="0">
                  <a:moveTo>
                    <a:pt x="442" y="0"/>
                  </a:moveTo>
                  <a:cubicBezTo>
                    <a:pt x="208" y="0"/>
                    <a:pt x="1" y="131"/>
                    <a:pt x="108" y="392"/>
                  </a:cubicBezTo>
                  <a:cubicBezTo>
                    <a:pt x="108" y="392"/>
                    <a:pt x="108" y="423"/>
                    <a:pt x="108" y="423"/>
                  </a:cubicBezTo>
                  <a:cubicBezTo>
                    <a:pt x="206" y="585"/>
                    <a:pt x="433" y="696"/>
                    <a:pt x="624" y="696"/>
                  </a:cubicBezTo>
                  <a:cubicBezTo>
                    <a:pt x="795" y="696"/>
                    <a:pt x="937" y="609"/>
                    <a:pt x="937" y="392"/>
                  </a:cubicBezTo>
                  <a:cubicBezTo>
                    <a:pt x="937" y="131"/>
                    <a:pt x="676" y="0"/>
                    <a:pt x="44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2" name="Google Shape;9762;p98"/>
            <p:cNvSpPr/>
            <p:nvPr/>
          </p:nvSpPr>
          <p:spPr>
            <a:xfrm>
              <a:off x="10787194" y="246084"/>
              <a:ext cx="37414" cy="33940"/>
            </a:xfrm>
            <a:custGeom>
              <a:avLst/>
              <a:gdLst/>
              <a:ahLst/>
              <a:cxnLst/>
              <a:rect l="l" t="t" r="r" b="b"/>
              <a:pathLst>
                <a:path w="980" h="889" extrusionOk="0">
                  <a:moveTo>
                    <a:pt x="518" y="0"/>
                  </a:moveTo>
                  <a:cubicBezTo>
                    <a:pt x="44" y="0"/>
                    <a:pt x="1" y="888"/>
                    <a:pt x="389" y="888"/>
                  </a:cubicBezTo>
                  <a:cubicBezTo>
                    <a:pt x="428" y="888"/>
                    <a:pt x="471" y="880"/>
                    <a:pt x="518" y="860"/>
                  </a:cubicBezTo>
                  <a:lnTo>
                    <a:pt x="580" y="829"/>
                  </a:lnTo>
                  <a:cubicBezTo>
                    <a:pt x="856" y="676"/>
                    <a:pt x="979" y="31"/>
                    <a:pt x="518"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3" name="Google Shape;9763;p98"/>
            <p:cNvSpPr/>
            <p:nvPr/>
          </p:nvSpPr>
          <p:spPr>
            <a:xfrm>
              <a:off x="11198518" y="649773"/>
              <a:ext cx="37032" cy="25846"/>
            </a:xfrm>
            <a:custGeom>
              <a:avLst/>
              <a:gdLst/>
              <a:ahLst/>
              <a:cxnLst/>
              <a:rect l="l" t="t" r="r" b="b"/>
              <a:pathLst>
                <a:path w="970" h="677" extrusionOk="0">
                  <a:moveTo>
                    <a:pt x="334" y="0"/>
                  </a:moveTo>
                  <a:cubicBezTo>
                    <a:pt x="155" y="0"/>
                    <a:pt x="0" y="86"/>
                    <a:pt x="0" y="296"/>
                  </a:cubicBezTo>
                  <a:cubicBezTo>
                    <a:pt x="15" y="553"/>
                    <a:pt x="276" y="676"/>
                    <a:pt x="511" y="676"/>
                  </a:cubicBezTo>
                  <a:cubicBezTo>
                    <a:pt x="754" y="676"/>
                    <a:pt x="969" y="545"/>
                    <a:pt x="860" y="296"/>
                  </a:cubicBezTo>
                  <a:cubicBezTo>
                    <a:pt x="829" y="265"/>
                    <a:pt x="829" y="265"/>
                    <a:pt x="829" y="235"/>
                  </a:cubicBezTo>
                  <a:cubicBezTo>
                    <a:pt x="735" y="94"/>
                    <a:pt x="521" y="0"/>
                    <a:pt x="334"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4" name="Google Shape;9764;p98"/>
            <p:cNvSpPr/>
            <p:nvPr/>
          </p:nvSpPr>
          <p:spPr>
            <a:xfrm>
              <a:off x="11116131" y="1042200"/>
              <a:ext cx="46538" cy="25693"/>
            </a:xfrm>
            <a:custGeom>
              <a:avLst/>
              <a:gdLst/>
              <a:ahLst/>
              <a:cxnLst/>
              <a:rect l="l" t="t" r="r" b="b"/>
              <a:pathLst>
                <a:path w="1219" h="673" extrusionOk="0">
                  <a:moveTo>
                    <a:pt x="766" y="1"/>
                  </a:moveTo>
                  <a:cubicBezTo>
                    <a:pt x="430" y="1"/>
                    <a:pt x="0" y="332"/>
                    <a:pt x="316" y="580"/>
                  </a:cubicBezTo>
                  <a:lnTo>
                    <a:pt x="377" y="611"/>
                  </a:lnTo>
                  <a:cubicBezTo>
                    <a:pt x="441" y="653"/>
                    <a:pt x="523" y="673"/>
                    <a:pt x="609" y="673"/>
                  </a:cubicBezTo>
                  <a:cubicBezTo>
                    <a:pt x="894" y="673"/>
                    <a:pt x="1218" y="457"/>
                    <a:pt x="1053" y="150"/>
                  </a:cubicBezTo>
                  <a:cubicBezTo>
                    <a:pt x="996" y="44"/>
                    <a:pt x="887" y="1"/>
                    <a:pt x="76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5" name="Google Shape;9765;p98"/>
            <p:cNvSpPr/>
            <p:nvPr/>
          </p:nvSpPr>
          <p:spPr>
            <a:xfrm>
              <a:off x="11161677" y="961950"/>
              <a:ext cx="45317" cy="25159"/>
            </a:xfrm>
            <a:custGeom>
              <a:avLst/>
              <a:gdLst/>
              <a:ahLst/>
              <a:cxnLst/>
              <a:rect l="l" t="t" r="r" b="b"/>
              <a:pathLst>
                <a:path w="1187" h="659" extrusionOk="0">
                  <a:moveTo>
                    <a:pt x="573" y="0"/>
                  </a:moveTo>
                  <a:cubicBezTo>
                    <a:pt x="297" y="0"/>
                    <a:pt x="1" y="178"/>
                    <a:pt x="136" y="471"/>
                  </a:cubicBezTo>
                  <a:cubicBezTo>
                    <a:pt x="208" y="605"/>
                    <a:pt x="337" y="659"/>
                    <a:pt x="473" y="659"/>
                  </a:cubicBezTo>
                  <a:cubicBezTo>
                    <a:pt x="806" y="659"/>
                    <a:pt x="1187" y="342"/>
                    <a:pt x="904" y="103"/>
                  </a:cubicBezTo>
                  <a:lnTo>
                    <a:pt x="842" y="72"/>
                  </a:lnTo>
                  <a:cubicBezTo>
                    <a:pt x="769" y="23"/>
                    <a:pt x="673" y="0"/>
                    <a:pt x="573"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6" name="Google Shape;9766;p98"/>
            <p:cNvSpPr/>
            <p:nvPr/>
          </p:nvSpPr>
          <p:spPr>
            <a:xfrm>
              <a:off x="11142893" y="1032197"/>
              <a:ext cx="46882" cy="25770"/>
            </a:xfrm>
            <a:custGeom>
              <a:avLst/>
              <a:gdLst/>
              <a:ahLst/>
              <a:cxnLst/>
              <a:rect l="l" t="t" r="r" b="b"/>
              <a:pathLst>
                <a:path w="1228" h="675" extrusionOk="0">
                  <a:moveTo>
                    <a:pt x="642" y="0"/>
                  </a:moveTo>
                  <a:cubicBezTo>
                    <a:pt x="342" y="0"/>
                    <a:pt x="0" y="238"/>
                    <a:pt x="198" y="535"/>
                  </a:cubicBezTo>
                  <a:cubicBezTo>
                    <a:pt x="259" y="634"/>
                    <a:pt x="360" y="675"/>
                    <a:pt x="471" y="675"/>
                  </a:cubicBezTo>
                  <a:cubicBezTo>
                    <a:pt x="805" y="675"/>
                    <a:pt x="1228" y="305"/>
                    <a:pt x="905" y="74"/>
                  </a:cubicBezTo>
                  <a:lnTo>
                    <a:pt x="843" y="44"/>
                  </a:lnTo>
                  <a:cubicBezTo>
                    <a:pt x="784" y="14"/>
                    <a:pt x="714" y="0"/>
                    <a:pt x="64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7" name="Google Shape;9767;p98"/>
            <p:cNvSpPr/>
            <p:nvPr/>
          </p:nvSpPr>
          <p:spPr>
            <a:xfrm>
              <a:off x="11058559" y="1108514"/>
              <a:ext cx="47875" cy="26991"/>
            </a:xfrm>
            <a:custGeom>
              <a:avLst/>
              <a:gdLst/>
              <a:ahLst/>
              <a:cxnLst/>
              <a:rect l="l" t="t" r="r" b="b"/>
              <a:pathLst>
                <a:path w="1254" h="707" extrusionOk="0">
                  <a:moveTo>
                    <a:pt x="654" y="0"/>
                  </a:moveTo>
                  <a:cubicBezTo>
                    <a:pt x="351" y="0"/>
                    <a:pt x="1" y="261"/>
                    <a:pt x="227" y="563"/>
                  </a:cubicBezTo>
                  <a:cubicBezTo>
                    <a:pt x="293" y="665"/>
                    <a:pt x="392" y="706"/>
                    <a:pt x="498" y="706"/>
                  </a:cubicBezTo>
                  <a:cubicBezTo>
                    <a:pt x="838" y="706"/>
                    <a:pt x="1254" y="282"/>
                    <a:pt x="903" y="71"/>
                  </a:cubicBezTo>
                  <a:lnTo>
                    <a:pt x="841" y="41"/>
                  </a:lnTo>
                  <a:cubicBezTo>
                    <a:pt x="786" y="13"/>
                    <a:pt x="721" y="0"/>
                    <a:pt x="65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8" name="Google Shape;9768;p98"/>
            <p:cNvSpPr/>
            <p:nvPr/>
          </p:nvSpPr>
          <p:spPr>
            <a:xfrm>
              <a:off x="11294916" y="920070"/>
              <a:ext cx="35467" cy="32069"/>
            </a:xfrm>
            <a:custGeom>
              <a:avLst/>
              <a:gdLst/>
              <a:ahLst/>
              <a:cxnLst/>
              <a:rect l="l" t="t" r="r" b="b"/>
              <a:pathLst>
                <a:path w="929" h="840" extrusionOk="0">
                  <a:moveTo>
                    <a:pt x="243" y="0"/>
                  </a:moveTo>
                  <a:cubicBezTo>
                    <a:pt x="146" y="0"/>
                    <a:pt x="63" y="53"/>
                    <a:pt x="24" y="186"/>
                  </a:cubicBezTo>
                  <a:cubicBezTo>
                    <a:pt x="24" y="217"/>
                    <a:pt x="24" y="217"/>
                    <a:pt x="24" y="248"/>
                  </a:cubicBezTo>
                  <a:cubicBezTo>
                    <a:pt x="1" y="501"/>
                    <a:pt x="236" y="839"/>
                    <a:pt x="471" y="839"/>
                  </a:cubicBezTo>
                  <a:cubicBezTo>
                    <a:pt x="551" y="839"/>
                    <a:pt x="630" y="801"/>
                    <a:pt x="699" y="708"/>
                  </a:cubicBezTo>
                  <a:cubicBezTo>
                    <a:pt x="928" y="457"/>
                    <a:pt x="526" y="0"/>
                    <a:pt x="24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69" name="Google Shape;9769;p98"/>
            <p:cNvSpPr/>
            <p:nvPr/>
          </p:nvSpPr>
          <p:spPr>
            <a:xfrm>
              <a:off x="11325764" y="900408"/>
              <a:ext cx="50089" cy="28175"/>
            </a:xfrm>
            <a:custGeom>
              <a:avLst/>
              <a:gdLst/>
              <a:ahLst/>
              <a:cxnLst/>
              <a:rect l="l" t="t" r="r" b="b"/>
              <a:pathLst>
                <a:path w="1312" h="738" extrusionOk="0">
                  <a:moveTo>
                    <a:pt x="796" y="1"/>
                  </a:moveTo>
                  <a:cubicBezTo>
                    <a:pt x="431" y="1"/>
                    <a:pt x="0" y="627"/>
                    <a:pt x="475" y="732"/>
                  </a:cubicBezTo>
                  <a:lnTo>
                    <a:pt x="536" y="732"/>
                  </a:lnTo>
                  <a:cubicBezTo>
                    <a:pt x="557" y="736"/>
                    <a:pt x="578" y="738"/>
                    <a:pt x="600" y="738"/>
                  </a:cubicBezTo>
                  <a:cubicBezTo>
                    <a:pt x="927" y="738"/>
                    <a:pt x="1312" y="316"/>
                    <a:pt x="966" y="57"/>
                  </a:cubicBezTo>
                  <a:cubicBezTo>
                    <a:pt x="914" y="17"/>
                    <a:pt x="856" y="1"/>
                    <a:pt x="79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0" name="Google Shape;9770;p98"/>
            <p:cNvSpPr/>
            <p:nvPr/>
          </p:nvSpPr>
          <p:spPr>
            <a:xfrm>
              <a:off x="11288884" y="1005091"/>
              <a:ext cx="35123" cy="33634"/>
            </a:xfrm>
            <a:custGeom>
              <a:avLst/>
              <a:gdLst/>
              <a:ahLst/>
              <a:cxnLst/>
              <a:rect l="l" t="t" r="r" b="b"/>
              <a:pathLst>
                <a:path w="920" h="881" extrusionOk="0">
                  <a:moveTo>
                    <a:pt x="493" y="1"/>
                  </a:moveTo>
                  <a:cubicBezTo>
                    <a:pt x="445" y="1"/>
                    <a:pt x="393" y="15"/>
                    <a:pt x="335" y="47"/>
                  </a:cubicBezTo>
                  <a:lnTo>
                    <a:pt x="305" y="78"/>
                  </a:lnTo>
                  <a:cubicBezTo>
                    <a:pt x="40" y="254"/>
                    <a:pt x="1" y="880"/>
                    <a:pt x="401" y="880"/>
                  </a:cubicBezTo>
                  <a:cubicBezTo>
                    <a:pt x="419" y="880"/>
                    <a:pt x="438" y="879"/>
                    <a:pt x="458" y="876"/>
                  </a:cubicBezTo>
                  <a:cubicBezTo>
                    <a:pt x="919" y="822"/>
                    <a:pt x="853" y="1"/>
                    <a:pt x="49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1" name="Google Shape;9771;p98"/>
            <p:cNvSpPr/>
            <p:nvPr/>
          </p:nvSpPr>
          <p:spPr>
            <a:xfrm>
              <a:off x="11172748" y="1018797"/>
              <a:ext cx="33825" cy="33978"/>
            </a:xfrm>
            <a:custGeom>
              <a:avLst/>
              <a:gdLst/>
              <a:ahLst/>
              <a:cxnLst/>
              <a:rect l="l" t="t" r="r" b="b"/>
              <a:pathLst>
                <a:path w="886" h="890" extrusionOk="0">
                  <a:moveTo>
                    <a:pt x="469" y="1"/>
                  </a:moveTo>
                  <a:cubicBezTo>
                    <a:pt x="420" y="1"/>
                    <a:pt x="366" y="18"/>
                    <a:pt x="307" y="57"/>
                  </a:cubicBezTo>
                  <a:cubicBezTo>
                    <a:pt x="307" y="57"/>
                    <a:pt x="276" y="57"/>
                    <a:pt x="276" y="88"/>
                  </a:cubicBezTo>
                  <a:cubicBezTo>
                    <a:pt x="12" y="264"/>
                    <a:pt x="0" y="890"/>
                    <a:pt x="376" y="890"/>
                  </a:cubicBezTo>
                  <a:cubicBezTo>
                    <a:pt x="393" y="890"/>
                    <a:pt x="411" y="889"/>
                    <a:pt x="430" y="886"/>
                  </a:cubicBezTo>
                  <a:cubicBezTo>
                    <a:pt x="885" y="806"/>
                    <a:pt x="803" y="1"/>
                    <a:pt x="469"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2" name="Google Shape;9772;p98"/>
            <p:cNvSpPr/>
            <p:nvPr/>
          </p:nvSpPr>
          <p:spPr>
            <a:xfrm>
              <a:off x="11179124" y="1027463"/>
              <a:ext cx="36001" cy="33978"/>
            </a:xfrm>
            <a:custGeom>
              <a:avLst/>
              <a:gdLst/>
              <a:ahLst/>
              <a:cxnLst/>
              <a:rect l="l" t="t" r="r" b="b"/>
              <a:pathLst>
                <a:path w="943" h="890" extrusionOk="0">
                  <a:moveTo>
                    <a:pt x="525" y="0"/>
                  </a:moveTo>
                  <a:cubicBezTo>
                    <a:pt x="473" y="0"/>
                    <a:pt x="417" y="14"/>
                    <a:pt x="355" y="45"/>
                  </a:cubicBezTo>
                  <a:cubicBezTo>
                    <a:pt x="1" y="197"/>
                    <a:pt x="251" y="890"/>
                    <a:pt x="556" y="890"/>
                  </a:cubicBezTo>
                  <a:cubicBezTo>
                    <a:pt x="621" y="890"/>
                    <a:pt x="689" y="858"/>
                    <a:pt x="754" y="782"/>
                  </a:cubicBezTo>
                  <a:lnTo>
                    <a:pt x="785" y="751"/>
                  </a:lnTo>
                  <a:cubicBezTo>
                    <a:pt x="942" y="488"/>
                    <a:pt x="830" y="0"/>
                    <a:pt x="52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3" name="Google Shape;9773;p98"/>
            <p:cNvSpPr/>
            <p:nvPr/>
          </p:nvSpPr>
          <p:spPr>
            <a:xfrm>
              <a:off x="11197296" y="924002"/>
              <a:ext cx="40048" cy="26152"/>
            </a:xfrm>
            <a:custGeom>
              <a:avLst/>
              <a:gdLst/>
              <a:ahLst/>
              <a:cxnLst/>
              <a:rect l="l" t="t" r="r" b="b"/>
              <a:pathLst>
                <a:path w="1049" h="685" extrusionOk="0">
                  <a:moveTo>
                    <a:pt x="548" y="1"/>
                  </a:moveTo>
                  <a:cubicBezTo>
                    <a:pt x="270" y="1"/>
                    <a:pt x="0" y="163"/>
                    <a:pt x="155" y="421"/>
                  </a:cubicBezTo>
                  <a:cubicBezTo>
                    <a:pt x="186" y="452"/>
                    <a:pt x="186" y="452"/>
                    <a:pt x="186" y="483"/>
                  </a:cubicBezTo>
                  <a:cubicBezTo>
                    <a:pt x="284" y="609"/>
                    <a:pt x="479" y="684"/>
                    <a:pt x="656" y="684"/>
                  </a:cubicBezTo>
                  <a:cubicBezTo>
                    <a:pt x="865" y="684"/>
                    <a:pt x="1048" y="579"/>
                    <a:pt x="1015" y="329"/>
                  </a:cubicBezTo>
                  <a:cubicBezTo>
                    <a:pt x="988" y="100"/>
                    <a:pt x="766" y="1"/>
                    <a:pt x="54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4" name="Google Shape;9774;p98"/>
            <p:cNvSpPr/>
            <p:nvPr/>
          </p:nvSpPr>
          <p:spPr>
            <a:xfrm>
              <a:off x="11230434" y="958476"/>
              <a:ext cx="39781" cy="25464"/>
            </a:xfrm>
            <a:custGeom>
              <a:avLst/>
              <a:gdLst/>
              <a:ahLst/>
              <a:cxnLst/>
              <a:rect l="l" t="t" r="r" b="b"/>
              <a:pathLst>
                <a:path w="1042" h="667" extrusionOk="0">
                  <a:moveTo>
                    <a:pt x="551" y="1"/>
                  </a:moveTo>
                  <a:cubicBezTo>
                    <a:pt x="272" y="1"/>
                    <a:pt x="1" y="174"/>
                    <a:pt x="178" y="439"/>
                  </a:cubicBezTo>
                  <a:lnTo>
                    <a:pt x="208" y="501"/>
                  </a:lnTo>
                  <a:cubicBezTo>
                    <a:pt x="288" y="606"/>
                    <a:pt x="458" y="667"/>
                    <a:pt x="621" y="667"/>
                  </a:cubicBezTo>
                  <a:cubicBezTo>
                    <a:pt x="838" y="667"/>
                    <a:pt x="1042" y="561"/>
                    <a:pt x="1007" y="316"/>
                  </a:cubicBezTo>
                  <a:cubicBezTo>
                    <a:pt x="968" y="95"/>
                    <a:pt x="757" y="1"/>
                    <a:pt x="55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5" name="Google Shape;9775;p98"/>
            <p:cNvSpPr/>
            <p:nvPr/>
          </p:nvSpPr>
          <p:spPr>
            <a:xfrm>
              <a:off x="11235512" y="871966"/>
              <a:ext cx="36001" cy="34322"/>
            </a:xfrm>
            <a:custGeom>
              <a:avLst/>
              <a:gdLst/>
              <a:ahLst/>
              <a:cxnLst/>
              <a:rect l="l" t="t" r="r" b="b"/>
              <a:pathLst>
                <a:path w="943" h="899" extrusionOk="0">
                  <a:moveTo>
                    <a:pt x="532" y="0"/>
                  </a:moveTo>
                  <a:cubicBezTo>
                    <a:pt x="487" y="0"/>
                    <a:pt x="437" y="11"/>
                    <a:pt x="382" y="34"/>
                  </a:cubicBezTo>
                  <a:cubicBezTo>
                    <a:pt x="0" y="212"/>
                    <a:pt x="252" y="898"/>
                    <a:pt x="560" y="898"/>
                  </a:cubicBezTo>
                  <a:cubicBezTo>
                    <a:pt x="623" y="898"/>
                    <a:pt x="688" y="869"/>
                    <a:pt x="751" y="802"/>
                  </a:cubicBezTo>
                  <a:cubicBezTo>
                    <a:pt x="751" y="771"/>
                    <a:pt x="751" y="771"/>
                    <a:pt x="782" y="740"/>
                  </a:cubicBezTo>
                  <a:cubicBezTo>
                    <a:pt x="942" y="499"/>
                    <a:pt x="846" y="0"/>
                    <a:pt x="53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6" name="Google Shape;9776;p98"/>
            <p:cNvSpPr/>
            <p:nvPr/>
          </p:nvSpPr>
          <p:spPr>
            <a:xfrm>
              <a:off x="11327443" y="1001579"/>
              <a:ext cx="35849" cy="33940"/>
            </a:xfrm>
            <a:custGeom>
              <a:avLst/>
              <a:gdLst/>
              <a:ahLst/>
              <a:cxnLst/>
              <a:rect l="l" t="t" r="r" b="b"/>
              <a:pathLst>
                <a:path w="939" h="889" extrusionOk="0">
                  <a:moveTo>
                    <a:pt x="401" y="1"/>
                  </a:moveTo>
                  <a:cubicBezTo>
                    <a:pt x="339" y="1"/>
                    <a:pt x="276" y="33"/>
                    <a:pt x="216" y="109"/>
                  </a:cubicBezTo>
                  <a:cubicBezTo>
                    <a:pt x="185" y="109"/>
                    <a:pt x="185" y="139"/>
                    <a:pt x="185" y="139"/>
                  </a:cubicBezTo>
                  <a:cubicBezTo>
                    <a:pt x="0" y="377"/>
                    <a:pt x="134" y="889"/>
                    <a:pt x="429" y="889"/>
                  </a:cubicBezTo>
                  <a:cubicBezTo>
                    <a:pt x="477" y="889"/>
                    <a:pt x="529" y="875"/>
                    <a:pt x="584" y="846"/>
                  </a:cubicBezTo>
                  <a:cubicBezTo>
                    <a:pt x="938" y="694"/>
                    <a:pt x="689" y="1"/>
                    <a:pt x="40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7" name="Google Shape;9777;p98"/>
            <p:cNvSpPr/>
            <p:nvPr/>
          </p:nvSpPr>
          <p:spPr>
            <a:xfrm>
              <a:off x="11073639" y="964432"/>
              <a:ext cx="35391" cy="31573"/>
            </a:xfrm>
            <a:custGeom>
              <a:avLst/>
              <a:gdLst/>
              <a:ahLst/>
              <a:cxnLst/>
              <a:rect l="l" t="t" r="r" b="b"/>
              <a:pathLst>
                <a:path w="927" h="827" extrusionOk="0">
                  <a:moveTo>
                    <a:pt x="255" y="0"/>
                  </a:moveTo>
                  <a:cubicBezTo>
                    <a:pt x="159" y="0"/>
                    <a:pt x="79" y="55"/>
                    <a:pt x="47" y="191"/>
                  </a:cubicBezTo>
                  <a:lnTo>
                    <a:pt x="47" y="222"/>
                  </a:lnTo>
                  <a:cubicBezTo>
                    <a:pt x="0" y="480"/>
                    <a:pt x="257" y="827"/>
                    <a:pt x="505" y="827"/>
                  </a:cubicBezTo>
                  <a:cubicBezTo>
                    <a:pt x="581" y="827"/>
                    <a:pt x="657" y="793"/>
                    <a:pt x="723" y="713"/>
                  </a:cubicBezTo>
                  <a:cubicBezTo>
                    <a:pt x="927" y="441"/>
                    <a:pt x="527" y="0"/>
                    <a:pt x="25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8" name="Google Shape;9778;p98"/>
            <p:cNvSpPr/>
            <p:nvPr/>
          </p:nvSpPr>
          <p:spPr>
            <a:xfrm>
              <a:off x="10976592" y="1005167"/>
              <a:ext cx="35734" cy="34093"/>
            </a:xfrm>
            <a:custGeom>
              <a:avLst/>
              <a:gdLst/>
              <a:ahLst/>
              <a:cxnLst/>
              <a:rect l="l" t="t" r="r" b="b"/>
              <a:pathLst>
                <a:path w="936" h="893" extrusionOk="0">
                  <a:moveTo>
                    <a:pt x="537" y="1"/>
                  </a:moveTo>
                  <a:cubicBezTo>
                    <a:pt x="489" y="1"/>
                    <a:pt x="436" y="14"/>
                    <a:pt x="378" y="45"/>
                  </a:cubicBezTo>
                  <a:cubicBezTo>
                    <a:pt x="1" y="222"/>
                    <a:pt x="263" y="893"/>
                    <a:pt x="555" y="893"/>
                  </a:cubicBezTo>
                  <a:cubicBezTo>
                    <a:pt x="620" y="893"/>
                    <a:pt x="686" y="860"/>
                    <a:pt x="747" y="782"/>
                  </a:cubicBezTo>
                  <a:cubicBezTo>
                    <a:pt x="747" y="782"/>
                    <a:pt x="777" y="752"/>
                    <a:pt x="777" y="752"/>
                  </a:cubicBezTo>
                  <a:cubicBezTo>
                    <a:pt x="935" y="489"/>
                    <a:pt x="823" y="1"/>
                    <a:pt x="53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79" name="Google Shape;9779;p98"/>
            <p:cNvSpPr/>
            <p:nvPr/>
          </p:nvSpPr>
          <p:spPr>
            <a:xfrm>
              <a:off x="11209742" y="889260"/>
              <a:ext cx="46118" cy="25693"/>
            </a:xfrm>
            <a:custGeom>
              <a:avLst/>
              <a:gdLst/>
              <a:ahLst/>
              <a:cxnLst/>
              <a:rect l="l" t="t" r="r" b="b"/>
              <a:pathLst>
                <a:path w="1208" h="673" extrusionOk="0">
                  <a:moveTo>
                    <a:pt x="573" y="0"/>
                  </a:moveTo>
                  <a:cubicBezTo>
                    <a:pt x="297" y="0"/>
                    <a:pt x="1" y="178"/>
                    <a:pt x="136" y="471"/>
                  </a:cubicBezTo>
                  <a:cubicBezTo>
                    <a:pt x="208" y="615"/>
                    <a:pt x="341" y="672"/>
                    <a:pt x="482" y="672"/>
                  </a:cubicBezTo>
                  <a:cubicBezTo>
                    <a:pt x="821" y="672"/>
                    <a:pt x="1208" y="342"/>
                    <a:pt x="904" y="103"/>
                  </a:cubicBezTo>
                  <a:lnTo>
                    <a:pt x="842" y="72"/>
                  </a:lnTo>
                  <a:cubicBezTo>
                    <a:pt x="769" y="23"/>
                    <a:pt x="673" y="0"/>
                    <a:pt x="57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0" name="Google Shape;9780;p98"/>
            <p:cNvSpPr/>
            <p:nvPr/>
          </p:nvSpPr>
          <p:spPr>
            <a:xfrm>
              <a:off x="11095210" y="1040100"/>
              <a:ext cx="36803" cy="34169"/>
            </a:xfrm>
            <a:custGeom>
              <a:avLst/>
              <a:gdLst/>
              <a:ahLst/>
              <a:cxnLst/>
              <a:rect l="l" t="t" r="r" b="b"/>
              <a:pathLst>
                <a:path w="964" h="895" extrusionOk="0">
                  <a:moveTo>
                    <a:pt x="387" y="0"/>
                  </a:moveTo>
                  <a:cubicBezTo>
                    <a:pt x="319" y="0"/>
                    <a:pt x="251" y="34"/>
                    <a:pt x="188" y="113"/>
                  </a:cubicBezTo>
                  <a:lnTo>
                    <a:pt x="158" y="174"/>
                  </a:lnTo>
                  <a:cubicBezTo>
                    <a:pt x="0" y="411"/>
                    <a:pt x="135" y="895"/>
                    <a:pt x="427" y="895"/>
                  </a:cubicBezTo>
                  <a:cubicBezTo>
                    <a:pt x="476" y="895"/>
                    <a:pt x="530" y="881"/>
                    <a:pt x="588" y="850"/>
                  </a:cubicBezTo>
                  <a:cubicBezTo>
                    <a:pt x="963" y="650"/>
                    <a:pt x="685" y="0"/>
                    <a:pt x="38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1" name="Google Shape;9781;p98"/>
            <p:cNvSpPr/>
            <p:nvPr/>
          </p:nvSpPr>
          <p:spPr>
            <a:xfrm>
              <a:off x="11302743" y="1081217"/>
              <a:ext cx="38903" cy="25999"/>
            </a:xfrm>
            <a:custGeom>
              <a:avLst/>
              <a:gdLst/>
              <a:ahLst/>
              <a:cxnLst/>
              <a:rect l="l" t="t" r="r" b="b"/>
              <a:pathLst>
                <a:path w="1019" h="681" extrusionOk="0">
                  <a:moveTo>
                    <a:pt x="553" y="0"/>
                  </a:moveTo>
                  <a:cubicBezTo>
                    <a:pt x="277" y="0"/>
                    <a:pt x="0" y="170"/>
                    <a:pt x="157" y="448"/>
                  </a:cubicBezTo>
                  <a:lnTo>
                    <a:pt x="187" y="479"/>
                  </a:lnTo>
                  <a:cubicBezTo>
                    <a:pt x="286" y="606"/>
                    <a:pt x="474" y="681"/>
                    <a:pt x="644" y="681"/>
                  </a:cubicBezTo>
                  <a:cubicBezTo>
                    <a:pt x="845" y="681"/>
                    <a:pt x="1019" y="575"/>
                    <a:pt x="986" y="326"/>
                  </a:cubicBezTo>
                  <a:cubicBezTo>
                    <a:pt x="972" y="99"/>
                    <a:pt x="763" y="0"/>
                    <a:pt x="55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2" name="Google Shape;9782;p98"/>
            <p:cNvSpPr/>
            <p:nvPr/>
          </p:nvSpPr>
          <p:spPr>
            <a:xfrm>
              <a:off x="11215774" y="1026967"/>
              <a:ext cx="46615" cy="25235"/>
            </a:xfrm>
            <a:custGeom>
              <a:avLst/>
              <a:gdLst/>
              <a:ahLst/>
              <a:cxnLst/>
              <a:rect l="l" t="t" r="r" b="b"/>
              <a:pathLst>
                <a:path w="1221" h="661" extrusionOk="0">
                  <a:moveTo>
                    <a:pt x="752" y="1"/>
                  </a:moveTo>
                  <a:cubicBezTo>
                    <a:pt x="413" y="1"/>
                    <a:pt x="0" y="332"/>
                    <a:pt x="316" y="580"/>
                  </a:cubicBezTo>
                  <a:lnTo>
                    <a:pt x="347" y="611"/>
                  </a:lnTo>
                  <a:cubicBezTo>
                    <a:pt x="414" y="644"/>
                    <a:pt x="497" y="660"/>
                    <a:pt x="582" y="660"/>
                  </a:cubicBezTo>
                  <a:cubicBezTo>
                    <a:pt x="884" y="660"/>
                    <a:pt x="1220" y="461"/>
                    <a:pt x="1053" y="150"/>
                  </a:cubicBezTo>
                  <a:cubicBezTo>
                    <a:pt x="988" y="44"/>
                    <a:pt x="875" y="1"/>
                    <a:pt x="75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3" name="Google Shape;9783;p98"/>
            <p:cNvSpPr/>
            <p:nvPr/>
          </p:nvSpPr>
          <p:spPr>
            <a:xfrm>
              <a:off x="11286212" y="1069802"/>
              <a:ext cx="45775" cy="26533"/>
            </a:xfrm>
            <a:custGeom>
              <a:avLst/>
              <a:gdLst/>
              <a:ahLst/>
              <a:cxnLst/>
              <a:rect l="l" t="t" r="r" b="b"/>
              <a:pathLst>
                <a:path w="1199" h="695" extrusionOk="0">
                  <a:moveTo>
                    <a:pt x="570" y="1"/>
                  </a:moveTo>
                  <a:cubicBezTo>
                    <a:pt x="295" y="1"/>
                    <a:pt x="1" y="184"/>
                    <a:pt x="160" y="502"/>
                  </a:cubicBezTo>
                  <a:cubicBezTo>
                    <a:pt x="224" y="639"/>
                    <a:pt x="352" y="694"/>
                    <a:pt x="491" y="694"/>
                  </a:cubicBezTo>
                  <a:cubicBezTo>
                    <a:pt x="818" y="694"/>
                    <a:pt x="1199" y="383"/>
                    <a:pt x="897" y="103"/>
                  </a:cubicBezTo>
                  <a:lnTo>
                    <a:pt x="835" y="72"/>
                  </a:lnTo>
                  <a:cubicBezTo>
                    <a:pt x="763" y="24"/>
                    <a:pt x="668" y="1"/>
                    <a:pt x="570"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4" name="Google Shape;9784;p98"/>
            <p:cNvSpPr/>
            <p:nvPr/>
          </p:nvSpPr>
          <p:spPr>
            <a:xfrm>
              <a:off x="11174161" y="1128901"/>
              <a:ext cx="46691" cy="25923"/>
            </a:xfrm>
            <a:custGeom>
              <a:avLst/>
              <a:gdLst/>
              <a:ahLst/>
              <a:cxnLst/>
              <a:rect l="l" t="t" r="r" b="b"/>
              <a:pathLst>
                <a:path w="1223" h="679" extrusionOk="0">
                  <a:moveTo>
                    <a:pt x="715" y="1"/>
                  </a:moveTo>
                  <a:cubicBezTo>
                    <a:pt x="383" y="1"/>
                    <a:pt x="0" y="338"/>
                    <a:pt x="331" y="581"/>
                  </a:cubicBezTo>
                  <a:lnTo>
                    <a:pt x="362" y="612"/>
                  </a:lnTo>
                  <a:cubicBezTo>
                    <a:pt x="430" y="657"/>
                    <a:pt x="521" y="679"/>
                    <a:pt x="615" y="679"/>
                  </a:cubicBezTo>
                  <a:cubicBezTo>
                    <a:pt x="903" y="679"/>
                    <a:pt x="1222" y="483"/>
                    <a:pt x="1037" y="182"/>
                  </a:cubicBezTo>
                  <a:cubicBezTo>
                    <a:pt x="968" y="52"/>
                    <a:pt x="846" y="1"/>
                    <a:pt x="71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5" name="Google Shape;9785;p98"/>
            <p:cNvSpPr/>
            <p:nvPr/>
          </p:nvSpPr>
          <p:spPr>
            <a:xfrm>
              <a:off x="11302552" y="1135696"/>
              <a:ext cx="36803" cy="34932"/>
            </a:xfrm>
            <a:custGeom>
              <a:avLst/>
              <a:gdLst/>
              <a:ahLst/>
              <a:cxnLst/>
              <a:rect l="l" t="t" r="r" b="b"/>
              <a:pathLst>
                <a:path w="964" h="915" extrusionOk="0">
                  <a:moveTo>
                    <a:pt x="519" y="1"/>
                  </a:moveTo>
                  <a:cubicBezTo>
                    <a:pt x="475" y="1"/>
                    <a:pt x="427" y="11"/>
                    <a:pt x="377" y="35"/>
                  </a:cubicBezTo>
                  <a:cubicBezTo>
                    <a:pt x="1" y="260"/>
                    <a:pt x="259" y="915"/>
                    <a:pt x="550" y="915"/>
                  </a:cubicBezTo>
                  <a:cubicBezTo>
                    <a:pt x="615" y="915"/>
                    <a:pt x="683" y="882"/>
                    <a:pt x="745" y="802"/>
                  </a:cubicBezTo>
                  <a:cubicBezTo>
                    <a:pt x="776" y="772"/>
                    <a:pt x="776" y="772"/>
                    <a:pt x="776" y="741"/>
                  </a:cubicBezTo>
                  <a:cubicBezTo>
                    <a:pt x="963" y="500"/>
                    <a:pt x="823" y="1"/>
                    <a:pt x="51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6" name="Google Shape;9786;p98"/>
            <p:cNvSpPr/>
            <p:nvPr/>
          </p:nvSpPr>
          <p:spPr>
            <a:xfrm>
              <a:off x="11084635" y="1001770"/>
              <a:ext cx="38979" cy="25732"/>
            </a:xfrm>
            <a:custGeom>
              <a:avLst/>
              <a:gdLst/>
              <a:ahLst/>
              <a:cxnLst/>
              <a:rect l="l" t="t" r="r" b="b"/>
              <a:pathLst>
                <a:path w="1021" h="674" extrusionOk="0">
                  <a:moveTo>
                    <a:pt x="546" y="0"/>
                  </a:moveTo>
                  <a:cubicBezTo>
                    <a:pt x="272" y="0"/>
                    <a:pt x="1" y="166"/>
                    <a:pt x="158" y="411"/>
                  </a:cubicBezTo>
                  <a:lnTo>
                    <a:pt x="189" y="472"/>
                  </a:lnTo>
                  <a:cubicBezTo>
                    <a:pt x="273" y="599"/>
                    <a:pt x="461" y="674"/>
                    <a:pt x="633" y="674"/>
                  </a:cubicBezTo>
                  <a:cubicBezTo>
                    <a:pt x="837" y="674"/>
                    <a:pt x="1021" y="568"/>
                    <a:pt x="987" y="319"/>
                  </a:cubicBezTo>
                  <a:cubicBezTo>
                    <a:pt x="961" y="94"/>
                    <a:pt x="753" y="0"/>
                    <a:pt x="54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7" name="Google Shape;9787;p98"/>
            <p:cNvSpPr/>
            <p:nvPr/>
          </p:nvSpPr>
          <p:spPr>
            <a:xfrm>
              <a:off x="11106777" y="1060219"/>
              <a:ext cx="35161" cy="34742"/>
            </a:xfrm>
            <a:custGeom>
              <a:avLst/>
              <a:gdLst/>
              <a:ahLst/>
              <a:cxnLst/>
              <a:rect l="l" t="t" r="r" b="b"/>
              <a:pathLst>
                <a:path w="921" h="910" extrusionOk="0">
                  <a:moveTo>
                    <a:pt x="405" y="0"/>
                  </a:moveTo>
                  <a:cubicBezTo>
                    <a:pt x="345" y="0"/>
                    <a:pt x="283" y="32"/>
                    <a:pt x="223" y="108"/>
                  </a:cubicBezTo>
                  <a:cubicBezTo>
                    <a:pt x="192" y="108"/>
                    <a:pt x="192" y="139"/>
                    <a:pt x="162" y="169"/>
                  </a:cubicBezTo>
                  <a:cubicBezTo>
                    <a:pt x="1" y="411"/>
                    <a:pt x="121" y="910"/>
                    <a:pt x="440" y="910"/>
                  </a:cubicBezTo>
                  <a:cubicBezTo>
                    <a:pt x="487" y="910"/>
                    <a:pt x="537" y="899"/>
                    <a:pt x="592" y="876"/>
                  </a:cubicBezTo>
                  <a:cubicBezTo>
                    <a:pt x="920" y="699"/>
                    <a:pt x="687" y="0"/>
                    <a:pt x="40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8" name="Google Shape;9788;p98"/>
            <p:cNvSpPr/>
            <p:nvPr/>
          </p:nvSpPr>
          <p:spPr>
            <a:xfrm>
              <a:off x="11021374" y="741055"/>
              <a:ext cx="45775" cy="25655"/>
            </a:xfrm>
            <a:custGeom>
              <a:avLst/>
              <a:gdLst/>
              <a:ahLst/>
              <a:cxnLst/>
              <a:rect l="l" t="t" r="r" b="b"/>
              <a:pathLst>
                <a:path w="1199" h="672" extrusionOk="0">
                  <a:moveTo>
                    <a:pt x="582" y="0"/>
                  </a:moveTo>
                  <a:cubicBezTo>
                    <a:pt x="301" y="0"/>
                    <a:pt x="0" y="193"/>
                    <a:pt x="157" y="484"/>
                  </a:cubicBezTo>
                  <a:cubicBezTo>
                    <a:pt x="220" y="619"/>
                    <a:pt x="345" y="672"/>
                    <a:pt x="480" y="672"/>
                  </a:cubicBezTo>
                  <a:cubicBezTo>
                    <a:pt x="809" y="672"/>
                    <a:pt x="1199" y="355"/>
                    <a:pt x="894" y="116"/>
                  </a:cubicBezTo>
                  <a:lnTo>
                    <a:pt x="863" y="85"/>
                  </a:lnTo>
                  <a:cubicBezTo>
                    <a:pt x="789" y="27"/>
                    <a:pt x="687" y="0"/>
                    <a:pt x="58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89" name="Google Shape;9789;p98"/>
            <p:cNvSpPr/>
            <p:nvPr/>
          </p:nvSpPr>
          <p:spPr>
            <a:xfrm>
              <a:off x="11249867" y="1004862"/>
              <a:ext cx="46500" cy="26228"/>
            </a:xfrm>
            <a:custGeom>
              <a:avLst/>
              <a:gdLst/>
              <a:ahLst/>
              <a:cxnLst/>
              <a:rect l="l" t="t" r="r" b="b"/>
              <a:pathLst>
                <a:path w="1218" h="687" extrusionOk="0">
                  <a:moveTo>
                    <a:pt x="741" y="1"/>
                  </a:moveTo>
                  <a:cubicBezTo>
                    <a:pt x="403" y="1"/>
                    <a:pt x="1" y="360"/>
                    <a:pt x="313" y="606"/>
                  </a:cubicBezTo>
                  <a:lnTo>
                    <a:pt x="344" y="637"/>
                  </a:lnTo>
                  <a:cubicBezTo>
                    <a:pt x="412" y="671"/>
                    <a:pt x="494" y="687"/>
                    <a:pt x="580" y="687"/>
                  </a:cubicBezTo>
                  <a:cubicBezTo>
                    <a:pt x="882" y="687"/>
                    <a:pt x="1218" y="487"/>
                    <a:pt x="1050" y="176"/>
                  </a:cubicBezTo>
                  <a:cubicBezTo>
                    <a:pt x="983" y="51"/>
                    <a:pt x="867" y="1"/>
                    <a:pt x="74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0" name="Google Shape;9790;p98"/>
            <p:cNvSpPr/>
            <p:nvPr/>
          </p:nvSpPr>
          <p:spPr>
            <a:xfrm>
              <a:off x="10960939" y="553795"/>
              <a:ext cx="35161" cy="33673"/>
            </a:xfrm>
            <a:custGeom>
              <a:avLst/>
              <a:gdLst/>
              <a:ahLst/>
              <a:cxnLst/>
              <a:rect l="l" t="t" r="r" b="b"/>
              <a:pathLst>
                <a:path w="921" h="882" extrusionOk="0">
                  <a:moveTo>
                    <a:pt x="553" y="0"/>
                  </a:moveTo>
                  <a:cubicBezTo>
                    <a:pt x="521" y="0"/>
                    <a:pt x="487" y="5"/>
                    <a:pt x="451" y="16"/>
                  </a:cubicBezTo>
                  <a:cubicBezTo>
                    <a:pt x="1" y="95"/>
                    <a:pt x="166" y="881"/>
                    <a:pt x="496" y="881"/>
                  </a:cubicBezTo>
                  <a:cubicBezTo>
                    <a:pt x="549" y="881"/>
                    <a:pt x="606" y="861"/>
                    <a:pt x="665" y="814"/>
                  </a:cubicBezTo>
                  <a:lnTo>
                    <a:pt x="696" y="784"/>
                  </a:lnTo>
                  <a:cubicBezTo>
                    <a:pt x="921" y="559"/>
                    <a:pt x="889" y="0"/>
                    <a:pt x="553"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1" name="Google Shape;9791;p98"/>
            <p:cNvSpPr/>
            <p:nvPr/>
          </p:nvSpPr>
          <p:spPr>
            <a:xfrm>
              <a:off x="11196075" y="927667"/>
              <a:ext cx="38979" cy="25159"/>
            </a:xfrm>
            <a:custGeom>
              <a:avLst/>
              <a:gdLst/>
              <a:ahLst/>
              <a:cxnLst/>
              <a:rect l="l" t="t" r="r" b="b"/>
              <a:pathLst>
                <a:path w="1021" h="659" extrusionOk="0">
                  <a:moveTo>
                    <a:pt x="388" y="1"/>
                  </a:moveTo>
                  <a:cubicBezTo>
                    <a:pt x="184" y="1"/>
                    <a:pt x="0" y="106"/>
                    <a:pt x="34" y="356"/>
                  </a:cubicBezTo>
                  <a:cubicBezTo>
                    <a:pt x="60" y="567"/>
                    <a:pt x="267" y="659"/>
                    <a:pt x="474" y="659"/>
                  </a:cubicBezTo>
                  <a:cubicBezTo>
                    <a:pt x="748" y="659"/>
                    <a:pt x="1020" y="496"/>
                    <a:pt x="863" y="233"/>
                  </a:cubicBezTo>
                  <a:cubicBezTo>
                    <a:pt x="863" y="202"/>
                    <a:pt x="863" y="202"/>
                    <a:pt x="832" y="202"/>
                  </a:cubicBezTo>
                  <a:cubicBezTo>
                    <a:pt x="748" y="76"/>
                    <a:pt x="560" y="1"/>
                    <a:pt x="38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2" name="Google Shape;9792;p98"/>
            <p:cNvSpPr/>
            <p:nvPr/>
          </p:nvSpPr>
          <p:spPr>
            <a:xfrm>
              <a:off x="11255784" y="1076636"/>
              <a:ext cx="36765" cy="34703"/>
            </a:xfrm>
            <a:custGeom>
              <a:avLst/>
              <a:gdLst/>
              <a:ahLst/>
              <a:cxnLst/>
              <a:rect l="l" t="t" r="r" b="b"/>
              <a:pathLst>
                <a:path w="963" h="909" extrusionOk="0">
                  <a:moveTo>
                    <a:pt x="417" y="0"/>
                  </a:moveTo>
                  <a:cubicBezTo>
                    <a:pt x="352" y="0"/>
                    <a:pt x="285" y="32"/>
                    <a:pt x="220" y="108"/>
                  </a:cubicBezTo>
                  <a:lnTo>
                    <a:pt x="189" y="139"/>
                  </a:lnTo>
                  <a:cubicBezTo>
                    <a:pt x="0" y="381"/>
                    <a:pt x="119" y="908"/>
                    <a:pt x="422" y="908"/>
                  </a:cubicBezTo>
                  <a:cubicBezTo>
                    <a:pt x="463" y="908"/>
                    <a:pt x="509" y="898"/>
                    <a:pt x="558" y="876"/>
                  </a:cubicBezTo>
                  <a:cubicBezTo>
                    <a:pt x="962" y="698"/>
                    <a:pt x="721" y="0"/>
                    <a:pt x="41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3" name="Google Shape;9793;p98"/>
            <p:cNvSpPr/>
            <p:nvPr/>
          </p:nvSpPr>
          <p:spPr>
            <a:xfrm>
              <a:off x="11335193" y="1075910"/>
              <a:ext cx="37147" cy="34436"/>
            </a:xfrm>
            <a:custGeom>
              <a:avLst/>
              <a:gdLst/>
              <a:ahLst/>
              <a:cxnLst/>
              <a:rect l="l" t="t" r="r" b="b"/>
              <a:pathLst>
                <a:path w="973" h="902" extrusionOk="0">
                  <a:moveTo>
                    <a:pt x="533" y="1"/>
                  </a:moveTo>
                  <a:cubicBezTo>
                    <a:pt x="486" y="1"/>
                    <a:pt x="436" y="11"/>
                    <a:pt x="381" y="35"/>
                  </a:cubicBezTo>
                  <a:cubicBezTo>
                    <a:pt x="1" y="238"/>
                    <a:pt x="270" y="901"/>
                    <a:pt x="583" y="901"/>
                  </a:cubicBezTo>
                  <a:cubicBezTo>
                    <a:pt x="649" y="901"/>
                    <a:pt x="716" y="872"/>
                    <a:pt x="781" y="802"/>
                  </a:cubicBezTo>
                  <a:cubicBezTo>
                    <a:pt x="781" y="772"/>
                    <a:pt x="811" y="772"/>
                    <a:pt x="811" y="741"/>
                  </a:cubicBezTo>
                  <a:cubicBezTo>
                    <a:pt x="972" y="500"/>
                    <a:pt x="852" y="1"/>
                    <a:pt x="53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4" name="Google Shape;9794;p98"/>
            <p:cNvSpPr/>
            <p:nvPr/>
          </p:nvSpPr>
          <p:spPr>
            <a:xfrm>
              <a:off x="11241697" y="921253"/>
              <a:ext cx="47455" cy="25732"/>
            </a:xfrm>
            <a:custGeom>
              <a:avLst/>
              <a:gdLst/>
              <a:ahLst/>
              <a:cxnLst/>
              <a:rect l="l" t="t" r="r" b="b"/>
              <a:pathLst>
                <a:path w="1243" h="674" extrusionOk="0">
                  <a:moveTo>
                    <a:pt x="630" y="1"/>
                  </a:moveTo>
                  <a:cubicBezTo>
                    <a:pt x="338" y="1"/>
                    <a:pt x="1" y="217"/>
                    <a:pt x="190" y="524"/>
                  </a:cubicBezTo>
                  <a:cubicBezTo>
                    <a:pt x="247" y="630"/>
                    <a:pt x="356" y="673"/>
                    <a:pt x="477" y="673"/>
                  </a:cubicBezTo>
                  <a:cubicBezTo>
                    <a:pt x="813" y="673"/>
                    <a:pt x="1242" y="342"/>
                    <a:pt x="927" y="94"/>
                  </a:cubicBezTo>
                  <a:lnTo>
                    <a:pt x="865" y="63"/>
                  </a:lnTo>
                  <a:cubicBezTo>
                    <a:pt x="801" y="21"/>
                    <a:pt x="717" y="1"/>
                    <a:pt x="63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5" name="Google Shape;9795;p98"/>
            <p:cNvSpPr/>
            <p:nvPr/>
          </p:nvSpPr>
          <p:spPr>
            <a:xfrm>
              <a:off x="11282127" y="1130237"/>
              <a:ext cx="49631" cy="29129"/>
            </a:xfrm>
            <a:custGeom>
              <a:avLst/>
              <a:gdLst/>
              <a:ahLst/>
              <a:cxnLst/>
              <a:rect l="l" t="t" r="r" b="b"/>
              <a:pathLst>
                <a:path w="1300" h="763" extrusionOk="0">
                  <a:moveTo>
                    <a:pt x="769" y="0"/>
                  </a:moveTo>
                  <a:cubicBezTo>
                    <a:pt x="396" y="0"/>
                    <a:pt x="1" y="655"/>
                    <a:pt x="451" y="761"/>
                  </a:cubicBezTo>
                  <a:lnTo>
                    <a:pt x="512" y="761"/>
                  </a:lnTo>
                  <a:cubicBezTo>
                    <a:pt x="523" y="762"/>
                    <a:pt x="533" y="763"/>
                    <a:pt x="543" y="763"/>
                  </a:cubicBezTo>
                  <a:cubicBezTo>
                    <a:pt x="877" y="763"/>
                    <a:pt x="1300" y="293"/>
                    <a:pt x="942" y="55"/>
                  </a:cubicBezTo>
                  <a:cubicBezTo>
                    <a:pt x="888" y="17"/>
                    <a:pt x="829" y="0"/>
                    <a:pt x="76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6" name="Google Shape;9796;p98"/>
            <p:cNvSpPr/>
            <p:nvPr/>
          </p:nvSpPr>
          <p:spPr>
            <a:xfrm>
              <a:off x="10939407" y="632784"/>
              <a:ext cx="35123" cy="33596"/>
            </a:xfrm>
            <a:custGeom>
              <a:avLst/>
              <a:gdLst/>
              <a:ahLst/>
              <a:cxnLst/>
              <a:rect l="l" t="t" r="r" b="b"/>
              <a:pathLst>
                <a:path w="920" h="880" extrusionOk="0">
                  <a:moveTo>
                    <a:pt x="521" y="0"/>
                  </a:moveTo>
                  <a:cubicBezTo>
                    <a:pt x="502" y="0"/>
                    <a:pt x="483" y="1"/>
                    <a:pt x="462" y="4"/>
                  </a:cubicBezTo>
                  <a:cubicBezTo>
                    <a:pt x="1" y="58"/>
                    <a:pt x="91" y="880"/>
                    <a:pt x="436" y="880"/>
                  </a:cubicBezTo>
                  <a:cubicBezTo>
                    <a:pt x="481" y="880"/>
                    <a:pt x="531" y="865"/>
                    <a:pt x="585" y="833"/>
                  </a:cubicBezTo>
                  <a:cubicBezTo>
                    <a:pt x="615" y="803"/>
                    <a:pt x="615" y="803"/>
                    <a:pt x="646" y="803"/>
                  </a:cubicBezTo>
                  <a:cubicBezTo>
                    <a:pt x="881" y="597"/>
                    <a:pt x="919" y="0"/>
                    <a:pt x="521"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7" name="Google Shape;9797;p98"/>
            <p:cNvSpPr/>
            <p:nvPr/>
          </p:nvSpPr>
          <p:spPr>
            <a:xfrm>
              <a:off x="11116322" y="947672"/>
              <a:ext cx="35963" cy="34742"/>
            </a:xfrm>
            <a:custGeom>
              <a:avLst/>
              <a:gdLst/>
              <a:ahLst/>
              <a:cxnLst/>
              <a:rect l="l" t="t" r="r" b="b"/>
              <a:pathLst>
                <a:path w="942" h="910" extrusionOk="0">
                  <a:moveTo>
                    <a:pt x="403" y="1"/>
                  </a:moveTo>
                  <a:cubicBezTo>
                    <a:pt x="342" y="1"/>
                    <a:pt x="278" y="32"/>
                    <a:pt x="219" y="108"/>
                  </a:cubicBezTo>
                  <a:lnTo>
                    <a:pt x="188" y="170"/>
                  </a:lnTo>
                  <a:cubicBezTo>
                    <a:pt x="0" y="411"/>
                    <a:pt x="140" y="910"/>
                    <a:pt x="445" y="910"/>
                  </a:cubicBezTo>
                  <a:cubicBezTo>
                    <a:pt x="489" y="910"/>
                    <a:pt x="537" y="899"/>
                    <a:pt x="587" y="876"/>
                  </a:cubicBezTo>
                  <a:cubicBezTo>
                    <a:pt x="941" y="699"/>
                    <a:pt x="691" y="1"/>
                    <a:pt x="403"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8" name="Google Shape;9798;p98"/>
            <p:cNvSpPr/>
            <p:nvPr/>
          </p:nvSpPr>
          <p:spPr>
            <a:xfrm>
              <a:off x="11123347" y="983177"/>
              <a:ext cx="39056" cy="25235"/>
            </a:xfrm>
            <a:custGeom>
              <a:avLst/>
              <a:gdLst/>
              <a:ahLst/>
              <a:cxnLst/>
              <a:rect l="l" t="t" r="r" b="b"/>
              <a:pathLst>
                <a:path w="1023" h="661" extrusionOk="0">
                  <a:moveTo>
                    <a:pt x="391" y="0"/>
                  </a:moveTo>
                  <a:cubicBezTo>
                    <a:pt x="184" y="0"/>
                    <a:pt x="1" y="106"/>
                    <a:pt x="35" y="345"/>
                  </a:cubicBezTo>
                  <a:cubicBezTo>
                    <a:pt x="61" y="567"/>
                    <a:pt x="264" y="661"/>
                    <a:pt x="468" y="661"/>
                  </a:cubicBezTo>
                  <a:cubicBezTo>
                    <a:pt x="745" y="661"/>
                    <a:pt x="1023" y="487"/>
                    <a:pt x="864" y="222"/>
                  </a:cubicBezTo>
                  <a:lnTo>
                    <a:pt x="833" y="192"/>
                  </a:lnTo>
                  <a:cubicBezTo>
                    <a:pt x="738" y="69"/>
                    <a:pt x="557" y="0"/>
                    <a:pt x="39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799" name="Google Shape;9799;p98"/>
            <p:cNvSpPr/>
            <p:nvPr/>
          </p:nvSpPr>
          <p:spPr>
            <a:xfrm>
              <a:off x="11325955" y="1193115"/>
              <a:ext cx="37032" cy="34245"/>
            </a:xfrm>
            <a:custGeom>
              <a:avLst/>
              <a:gdLst/>
              <a:ahLst/>
              <a:cxnLst/>
              <a:rect l="l" t="t" r="r" b="b"/>
              <a:pathLst>
                <a:path w="970" h="897" extrusionOk="0">
                  <a:moveTo>
                    <a:pt x="415" y="0"/>
                  </a:moveTo>
                  <a:cubicBezTo>
                    <a:pt x="352" y="0"/>
                    <a:pt x="287" y="29"/>
                    <a:pt x="224" y="97"/>
                  </a:cubicBezTo>
                  <a:lnTo>
                    <a:pt x="163" y="127"/>
                  </a:lnTo>
                  <a:cubicBezTo>
                    <a:pt x="1" y="370"/>
                    <a:pt x="100" y="897"/>
                    <a:pt x="417" y="897"/>
                  </a:cubicBezTo>
                  <a:cubicBezTo>
                    <a:pt x="461" y="897"/>
                    <a:pt x="510" y="887"/>
                    <a:pt x="562" y="864"/>
                  </a:cubicBezTo>
                  <a:cubicBezTo>
                    <a:pt x="970" y="686"/>
                    <a:pt x="722" y="0"/>
                    <a:pt x="41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0" name="Google Shape;9800;p98"/>
            <p:cNvSpPr/>
            <p:nvPr/>
          </p:nvSpPr>
          <p:spPr>
            <a:xfrm>
              <a:off x="11241582" y="1071253"/>
              <a:ext cx="45393" cy="26304"/>
            </a:xfrm>
            <a:custGeom>
              <a:avLst/>
              <a:gdLst/>
              <a:ahLst/>
              <a:cxnLst/>
              <a:rect l="l" t="t" r="r" b="b"/>
              <a:pathLst>
                <a:path w="1189" h="689" extrusionOk="0">
                  <a:moveTo>
                    <a:pt x="718" y="1"/>
                  </a:moveTo>
                  <a:cubicBezTo>
                    <a:pt x="384" y="1"/>
                    <a:pt x="1" y="325"/>
                    <a:pt x="285" y="587"/>
                  </a:cubicBezTo>
                  <a:lnTo>
                    <a:pt x="346" y="617"/>
                  </a:lnTo>
                  <a:cubicBezTo>
                    <a:pt x="418" y="665"/>
                    <a:pt x="514" y="688"/>
                    <a:pt x="612" y="688"/>
                  </a:cubicBezTo>
                  <a:cubicBezTo>
                    <a:pt x="889" y="688"/>
                    <a:pt x="1188" y="505"/>
                    <a:pt x="1052" y="187"/>
                  </a:cubicBezTo>
                  <a:cubicBezTo>
                    <a:pt x="981" y="54"/>
                    <a:pt x="854" y="1"/>
                    <a:pt x="71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1" name="Google Shape;9801;p98"/>
            <p:cNvSpPr/>
            <p:nvPr/>
          </p:nvSpPr>
          <p:spPr>
            <a:xfrm>
              <a:off x="11032942" y="991156"/>
              <a:ext cx="36841" cy="34131"/>
            </a:xfrm>
            <a:custGeom>
              <a:avLst/>
              <a:gdLst/>
              <a:ahLst/>
              <a:cxnLst/>
              <a:rect l="l" t="t" r="r" b="b"/>
              <a:pathLst>
                <a:path w="965" h="894" extrusionOk="0">
                  <a:moveTo>
                    <a:pt x="541" y="1"/>
                  </a:moveTo>
                  <a:cubicBezTo>
                    <a:pt x="491" y="1"/>
                    <a:pt x="436" y="14"/>
                    <a:pt x="376" y="44"/>
                  </a:cubicBezTo>
                  <a:cubicBezTo>
                    <a:pt x="1" y="244"/>
                    <a:pt x="258" y="894"/>
                    <a:pt x="565" y="894"/>
                  </a:cubicBezTo>
                  <a:cubicBezTo>
                    <a:pt x="635" y="894"/>
                    <a:pt x="707" y="860"/>
                    <a:pt x="775" y="781"/>
                  </a:cubicBezTo>
                  <a:cubicBezTo>
                    <a:pt x="775" y="781"/>
                    <a:pt x="775" y="750"/>
                    <a:pt x="806" y="750"/>
                  </a:cubicBezTo>
                  <a:cubicBezTo>
                    <a:pt x="965" y="512"/>
                    <a:pt x="850" y="1"/>
                    <a:pt x="541"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2" name="Google Shape;9802;p98"/>
            <p:cNvSpPr/>
            <p:nvPr/>
          </p:nvSpPr>
          <p:spPr>
            <a:xfrm>
              <a:off x="11118154" y="1001311"/>
              <a:ext cx="35352" cy="33100"/>
            </a:xfrm>
            <a:custGeom>
              <a:avLst/>
              <a:gdLst/>
              <a:ahLst/>
              <a:cxnLst/>
              <a:rect l="l" t="t" r="r" b="b"/>
              <a:pathLst>
                <a:path w="926" h="867" extrusionOk="0">
                  <a:moveTo>
                    <a:pt x="286" y="0"/>
                  </a:moveTo>
                  <a:cubicBezTo>
                    <a:pt x="200" y="0"/>
                    <a:pt x="123" y="51"/>
                    <a:pt x="79" y="177"/>
                  </a:cubicBezTo>
                  <a:cubicBezTo>
                    <a:pt x="79" y="177"/>
                    <a:pt x="79" y="208"/>
                    <a:pt x="48" y="239"/>
                  </a:cubicBezTo>
                  <a:cubicBezTo>
                    <a:pt x="0" y="478"/>
                    <a:pt x="232" y="866"/>
                    <a:pt x="482" y="866"/>
                  </a:cubicBezTo>
                  <a:cubicBezTo>
                    <a:pt x="553" y="866"/>
                    <a:pt x="625" y="835"/>
                    <a:pt x="693" y="761"/>
                  </a:cubicBezTo>
                  <a:cubicBezTo>
                    <a:pt x="926" y="504"/>
                    <a:pt x="558" y="0"/>
                    <a:pt x="28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3" name="Google Shape;9803;p98"/>
            <p:cNvSpPr/>
            <p:nvPr/>
          </p:nvSpPr>
          <p:spPr>
            <a:xfrm>
              <a:off x="11289915" y="1014903"/>
              <a:ext cx="47035" cy="25923"/>
            </a:xfrm>
            <a:custGeom>
              <a:avLst/>
              <a:gdLst/>
              <a:ahLst/>
              <a:cxnLst/>
              <a:rect l="l" t="t" r="r" b="b"/>
              <a:pathLst>
                <a:path w="1232" h="679" extrusionOk="0">
                  <a:moveTo>
                    <a:pt x="608" y="0"/>
                  </a:moveTo>
                  <a:cubicBezTo>
                    <a:pt x="320" y="0"/>
                    <a:pt x="1" y="196"/>
                    <a:pt x="186" y="497"/>
                  </a:cubicBezTo>
                  <a:cubicBezTo>
                    <a:pt x="255" y="626"/>
                    <a:pt x="377" y="678"/>
                    <a:pt x="508" y="678"/>
                  </a:cubicBezTo>
                  <a:cubicBezTo>
                    <a:pt x="843" y="678"/>
                    <a:pt x="1231" y="340"/>
                    <a:pt x="923" y="97"/>
                  </a:cubicBezTo>
                  <a:lnTo>
                    <a:pt x="861" y="67"/>
                  </a:lnTo>
                  <a:cubicBezTo>
                    <a:pt x="793" y="21"/>
                    <a:pt x="702" y="0"/>
                    <a:pt x="60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4" name="Google Shape;9804;p98"/>
            <p:cNvSpPr/>
            <p:nvPr/>
          </p:nvSpPr>
          <p:spPr>
            <a:xfrm>
              <a:off x="11151178" y="1068198"/>
              <a:ext cx="36269" cy="32069"/>
            </a:xfrm>
            <a:custGeom>
              <a:avLst/>
              <a:gdLst/>
              <a:ahLst/>
              <a:cxnLst/>
              <a:rect l="l" t="t" r="r" b="b"/>
              <a:pathLst>
                <a:path w="950" h="840" extrusionOk="0">
                  <a:moveTo>
                    <a:pt x="445" y="0"/>
                  </a:moveTo>
                  <a:cubicBezTo>
                    <a:pt x="368" y="0"/>
                    <a:pt x="292" y="34"/>
                    <a:pt x="227" y="114"/>
                  </a:cubicBezTo>
                  <a:cubicBezTo>
                    <a:pt x="1" y="385"/>
                    <a:pt x="391" y="840"/>
                    <a:pt x="673" y="840"/>
                  </a:cubicBezTo>
                  <a:cubicBezTo>
                    <a:pt x="775" y="840"/>
                    <a:pt x="862" y="782"/>
                    <a:pt x="903" y="636"/>
                  </a:cubicBezTo>
                  <a:lnTo>
                    <a:pt x="903" y="605"/>
                  </a:lnTo>
                  <a:cubicBezTo>
                    <a:pt x="949" y="347"/>
                    <a:pt x="692" y="0"/>
                    <a:pt x="44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5" name="Google Shape;9805;p98"/>
            <p:cNvSpPr/>
            <p:nvPr/>
          </p:nvSpPr>
          <p:spPr>
            <a:xfrm>
              <a:off x="10920090" y="630799"/>
              <a:ext cx="35276" cy="31764"/>
            </a:xfrm>
            <a:custGeom>
              <a:avLst/>
              <a:gdLst/>
              <a:ahLst/>
              <a:cxnLst/>
              <a:rect l="l" t="t" r="r" b="b"/>
              <a:pathLst>
                <a:path w="924" h="832" extrusionOk="0">
                  <a:moveTo>
                    <a:pt x="266" y="0"/>
                  </a:moveTo>
                  <a:cubicBezTo>
                    <a:pt x="165" y="0"/>
                    <a:pt x="80" y="60"/>
                    <a:pt x="47" y="210"/>
                  </a:cubicBezTo>
                  <a:cubicBezTo>
                    <a:pt x="47" y="210"/>
                    <a:pt x="47" y="240"/>
                    <a:pt x="47" y="240"/>
                  </a:cubicBezTo>
                  <a:cubicBezTo>
                    <a:pt x="1" y="493"/>
                    <a:pt x="247" y="832"/>
                    <a:pt x="490" y="832"/>
                  </a:cubicBezTo>
                  <a:cubicBezTo>
                    <a:pt x="571" y="832"/>
                    <a:pt x="653" y="794"/>
                    <a:pt x="722" y="701"/>
                  </a:cubicBezTo>
                  <a:cubicBezTo>
                    <a:pt x="924" y="432"/>
                    <a:pt x="537" y="0"/>
                    <a:pt x="26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6" name="Google Shape;9806;p98"/>
            <p:cNvSpPr/>
            <p:nvPr/>
          </p:nvSpPr>
          <p:spPr>
            <a:xfrm>
              <a:off x="11123423" y="1075452"/>
              <a:ext cx="45775" cy="25846"/>
            </a:xfrm>
            <a:custGeom>
              <a:avLst/>
              <a:gdLst/>
              <a:ahLst/>
              <a:cxnLst/>
              <a:rect l="l" t="t" r="r" b="b"/>
              <a:pathLst>
                <a:path w="1199" h="677" extrusionOk="0">
                  <a:moveTo>
                    <a:pt x="570" y="1"/>
                  </a:moveTo>
                  <a:cubicBezTo>
                    <a:pt x="292" y="1"/>
                    <a:pt x="1" y="167"/>
                    <a:pt x="156" y="477"/>
                  </a:cubicBezTo>
                  <a:cubicBezTo>
                    <a:pt x="222" y="619"/>
                    <a:pt x="360" y="677"/>
                    <a:pt x="506" y="677"/>
                  </a:cubicBezTo>
                  <a:cubicBezTo>
                    <a:pt x="831" y="677"/>
                    <a:pt x="1199" y="393"/>
                    <a:pt x="923" y="139"/>
                  </a:cubicBezTo>
                  <a:cubicBezTo>
                    <a:pt x="893" y="108"/>
                    <a:pt x="893" y="108"/>
                    <a:pt x="862" y="77"/>
                  </a:cubicBezTo>
                  <a:cubicBezTo>
                    <a:pt x="785" y="26"/>
                    <a:pt x="678" y="1"/>
                    <a:pt x="570"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7" name="Google Shape;9807;p98"/>
            <p:cNvSpPr/>
            <p:nvPr/>
          </p:nvSpPr>
          <p:spPr>
            <a:xfrm>
              <a:off x="11253990" y="916367"/>
              <a:ext cx="39705" cy="25235"/>
            </a:xfrm>
            <a:custGeom>
              <a:avLst/>
              <a:gdLst/>
              <a:ahLst/>
              <a:cxnLst/>
              <a:rect l="l" t="t" r="r" b="b"/>
              <a:pathLst>
                <a:path w="1040" h="661" extrusionOk="0">
                  <a:moveTo>
                    <a:pt x="398" y="0"/>
                  </a:moveTo>
                  <a:cubicBezTo>
                    <a:pt x="186" y="0"/>
                    <a:pt x="1" y="106"/>
                    <a:pt x="52" y="345"/>
                  </a:cubicBezTo>
                  <a:cubicBezTo>
                    <a:pt x="78" y="566"/>
                    <a:pt x="281" y="661"/>
                    <a:pt x="485" y="661"/>
                  </a:cubicBezTo>
                  <a:cubicBezTo>
                    <a:pt x="762" y="661"/>
                    <a:pt x="1040" y="487"/>
                    <a:pt x="881" y="222"/>
                  </a:cubicBezTo>
                  <a:cubicBezTo>
                    <a:pt x="850" y="191"/>
                    <a:pt x="850" y="191"/>
                    <a:pt x="850" y="191"/>
                  </a:cubicBezTo>
                  <a:cubicBezTo>
                    <a:pt x="755" y="68"/>
                    <a:pt x="568" y="0"/>
                    <a:pt x="39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8" name="Google Shape;9808;p98"/>
            <p:cNvSpPr/>
            <p:nvPr/>
          </p:nvSpPr>
          <p:spPr>
            <a:xfrm>
              <a:off x="11096431" y="967524"/>
              <a:ext cx="39017" cy="25655"/>
            </a:xfrm>
            <a:custGeom>
              <a:avLst/>
              <a:gdLst/>
              <a:ahLst/>
              <a:cxnLst/>
              <a:rect l="l" t="t" r="r" b="b"/>
              <a:pathLst>
                <a:path w="1022" h="672" extrusionOk="0">
                  <a:moveTo>
                    <a:pt x="388" y="1"/>
                  </a:moveTo>
                  <a:cubicBezTo>
                    <a:pt x="184" y="1"/>
                    <a:pt x="0" y="106"/>
                    <a:pt x="34" y="356"/>
                  </a:cubicBezTo>
                  <a:cubicBezTo>
                    <a:pt x="60" y="577"/>
                    <a:pt x="263" y="672"/>
                    <a:pt x="467" y="672"/>
                  </a:cubicBezTo>
                  <a:cubicBezTo>
                    <a:pt x="743" y="672"/>
                    <a:pt x="1022" y="498"/>
                    <a:pt x="863" y="233"/>
                  </a:cubicBezTo>
                  <a:lnTo>
                    <a:pt x="832" y="202"/>
                  </a:lnTo>
                  <a:cubicBezTo>
                    <a:pt x="748" y="76"/>
                    <a:pt x="560" y="1"/>
                    <a:pt x="38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09" name="Google Shape;9809;p98"/>
            <p:cNvSpPr/>
            <p:nvPr/>
          </p:nvSpPr>
          <p:spPr>
            <a:xfrm>
              <a:off x="11159501" y="1068389"/>
              <a:ext cx="47798" cy="25770"/>
            </a:xfrm>
            <a:custGeom>
              <a:avLst/>
              <a:gdLst/>
              <a:ahLst/>
              <a:cxnLst/>
              <a:rect l="l" t="t" r="r" b="b"/>
              <a:pathLst>
                <a:path w="1252" h="675" extrusionOk="0">
                  <a:moveTo>
                    <a:pt x="776" y="0"/>
                  </a:moveTo>
                  <a:cubicBezTo>
                    <a:pt x="435" y="0"/>
                    <a:pt x="1" y="369"/>
                    <a:pt x="347" y="600"/>
                  </a:cubicBezTo>
                  <a:cubicBezTo>
                    <a:pt x="377" y="600"/>
                    <a:pt x="377" y="631"/>
                    <a:pt x="408" y="631"/>
                  </a:cubicBezTo>
                  <a:cubicBezTo>
                    <a:pt x="467" y="661"/>
                    <a:pt x="537" y="674"/>
                    <a:pt x="609" y="674"/>
                  </a:cubicBezTo>
                  <a:cubicBezTo>
                    <a:pt x="910" y="674"/>
                    <a:pt x="1251" y="437"/>
                    <a:pt x="1053" y="140"/>
                  </a:cubicBezTo>
                  <a:cubicBezTo>
                    <a:pt x="992" y="40"/>
                    <a:pt x="889" y="0"/>
                    <a:pt x="77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0" name="Google Shape;9810;p98"/>
            <p:cNvSpPr/>
            <p:nvPr/>
          </p:nvSpPr>
          <p:spPr>
            <a:xfrm>
              <a:off x="11243720" y="990851"/>
              <a:ext cx="47875" cy="26991"/>
            </a:xfrm>
            <a:custGeom>
              <a:avLst/>
              <a:gdLst/>
              <a:ahLst/>
              <a:cxnLst/>
              <a:rect l="l" t="t" r="r" b="b"/>
              <a:pathLst>
                <a:path w="1254" h="707" extrusionOk="0">
                  <a:moveTo>
                    <a:pt x="744" y="0"/>
                  </a:moveTo>
                  <a:cubicBezTo>
                    <a:pt x="398" y="0"/>
                    <a:pt x="1" y="425"/>
                    <a:pt x="352" y="635"/>
                  </a:cubicBezTo>
                  <a:lnTo>
                    <a:pt x="413" y="666"/>
                  </a:lnTo>
                  <a:cubicBezTo>
                    <a:pt x="469" y="694"/>
                    <a:pt x="533" y="706"/>
                    <a:pt x="600" y="706"/>
                  </a:cubicBezTo>
                  <a:cubicBezTo>
                    <a:pt x="903" y="706"/>
                    <a:pt x="1253" y="446"/>
                    <a:pt x="1027" y="144"/>
                  </a:cubicBezTo>
                  <a:cubicBezTo>
                    <a:pt x="954" y="42"/>
                    <a:pt x="851" y="0"/>
                    <a:pt x="744"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1" name="Google Shape;9811;p98"/>
            <p:cNvSpPr/>
            <p:nvPr/>
          </p:nvSpPr>
          <p:spPr>
            <a:xfrm>
              <a:off x="11157783" y="928087"/>
              <a:ext cx="35658" cy="32260"/>
            </a:xfrm>
            <a:custGeom>
              <a:avLst/>
              <a:gdLst/>
              <a:ahLst/>
              <a:cxnLst/>
              <a:rect l="l" t="t" r="r" b="b"/>
              <a:pathLst>
                <a:path w="934" h="845" extrusionOk="0">
                  <a:moveTo>
                    <a:pt x="236" y="1"/>
                  </a:moveTo>
                  <a:cubicBezTo>
                    <a:pt x="137" y="1"/>
                    <a:pt x="55" y="55"/>
                    <a:pt x="23" y="191"/>
                  </a:cubicBezTo>
                  <a:lnTo>
                    <a:pt x="23" y="253"/>
                  </a:lnTo>
                  <a:cubicBezTo>
                    <a:pt x="0" y="506"/>
                    <a:pt x="252" y="844"/>
                    <a:pt x="497" y="844"/>
                  </a:cubicBezTo>
                  <a:cubicBezTo>
                    <a:pt x="579" y="844"/>
                    <a:pt x="660" y="806"/>
                    <a:pt x="730" y="713"/>
                  </a:cubicBezTo>
                  <a:cubicBezTo>
                    <a:pt x="934" y="441"/>
                    <a:pt x="517" y="1"/>
                    <a:pt x="23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2" name="Google Shape;9812;p98"/>
            <p:cNvSpPr/>
            <p:nvPr/>
          </p:nvSpPr>
          <p:spPr>
            <a:xfrm>
              <a:off x="11000797" y="702343"/>
              <a:ext cx="49631" cy="29129"/>
            </a:xfrm>
            <a:custGeom>
              <a:avLst/>
              <a:gdLst/>
              <a:ahLst/>
              <a:cxnLst/>
              <a:rect l="l" t="t" r="r" b="b"/>
              <a:pathLst>
                <a:path w="1300" h="763" extrusionOk="0">
                  <a:moveTo>
                    <a:pt x="769" y="1"/>
                  </a:moveTo>
                  <a:cubicBezTo>
                    <a:pt x="396" y="1"/>
                    <a:pt x="0" y="655"/>
                    <a:pt x="451" y="761"/>
                  </a:cubicBezTo>
                  <a:lnTo>
                    <a:pt x="512" y="761"/>
                  </a:lnTo>
                  <a:cubicBezTo>
                    <a:pt x="522" y="762"/>
                    <a:pt x="532" y="763"/>
                    <a:pt x="543" y="763"/>
                  </a:cubicBezTo>
                  <a:cubicBezTo>
                    <a:pt x="877" y="763"/>
                    <a:pt x="1299" y="293"/>
                    <a:pt x="942" y="55"/>
                  </a:cubicBezTo>
                  <a:cubicBezTo>
                    <a:pt x="887" y="17"/>
                    <a:pt x="828" y="1"/>
                    <a:pt x="76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3" name="Google Shape;9813;p98"/>
            <p:cNvSpPr/>
            <p:nvPr/>
          </p:nvSpPr>
          <p:spPr>
            <a:xfrm>
              <a:off x="11341951" y="1132947"/>
              <a:ext cx="34932" cy="34093"/>
            </a:xfrm>
            <a:custGeom>
              <a:avLst/>
              <a:gdLst/>
              <a:ahLst/>
              <a:cxnLst/>
              <a:rect l="l" t="t" r="r" b="b"/>
              <a:pathLst>
                <a:path w="915" h="893" extrusionOk="0">
                  <a:moveTo>
                    <a:pt x="488" y="1"/>
                  </a:moveTo>
                  <a:cubicBezTo>
                    <a:pt x="439" y="1"/>
                    <a:pt x="385" y="14"/>
                    <a:pt x="327" y="45"/>
                  </a:cubicBezTo>
                  <a:cubicBezTo>
                    <a:pt x="0" y="221"/>
                    <a:pt x="250" y="892"/>
                    <a:pt x="537" y="892"/>
                  </a:cubicBezTo>
                  <a:cubicBezTo>
                    <a:pt x="600" y="892"/>
                    <a:pt x="665" y="860"/>
                    <a:pt x="726" y="782"/>
                  </a:cubicBezTo>
                  <a:lnTo>
                    <a:pt x="757" y="721"/>
                  </a:lnTo>
                  <a:cubicBezTo>
                    <a:pt x="915" y="484"/>
                    <a:pt x="780" y="1"/>
                    <a:pt x="488"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4" name="Google Shape;9814;p98"/>
            <p:cNvSpPr/>
            <p:nvPr/>
          </p:nvSpPr>
          <p:spPr>
            <a:xfrm>
              <a:off x="11284952" y="957446"/>
              <a:ext cx="46958" cy="25923"/>
            </a:xfrm>
            <a:custGeom>
              <a:avLst/>
              <a:gdLst/>
              <a:ahLst/>
              <a:cxnLst/>
              <a:rect l="l" t="t" r="r" b="b"/>
              <a:pathLst>
                <a:path w="1230" h="679" extrusionOk="0">
                  <a:moveTo>
                    <a:pt x="601" y="0"/>
                  </a:moveTo>
                  <a:cubicBezTo>
                    <a:pt x="308" y="0"/>
                    <a:pt x="0" y="197"/>
                    <a:pt x="162" y="497"/>
                  </a:cubicBezTo>
                  <a:cubicBezTo>
                    <a:pt x="240" y="627"/>
                    <a:pt x="369" y="678"/>
                    <a:pt x="503" y="678"/>
                  </a:cubicBezTo>
                  <a:cubicBezTo>
                    <a:pt x="847" y="678"/>
                    <a:pt x="1230" y="341"/>
                    <a:pt x="899" y="98"/>
                  </a:cubicBezTo>
                  <a:lnTo>
                    <a:pt x="868" y="67"/>
                  </a:lnTo>
                  <a:cubicBezTo>
                    <a:pt x="792" y="22"/>
                    <a:pt x="698" y="0"/>
                    <a:pt x="60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5" name="Google Shape;9815;p98"/>
            <p:cNvSpPr/>
            <p:nvPr/>
          </p:nvSpPr>
          <p:spPr>
            <a:xfrm>
              <a:off x="11184583" y="975771"/>
              <a:ext cx="45775" cy="25693"/>
            </a:xfrm>
            <a:custGeom>
              <a:avLst/>
              <a:gdLst/>
              <a:ahLst/>
              <a:cxnLst/>
              <a:rect l="l" t="t" r="r" b="b"/>
              <a:pathLst>
                <a:path w="1199" h="673" extrusionOk="0">
                  <a:moveTo>
                    <a:pt x="715" y="0"/>
                  </a:moveTo>
                  <a:cubicBezTo>
                    <a:pt x="386" y="0"/>
                    <a:pt x="0" y="331"/>
                    <a:pt x="304" y="570"/>
                  </a:cubicBezTo>
                  <a:lnTo>
                    <a:pt x="335" y="600"/>
                  </a:lnTo>
                  <a:cubicBezTo>
                    <a:pt x="416" y="649"/>
                    <a:pt x="519" y="672"/>
                    <a:pt x="622" y="672"/>
                  </a:cubicBezTo>
                  <a:cubicBezTo>
                    <a:pt x="909" y="672"/>
                    <a:pt x="1199" y="495"/>
                    <a:pt x="1041" y="201"/>
                  </a:cubicBezTo>
                  <a:cubicBezTo>
                    <a:pt x="978" y="57"/>
                    <a:pt x="851" y="0"/>
                    <a:pt x="715"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6" name="Google Shape;9816;p98"/>
            <p:cNvSpPr/>
            <p:nvPr/>
          </p:nvSpPr>
          <p:spPr>
            <a:xfrm>
              <a:off x="11184965" y="916901"/>
              <a:ext cx="35391" cy="33214"/>
            </a:xfrm>
            <a:custGeom>
              <a:avLst/>
              <a:gdLst/>
              <a:ahLst/>
              <a:cxnLst/>
              <a:rect l="l" t="t" r="r" b="b"/>
              <a:pathLst>
                <a:path w="927" h="870" extrusionOk="0">
                  <a:moveTo>
                    <a:pt x="273" y="0"/>
                  </a:moveTo>
                  <a:cubicBezTo>
                    <a:pt x="182" y="0"/>
                    <a:pt x="100" y="51"/>
                    <a:pt x="48" y="177"/>
                  </a:cubicBezTo>
                  <a:lnTo>
                    <a:pt x="48" y="239"/>
                  </a:lnTo>
                  <a:cubicBezTo>
                    <a:pt x="1" y="499"/>
                    <a:pt x="228" y="870"/>
                    <a:pt x="475" y="870"/>
                  </a:cubicBezTo>
                  <a:cubicBezTo>
                    <a:pt x="548" y="870"/>
                    <a:pt x="623" y="838"/>
                    <a:pt x="693" y="761"/>
                  </a:cubicBezTo>
                  <a:cubicBezTo>
                    <a:pt x="926" y="504"/>
                    <a:pt x="558" y="0"/>
                    <a:pt x="27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7" name="Google Shape;9817;p98"/>
            <p:cNvSpPr/>
            <p:nvPr/>
          </p:nvSpPr>
          <p:spPr>
            <a:xfrm>
              <a:off x="11303315" y="1029334"/>
              <a:ext cx="47951" cy="26113"/>
            </a:xfrm>
            <a:custGeom>
              <a:avLst/>
              <a:gdLst/>
              <a:ahLst/>
              <a:cxnLst/>
              <a:rect l="l" t="t" r="r" b="b"/>
              <a:pathLst>
                <a:path w="1256" h="684" extrusionOk="0">
                  <a:moveTo>
                    <a:pt x="787" y="0"/>
                  </a:moveTo>
                  <a:cubicBezTo>
                    <a:pt x="451" y="0"/>
                    <a:pt x="1" y="397"/>
                    <a:pt x="357" y="610"/>
                  </a:cubicBezTo>
                  <a:lnTo>
                    <a:pt x="418" y="641"/>
                  </a:lnTo>
                  <a:cubicBezTo>
                    <a:pt x="477" y="670"/>
                    <a:pt x="546" y="684"/>
                    <a:pt x="617" y="684"/>
                  </a:cubicBezTo>
                  <a:cubicBezTo>
                    <a:pt x="917" y="684"/>
                    <a:pt x="1255" y="441"/>
                    <a:pt x="1032" y="119"/>
                  </a:cubicBezTo>
                  <a:cubicBezTo>
                    <a:pt x="976" y="35"/>
                    <a:pt x="887" y="0"/>
                    <a:pt x="787"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8" name="Google Shape;9818;p98"/>
            <p:cNvSpPr/>
            <p:nvPr/>
          </p:nvSpPr>
          <p:spPr>
            <a:xfrm>
              <a:off x="11298467" y="1092670"/>
              <a:ext cx="34398" cy="31802"/>
            </a:xfrm>
            <a:custGeom>
              <a:avLst/>
              <a:gdLst/>
              <a:ahLst/>
              <a:cxnLst/>
              <a:rect l="l" t="t" r="r" b="b"/>
              <a:pathLst>
                <a:path w="901" h="833" extrusionOk="0">
                  <a:moveTo>
                    <a:pt x="242" y="1"/>
                  </a:moveTo>
                  <a:cubicBezTo>
                    <a:pt x="141" y="1"/>
                    <a:pt x="56" y="60"/>
                    <a:pt x="23" y="210"/>
                  </a:cubicBezTo>
                  <a:cubicBezTo>
                    <a:pt x="23" y="210"/>
                    <a:pt x="23" y="241"/>
                    <a:pt x="23" y="241"/>
                  </a:cubicBezTo>
                  <a:cubicBezTo>
                    <a:pt x="0" y="493"/>
                    <a:pt x="235" y="832"/>
                    <a:pt x="471" y="832"/>
                  </a:cubicBezTo>
                  <a:cubicBezTo>
                    <a:pt x="550" y="832"/>
                    <a:pt x="629" y="794"/>
                    <a:pt x="699" y="701"/>
                  </a:cubicBezTo>
                  <a:cubicBezTo>
                    <a:pt x="900" y="432"/>
                    <a:pt x="514" y="1"/>
                    <a:pt x="242"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19" name="Google Shape;9819;p98"/>
            <p:cNvSpPr/>
            <p:nvPr/>
          </p:nvSpPr>
          <p:spPr>
            <a:xfrm>
              <a:off x="11348288" y="1041856"/>
              <a:ext cx="35047" cy="34360"/>
            </a:xfrm>
            <a:custGeom>
              <a:avLst/>
              <a:gdLst/>
              <a:ahLst/>
              <a:cxnLst/>
              <a:rect l="l" t="t" r="r" b="b"/>
              <a:pathLst>
                <a:path w="918" h="900" extrusionOk="0">
                  <a:moveTo>
                    <a:pt x="370" y="1"/>
                  </a:moveTo>
                  <a:cubicBezTo>
                    <a:pt x="310" y="1"/>
                    <a:pt x="249" y="30"/>
                    <a:pt x="192" y="98"/>
                  </a:cubicBezTo>
                  <a:lnTo>
                    <a:pt x="161" y="159"/>
                  </a:lnTo>
                  <a:cubicBezTo>
                    <a:pt x="0" y="400"/>
                    <a:pt x="120" y="899"/>
                    <a:pt x="419" y="899"/>
                  </a:cubicBezTo>
                  <a:cubicBezTo>
                    <a:pt x="463" y="899"/>
                    <a:pt x="510" y="889"/>
                    <a:pt x="560" y="865"/>
                  </a:cubicBezTo>
                  <a:cubicBezTo>
                    <a:pt x="917" y="687"/>
                    <a:pt x="661" y="1"/>
                    <a:pt x="370"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0" name="Google Shape;9820;p98"/>
            <p:cNvSpPr/>
            <p:nvPr/>
          </p:nvSpPr>
          <p:spPr>
            <a:xfrm>
              <a:off x="11257006" y="1130466"/>
              <a:ext cx="38941" cy="26037"/>
            </a:xfrm>
            <a:custGeom>
              <a:avLst/>
              <a:gdLst/>
              <a:ahLst/>
              <a:cxnLst/>
              <a:rect l="l" t="t" r="r" b="b"/>
              <a:pathLst>
                <a:path w="1020" h="682" extrusionOk="0">
                  <a:moveTo>
                    <a:pt x="376" y="1"/>
                  </a:moveTo>
                  <a:cubicBezTo>
                    <a:pt x="175" y="1"/>
                    <a:pt x="1" y="106"/>
                    <a:pt x="34" y="356"/>
                  </a:cubicBezTo>
                  <a:cubicBezTo>
                    <a:pt x="61" y="582"/>
                    <a:pt x="272" y="682"/>
                    <a:pt x="480" y="682"/>
                  </a:cubicBezTo>
                  <a:cubicBezTo>
                    <a:pt x="753" y="682"/>
                    <a:pt x="1020" y="512"/>
                    <a:pt x="863" y="233"/>
                  </a:cubicBezTo>
                  <a:cubicBezTo>
                    <a:pt x="863" y="233"/>
                    <a:pt x="833" y="202"/>
                    <a:pt x="833" y="202"/>
                  </a:cubicBezTo>
                  <a:cubicBezTo>
                    <a:pt x="734" y="76"/>
                    <a:pt x="546" y="1"/>
                    <a:pt x="376"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1" name="Google Shape;9821;p98"/>
            <p:cNvSpPr/>
            <p:nvPr/>
          </p:nvSpPr>
          <p:spPr>
            <a:xfrm>
              <a:off x="11187714" y="1094312"/>
              <a:ext cx="36803" cy="34780"/>
            </a:xfrm>
            <a:custGeom>
              <a:avLst/>
              <a:gdLst/>
              <a:ahLst/>
              <a:cxnLst/>
              <a:rect l="l" t="t" r="r" b="b"/>
              <a:pathLst>
                <a:path w="964" h="911" extrusionOk="0">
                  <a:moveTo>
                    <a:pt x="559" y="1"/>
                  </a:moveTo>
                  <a:cubicBezTo>
                    <a:pt x="513" y="1"/>
                    <a:pt x="461" y="14"/>
                    <a:pt x="406" y="44"/>
                  </a:cubicBezTo>
                  <a:cubicBezTo>
                    <a:pt x="0" y="247"/>
                    <a:pt x="265" y="911"/>
                    <a:pt x="577" y="911"/>
                  </a:cubicBezTo>
                  <a:cubicBezTo>
                    <a:pt x="643" y="911"/>
                    <a:pt x="710" y="881"/>
                    <a:pt x="775" y="812"/>
                  </a:cubicBezTo>
                  <a:cubicBezTo>
                    <a:pt x="775" y="781"/>
                    <a:pt x="805" y="781"/>
                    <a:pt x="805" y="750"/>
                  </a:cubicBezTo>
                  <a:cubicBezTo>
                    <a:pt x="964" y="512"/>
                    <a:pt x="849" y="1"/>
                    <a:pt x="559"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2" name="Google Shape;9822;p98"/>
            <p:cNvSpPr/>
            <p:nvPr/>
          </p:nvSpPr>
          <p:spPr>
            <a:xfrm>
              <a:off x="11159653" y="971686"/>
              <a:ext cx="46462" cy="25426"/>
            </a:xfrm>
            <a:custGeom>
              <a:avLst/>
              <a:gdLst/>
              <a:ahLst/>
              <a:cxnLst/>
              <a:rect l="l" t="t" r="r" b="b"/>
              <a:pathLst>
                <a:path w="1217" h="666" extrusionOk="0">
                  <a:moveTo>
                    <a:pt x="748" y="0"/>
                  </a:moveTo>
                  <a:cubicBezTo>
                    <a:pt x="414" y="0"/>
                    <a:pt x="1" y="309"/>
                    <a:pt x="312" y="554"/>
                  </a:cubicBezTo>
                  <a:cubicBezTo>
                    <a:pt x="312" y="585"/>
                    <a:pt x="343" y="585"/>
                    <a:pt x="343" y="615"/>
                  </a:cubicBezTo>
                  <a:cubicBezTo>
                    <a:pt x="410" y="649"/>
                    <a:pt x="493" y="665"/>
                    <a:pt x="578" y="665"/>
                  </a:cubicBezTo>
                  <a:cubicBezTo>
                    <a:pt x="880" y="665"/>
                    <a:pt x="1217" y="466"/>
                    <a:pt x="1049" y="155"/>
                  </a:cubicBezTo>
                  <a:cubicBezTo>
                    <a:pt x="990" y="45"/>
                    <a:pt x="875" y="0"/>
                    <a:pt x="748"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3" name="Google Shape;9823;p98"/>
            <p:cNvSpPr/>
            <p:nvPr/>
          </p:nvSpPr>
          <p:spPr>
            <a:xfrm>
              <a:off x="11220585" y="1067053"/>
              <a:ext cx="36841" cy="34131"/>
            </a:xfrm>
            <a:custGeom>
              <a:avLst/>
              <a:gdLst/>
              <a:ahLst/>
              <a:cxnLst/>
              <a:rect l="l" t="t" r="r" b="b"/>
              <a:pathLst>
                <a:path w="965" h="894" extrusionOk="0">
                  <a:moveTo>
                    <a:pt x="416" y="1"/>
                  </a:moveTo>
                  <a:cubicBezTo>
                    <a:pt x="351" y="1"/>
                    <a:pt x="283" y="34"/>
                    <a:pt x="221" y="113"/>
                  </a:cubicBezTo>
                  <a:cubicBezTo>
                    <a:pt x="190" y="113"/>
                    <a:pt x="190" y="113"/>
                    <a:pt x="159" y="144"/>
                  </a:cubicBezTo>
                  <a:cubicBezTo>
                    <a:pt x="1" y="382"/>
                    <a:pt x="115" y="893"/>
                    <a:pt x="425" y="893"/>
                  </a:cubicBezTo>
                  <a:cubicBezTo>
                    <a:pt x="475" y="893"/>
                    <a:pt x="529" y="880"/>
                    <a:pt x="589" y="850"/>
                  </a:cubicBezTo>
                  <a:cubicBezTo>
                    <a:pt x="965" y="650"/>
                    <a:pt x="707" y="1"/>
                    <a:pt x="41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4" name="Google Shape;9824;p98"/>
            <p:cNvSpPr/>
            <p:nvPr/>
          </p:nvSpPr>
          <p:spPr>
            <a:xfrm>
              <a:off x="11127355" y="961683"/>
              <a:ext cx="35505" cy="32604"/>
            </a:xfrm>
            <a:custGeom>
              <a:avLst/>
              <a:gdLst/>
              <a:ahLst/>
              <a:cxnLst/>
              <a:rect l="l" t="t" r="r" b="b"/>
              <a:pathLst>
                <a:path w="930" h="854" extrusionOk="0">
                  <a:moveTo>
                    <a:pt x="455" y="0"/>
                  </a:moveTo>
                  <a:cubicBezTo>
                    <a:pt x="382" y="0"/>
                    <a:pt x="307" y="33"/>
                    <a:pt x="237" y="110"/>
                  </a:cubicBezTo>
                  <a:cubicBezTo>
                    <a:pt x="1" y="346"/>
                    <a:pt x="381" y="853"/>
                    <a:pt x="668" y="853"/>
                  </a:cubicBezTo>
                  <a:cubicBezTo>
                    <a:pt x="754" y="853"/>
                    <a:pt x="832" y="807"/>
                    <a:pt x="882" y="693"/>
                  </a:cubicBezTo>
                  <a:lnTo>
                    <a:pt x="882" y="632"/>
                  </a:lnTo>
                  <a:cubicBezTo>
                    <a:pt x="929" y="371"/>
                    <a:pt x="702" y="0"/>
                    <a:pt x="45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5" name="Google Shape;9825;p98"/>
            <p:cNvSpPr/>
            <p:nvPr/>
          </p:nvSpPr>
          <p:spPr>
            <a:xfrm>
              <a:off x="11167289" y="922437"/>
              <a:ext cx="49745" cy="28709"/>
            </a:xfrm>
            <a:custGeom>
              <a:avLst/>
              <a:gdLst/>
              <a:ahLst/>
              <a:cxnLst/>
              <a:rect l="l" t="t" r="r" b="b"/>
              <a:pathLst>
                <a:path w="1303" h="752" extrusionOk="0">
                  <a:moveTo>
                    <a:pt x="726" y="0"/>
                  </a:moveTo>
                  <a:cubicBezTo>
                    <a:pt x="394" y="0"/>
                    <a:pt x="0" y="470"/>
                    <a:pt x="358" y="708"/>
                  </a:cubicBezTo>
                  <a:cubicBezTo>
                    <a:pt x="403" y="738"/>
                    <a:pt x="453" y="752"/>
                    <a:pt x="505" y="752"/>
                  </a:cubicBezTo>
                  <a:cubicBezTo>
                    <a:pt x="868" y="752"/>
                    <a:pt x="1302" y="82"/>
                    <a:pt x="818" y="2"/>
                  </a:cubicBezTo>
                  <a:lnTo>
                    <a:pt x="757" y="2"/>
                  </a:lnTo>
                  <a:cubicBezTo>
                    <a:pt x="747" y="1"/>
                    <a:pt x="736" y="0"/>
                    <a:pt x="72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6" name="Google Shape;9826;p98"/>
            <p:cNvSpPr/>
            <p:nvPr/>
          </p:nvSpPr>
          <p:spPr>
            <a:xfrm>
              <a:off x="11222303" y="956338"/>
              <a:ext cx="35123" cy="34742"/>
            </a:xfrm>
            <a:custGeom>
              <a:avLst/>
              <a:gdLst/>
              <a:ahLst/>
              <a:cxnLst/>
              <a:rect l="l" t="t" r="r" b="b"/>
              <a:pathLst>
                <a:path w="920" h="910" extrusionOk="0">
                  <a:moveTo>
                    <a:pt x="481" y="1"/>
                  </a:moveTo>
                  <a:cubicBezTo>
                    <a:pt x="434" y="1"/>
                    <a:pt x="384" y="11"/>
                    <a:pt x="329" y="35"/>
                  </a:cubicBezTo>
                  <a:cubicBezTo>
                    <a:pt x="0" y="212"/>
                    <a:pt x="255" y="910"/>
                    <a:pt x="544" y="910"/>
                  </a:cubicBezTo>
                  <a:cubicBezTo>
                    <a:pt x="606" y="910"/>
                    <a:pt x="669" y="878"/>
                    <a:pt x="728" y="802"/>
                  </a:cubicBezTo>
                  <a:cubicBezTo>
                    <a:pt x="728" y="772"/>
                    <a:pt x="759" y="772"/>
                    <a:pt x="759" y="741"/>
                  </a:cubicBezTo>
                  <a:cubicBezTo>
                    <a:pt x="920" y="500"/>
                    <a:pt x="800" y="1"/>
                    <a:pt x="48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7" name="Google Shape;9827;p98"/>
            <p:cNvSpPr/>
            <p:nvPr/>
          </p:nvSpPr>
          <p:spPr>
            <a:xfrm>
              <a:off x="11225128" y="955460"/>
              <a:ext cx="46653" cy="25235"/>
            </a:xfrm>
            <a:custGeom>
              <a:avLst/>
              <a:gdLst/>
              <a:ahLst/>
              <a:cxnLst/>
              <a:rect l="l" t="t" r="r" b="b"/>
              <a:pathLst>
                <a:path w="1222" h="661" extrusionOk="0">
                  <a:moveTo>
                    <a:pt x="766" y="1"/>
                  </a:moveTo>
                  <a:cubicBezTo>
                    <a:pt x="431" y="1"/>
                    <a:pt x="1" y="332"/>
                    <a:pt x="317" y="580"/>
                  </a:cubicBezTo>
                  <a:lnTo>
                    <a:pt x="378" y="610"/>
                  </a:lnTo>
                  <a:cubicBezTo>
                    <a:pt x="439" y="644"/>
                    <a:pt x="516" y="660"/>
                    <a:pt x="598" y="660"/>
                  </a:cubicBezTo>
                  <a:cubicBezTo>
                    <a:pt x="885" y="660"/>
                    <a:pt x="1221" y="461"/>
                    <a:pt x="1054" y="150"/>
                  </a:cubicBezTo>
                  <a:cubicBezTo>
                    <a:pt x="996" y="44"/>
                    <a:pt x="887" y="1"/>
                    <a:pt x="766"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8" name="Google Shape;9828;p98"/>
            <p:cNvSpPr/>
            <p:nvPr/>
          </p:nvSpPr>
          <p:spPr>
            <a:xfrm>
              <a:off x="11210048" y="1089731"/>
              <a:ext cx="45851" cy="26342"/>
            </a:xfrm>
            <a:custGeom>
              <a:avLst/>
              <a:gdLst/>
              <a:ahLst/>
              <a:cxnLst/>
              <a:rect l="l" t="t" r="r" b="b"/>
              <a:pathLst>
                <a:path w="1201" h="690" extrusionOk="0">
                  <a:moveTo>
                    <a:pt x="582" y="1"/>
                  </a:moveTo>
                  <a:cubicBezTo>
                    <a:pt x="294" y="1"/>
                    <a:pt x="0" y="184"/>
                    <a:pt x="159" y="502"/>
                  </a:cubicBezTo>
                  <a:cubicBezTo>
                    <a:pt x="221" y="636"/>
                    <a:pt x="346" y="689"/>
                    <a:pt x="482" y="689"/>
                  </a:cubicBezTo>
                  <a:cubicBezTo>
                    <a:pt x="811" y="689"/>
                    <a:pt x="1201" y="373"/>
                    <a:pt x="896" y="133"/>
                  </a:cubicBezTo>
                  <a:lnTo>
                    <a:pt x="865" y="72"/>
                  </a:lnTo>
                  <a:cubicBezTo>
                    <a:pt x="785" y="24"/>
                    <a:pt x="684" y="1"/>
                    <a:pt x="582"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29" name="Google Shape;9829;p98"/>
            <p:cNvSpPr/>
            <p:nvPr/>
          </p:nvSpPr>
          <p:spPr>
            <a:xfrm>
              <a:off x="11183285" y="1017461"/>
              <a:ext cx="34932" cy="31000"/>
            </a:xfrm>
            <a:custGeom>
              <a:avLst/>
              <a:gdLst/>
              <a:ahLst/>
              <a:cxnLst/>
              <a:rect l="l" t="t" r="r" b="b"/>
              <a:pathLst>
                <a:path w="915" h="812" extrusionOk="0">
                  <a:moveTo>
                    <a:pt x="239" y="0"/>
                  </a:moveTo>
                  <a:cubicBezTo>
                    <a:pt x="112" y="0"/>
                    <a:pt x="10" y="71"/>
                    <a:pt x="0" y="245"/>
                  </a:cubicBezTo>
                  <a:cubicBezTo>
                    <a:pt x="0" y="276"/>
                    <a:pt x="0" y="276"/>
                    <a:pt x="0" y="307"/>
                  </a:cubicBezTo>
                  <a:cubicBezTo>
                    <a:pt x="0" y="544"/>
                    <a:pt x="258" y="811"/>
                    <a:pt x="496" y="811"/>
                  </a:cubicBezTo>
                  <a:cubicBezTo>
                    <a:pt x="597" y="811"/>
                    <a:pt x="695" y="763"/>
                    <a:pt x="768" y="645"/>
                  </a:cubicBezTo>
                  <a:cubicBezTo>
                    <a:pt x="915" y="330"/>
                    <a:pt x="516" y="0"/>
                    <a:pt x="23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0" name="Google Shape;9830;p98"/>
            <p:cNvSpPr/>
            <p:nvPr/>
          </p:nvSpPr>
          <p:spPr>
            <a:xfrm>
              <a:off x="11206421" y="966532"/>
              <a:ext cx="47531" cy="25770"/>
            </a:xfrm>
            <a:custGeom>
              <a:avLst/>
              <a:gdLst/>
              <a:ahLst/>
              <a:cxnLst/>
              <a:rect l="l" t="t" r="r" b="b"/>
              <a:pathLst>
                <a:path w="1245" h="675" extrusionOk="0">
                  <a:moveTo>
                    <a:pt x="664" y="1"/>
                  </a:moveTo>
                  <a:cubicBezTo>
                    <a:pt x="357" y="1"/>
                    <a:pt x="0" y="238"/>
                    <a:pt x="223" y="535"/>
                  </a:cubicBezTo>
                  <a:cubicBezTo>
                    <a:pt x="284" y="635"/>
                    <a:pt x="385" y="675"/>
                    <a:pt x="495" y="675"/>
                  </a:cubicBezTo>
                  <a:cubicBezTo>
                    <a:pt x="828" y="675"/>
                    <a:pt x="1245" y="306"/>
                    <a:pt x="899" y="75"/>
                  </a:cubicBezTo>
                  <a:lnTo>
                    <a:pt x="868" y="44"/>
                  </a:lnTo>
                  <a:cubicBezTo>
                    <a:pt x="809" y="14"/>
                    <a:pt x="738" y="1"/>
                    <a:pt x="66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1" name="Google Shape;9831;p98"/>
            <p:cNvSpPr/>
            <p:nvPr/>
          </p:nvSpPr>
          <p:spPr>
            <a:xfrm>
              <a:off x="11181949" y="1055982"/>
              <a:ext cx="36803" cy="34856"/>
            </a:xfrm>
            <a:custGeom>
              <a:avLst/>
              <a:gdLst/>
              <a:ahLst/>
              <a:cxnLst/>
              <a:rect l="l" t="t" r="r" b="b"/>
              <a:pathLst>
                <a:path w="964" h="913" extrusionOk="0">
                  <a:moveTo>
                    <a:pt x="545" y="1"/>
                  </a:moveTo>
                  <a:cubicBezTo>
                    <a:pt x="501" y="1"/>
                    <a:pt x="454" y="11"/>
                    <a:pt x="404" y="35"/>
                  </a:cubicBezTo>
                  <a:cubicBezTo>
                    <a:pt x="1" y="236"/>
                    <a:pt x="279" y="912"/>
                    <a:pt x="579" y="912"/>
                  </a:cubicBezTo>
                  <a:cubicBezTo>
                    <a:pt x="644" y="912"/>
                    <a:pt x="711" y="880"/>
                    <a:pt x="772" y="802"/>
                  </a:cubicBezTo>
                  <a:lnTo>
                    <a:pt x="803" y="741"/>
                  </a:lnTo>
                  <a:cubicBezTo>
                    <a:pt x="964" y="500"/>
                    <a:pt x="844" y="1"/>
                    <a:pt x="545"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2" name="Google Shape;9832;p98"/>
            <p:cNvSpPr/>
            <p:nvPr/>
          </p:nvSpPr>
          <p:spPr>
            <a:xfrm>
              <a:off x="11346876" y="949085"/>
              <a:ext cx="46424" cy="25044"/>
            </a:xfrm>
            <a:custGeom>
              <a:avLst/>
              <a:gdLst/>
              <a:ahLst/>
              <a:cxnLst/>
              <a:rect l="l" t="t" r="r" b="b"/>
              <a:pathLst>
                <a:path w="1216" h="656" extrusionOk="0">
                  <a:moveTo>
                    <a:pt x="577" y="0"/>
                  </a:moveTo>
                  <a:cubicBezTo>
                    <a:pt x="300" y="0"/>
                    <a:pt x="1" y="184"/>
                    <a:pt x="137" y="501"/>
                  </a:cubicBezTo>
                  <a:cubicBezTo>
                    <a:pt x="196" y="611"/>
                    <a:pt x="313" y="656"/>
                    <a:pt x="444" y="656"/>
                  </a:cubicBezTo>
                  <a:cubicBezTo>
                    <a:pt x="786" y="656"/>
                    <a:pt x="1216" y="347"/>
                    <a:pt x="904" y="102"/>
                  </a:cubicBezTo>
                  <a:lnTo>
                    <a:pt x="843" y="71"/>
                  </a:lnTo>
                  <a:cubicBezTo>
                    <a:pt x="771" y="23"/>
                    <a:pt x="675" y="0"/>
                    <a:pt x="57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3" name="Google Shape;9833;p98"/>
            <p:cNvSpPr/>
            <p:nvPr/>
          </p:nvSpPr>
          <p:spPr>
            <a:xfrm>
              <a:off x="11364819" y="1095381"/>
              <a:ext cx="34818" cy="34703"/>
            </a:xfrm>
            <a:custGeom>
              <a:avLst/>
              <a:gdLst/>
              <a:ahLst/>
              <a:cxnLst/>
              <a:rect l="l" t="t" r="r" b="b"/>
              <a:pathLst>
                <a:path w="912" h="909" extrusionOk="0">
                  <a:moveTo>
                    <a:pt x="412" y="1"/>
                  </a:moveTo>
                  <a:cubicBezTo>
                    <a:pt x="350" y="1"/>
                    <a:pt x="284" y="32"/>
                    <a:pt x="219" y="108"/>
                  </a:cubicBezTo>
                  <a:lnTo>
                    <a:pt x="189" y="139"/>
                  </a:lnTo>
                  <a:cubicBezTo>
                    <a:pt x="0" y="382"/>
                    <a:pt x="119" y="908"/>
                    <a:pt x="421" y="908"/>
                  </a:cubicBezTo>
                  <a:cubicBezTo>
                    <a:pt x="463" y="908"/>
                    <a:pt x="509" y="898"/>
                    <a:pt x="557" y="876"/>
                  </a:cubicBezTo>
                  <a:cubicBezTo>
                    <a:pt x="911" y="699"/>
                    <a:pt x="703" y="1"/>
                    <a:pt x="412"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4" name="Google Shape;9834;p98"/>
            <p:cNvSpPr/>
            <p:nvPr/>
          </p:nvSpPr>
          <p:spPr>
            <a:xfrm>
              <a:off x="11320991" y="980199"/>
              <a:ext cx="50585" cy="29129"/>
            </a:xfrm>
            <a:custGeom>
              <a:avLst/>
              <a:gdLst/>
              <a:ahLst/>
              <a:cxnLst/>
              <a:rect l="l" t="t" r="r" b="b"/>
              <a:pathLst>
                <a:path w="1325" h="763" extrusionOk="0">
                  <a:moveTo>
                    <a:pt x="774" y="0"/>
                  </a:moveTo>
                  <a:cubicBezTo>
                    <a:pt x="415" y="0"/>
                    <a:pt x="0" y="655"/>
                    <a:pt x="477" y="761"/>
                  </a:cubicBezTo>
                  <a:lnTo>
                    <a:pt x="538" y="761"/>
                  </a:lnTo>
                  <a:cubicBezTo>
                    <a:pt x="549" y="762"/>
                    <a:pt x="559" y="762"/>
                    <a:pt x="569" y="762"/>
                  </a:cubicBezTo>
                  <a:cubicBezTo>
                    <a:pt x="903" y="762"/>
                    <a:pt x="1325" y="293"/>
                    <a:pt x="938" y="55"/>
                  </a:cubicBezTo>
                  <a:cubicBezTo>
                    <a:pt x="887" y="17"/>
                    <a:pt x="831" y="0"/>
                    <a:pt x="774"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5" name="Google Shape;9835;p98"/>
            <p:cNvSpPr/>
            <p:nvPr/>
          </p:nvSpPr>
          <p:spPr>
            <a:xfrm>
              <a:off x="11319235" y="1061823"/>
              <a:ext cx="35085" cy="33634"/>
            </a:xfrm>
            <a:custGeom>
              <a:avLst/>
              <a:gdLst/>
              <a:ahLst/>
              <a:cxnLst/>
              <a:rect l="l" t="t" r="r" b="b"/>
              <a:pathLst>
                <a:path w="919" h="881" extrusionOk="0">
                  <a:moveTo>
                    <a:pt x="521" y="0"/>
                  </a:moveTo>
                  <a:cubicBezTo>
                    <a:pt x="502" y="0"/>
                    <a:pt x="482" y="2"/>
                    <a:pt x="462" y="5"/>
                  </a:cubicBezTo>
                  <a:cubicBezTo>
                    <a:pt x="0" y="59"/>
                    <a:pt x="67" y="880"/>
                    <a:pt x="427" y="880"/>
                  </a:cubicBezTo>
                  <a:cubicBezTo>
                    <a:pt x="475" y="880"/>
                    <a:pt x="527" y="866"/>
                    <a:pt x="584" y="834"/>
                  </a:cubicBezTo>
                  <a:lnTo>
                    <a:pt x="615" y="803"/>
                  </a:lnTo>
                  <a:cubicBezTo>
                    <a:pt x="879" y="598"/>
                    <a:pt x="919" y="0"/>
                    <a:pt x="52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6" name="Google Shape;9836;p98"/>
            <p:cNvSpPr/>
            <p:nvPr/>
          </p:nvSpPr>
          <p:spPr>
            <a:xfrm>
              <a:off x="11294458" y="965692"/>
              <a:ext cx="36879" cy="34665"/>
            </a:xfrm>
            <a:custGeom>
              <a:avLst/>
              <a:gdLst/>
              <a:ahLst/>
              <a:cxnLst/>
              <a:rect l="l" t="t" r="r" b="b"/>
              <a:pathLst>
                <a:path w="966" h="908" extrusionOk="0">
                  <a:moveTo>
                    <a:pt x="411" y="0"/>
                  </a:moveTo>
                  <a:cubicBezTo>
                    <a:pt x="348" y="0"/>
                    <a:pt x="283" y="29"/>
                    <a:pt x="220" y="97"/>
                  </a:cubicBezTo>
                  <a:lnTo>
                    <a:pt x="159" y="158"/>
                  </a:lnTo>
                  <a:cubicBezTo>
                    <a:pt x="0" y="396"/>
                    <a:pt x="92" y="908"/>
                    <a:pt x="395" y="908"/>
                  </a:cubicBezTo>
                  <a:cubicBezTo>
                    <a:pt x="444" y="908"/>
                    <a:pt x="498" y="894"/>
                    <a:pt x="558" y="864"/>
                  </a:cubicBezTo>
                  <a:cubicBezTo>
                    <a:pt x="966" y="686"/>
                    <a:pt x="718" y="0"/>
                    <a:pt x="411"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7" name="Google Shape;9837;p98"/>
            <p:cNvSpPr/>
            <p:nvPr/>
          </p:nvSpPr>
          <p:spPr>
            <a:xfrm>
              <a:off x="11264069" y="1042543"/>
              <a:ext cx="38865" cy="26152"/>
            </a:xfrm>
            <a:custGeom>
              <a:avLst/>
              <a:gdLst/>
              <a:ahLst/>
              <a:cxnLst/>
              <a:rect l="l" t="t" r="r" b="b"/>
              <a:pathLst>
                <a:path w="1018" h="685" extrusionOk="0">
                  <a:moveTo>
                    <a:pt x="375" y="1"/>
                  </a:moveTo>
                  <a:cubicBezTo>
                    <a:pt x="175" y="1"/>
                    <a:pt x="0" y="106"/>
                    <a:pt x="34" y="356"/>
                  </a:cubicBezTo>
                  <a:cubicBezTo>
                    <a:pt x="60" y="585"/>
                    <a:pt x="277" y="684"/>
                    <a:pt x="488" y="684"/>
                  </a:cubicBezTo>
                  <a:cubicBezTo>
                    <a:pt x="757" y="684"/>
                    <a:pt x="1018" y="522"/>
                    <a:pt x="863" y="264"/>
                  </a:cubicBezTo>
                  <a:cubicBezTo>
                    <a:pt x="863" y="233"/>
                    <a:pt x="832" y="233"/>
                    <a:pt x="832" y="203"/>
                  </a:cubicBezTo>
                  <a:cubicBezTo>
                    <a:pt x="733" y="76"/>
                    <a:pt x="545" y="1"/>
                    <a:pt x="375"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8" name="Google Shape;9838;p98"/>
            <p:cNvSpPr/>
            <p:nvPr/>
          </p:nvSpPr>
          <p:spPr>
            <a:xfrm>
              <a:off x="11261931" y="881969"/>
              <a:ext cx="45813" cy="25693"/>
            </a:xfrm>
            <a:custGeom>
              <a:avLst/>
              <a:gdLst/>
              <a:ahLst/>
              <a:cxnLst/>
              <a:rect l="l" t="t" r="r" b="b"/>
              <a:pathLst>
                <a:path w="1200" h="673" extrusionOk="0">
                  <a:moveTo>
                    <a:pt x="716" y="1"/>
                  </a:moveTo>
                  <a:cubicBezTo>
                    <a:pt x="387" y="1"/>
                    <a:pt x="1" y="332"/>
                    <a:pt x="304" y="570"/>
                  </a:cubicBezTo>
                  <a:cubicBezTo>
                    <a:pt x="304" y="570"/>
                    <a:pt x="335" y="601"/>
                    <a:pt x="335" y="601"/>
                  </a:cubicBezTo>
                  <a:cubicBezTo>
                    <a:pt x="416" y="650"/>
                    <a:pt x="519" y="673"/>
                    <a:pt x="622" y="673"/>
                  </a:cubicBezTo>
                  <a:cubicBezTo>
                    <a:pt x="909" y="673"/>
                    <a:pt x="1199" y="495"/>
                    <a:pt x="1041" y="202"/>
                  </a:cubicBezTo>
                  <a:cubicBezTo>
                    <a:pt x="978" y="58"/>
                    <a:pt x="852" y="1"/>
                    <a:pt x="71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39" name="Google Shape;9839;p98"/>
            <p:cNvSpPr/>
            <p:nvPr/>
          </p:nvSpPr>
          <p:spPr>
            <a:xfrm>
              <a:off x="11078106" y="791832"/>
              <a:ext cx="35009" cy="33978"/>
            </a:xfrm>
            <a:custGeom>
              <a:avLst/>
              <a:gdLst/>
              <a:ahLst/>
              <a:cxnLst/>
              <a:rect l="l" t="t" r="r" b="b"/>
              <a:pathLst>
                <a:path w="917" h="890" extrusionOk="0">
                  <a:moveTo>
                    <a:pt x="499" y="0"/>
                  </a:moveTo>
                  <a:cubicBezTo>
                    <a:pt x="448" y="0"/>
                    <a:pt x="391" y="14"/>
                    <a:pt x="329" y="45"/>
                  </a:cubicBezTo>
                  <a:cubicBezTo>
                    <a:pt x="1" y="197"/>
                    <a:pt x="234" y="890"/>
                    <a:pt x="532" y="890"/>
                  </a:cubicBezTo>
                  <a:cubicBezTo>
                    <a:pt x="596" y="890"/>
                    <a:pt x="663" y="858"/>
                    <a:pt x="728" y="782"/>
                  </a:cubicBezTo>
                  <a:cubicBezTo>
                    <a:pt x="728" y="782"/>
                    <a:pt x="759" y="751"/>
                    <a:pt x="759" y="751"/>
                  </a:cubicBezTo>
                  <a:cubicBezTo>
                    <a:pt x="917" y="488"/>
                    <a:pt x="805" y="0"/>
                    <a:pt x="499"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0" name="Google Shape;9840;p98"/>
            <p:cNvSpPr/>
            <p:nvPr/>
          </p:nvSpPr>
          <p:spPr>
            <a:xfrm>
              <a:off x="11382686" y="1001464"/>
              <a:ext cx="35085" cy="30237"/>
            </a:xfrm>
            <a:custGeom>
              <a:avLst/>
              <a:gdLst/>
              <a:ahLst/>
              <a:cxnLst/>
              <a:rect l="l" t="t" r="r" b="b"/>
              <a:pathLst>
                <a:path w="919" h="792" extrusionOk="0">
                  <a:moveTo>
                    <a:pt x="432" y="0"/>
                  </a:moveTo>
                  <a:cubicBezTo>
                    <a:pt x="328" y="0"/>
                    <a:pt x="226" y="50"/>
                    <a:pt x="151" y="173"/>
                  </a:cubicBezTo>
                  <a:cubicBezTo>
                    <a:pt x="0" y="452"/>
                    <a:pt x="421" y="792"/>
                    <a:pt x="698" y="792"/>
                  </a:cubicBezTo>
                  <a:cubicBezTo>
                    <a:pt x="817" y="792"/>
                    <a:pt x="909" y="729"/>
                    <a:pt x="918" y="572"/>
                  </a:cubicBezTo>
                  <a:cubicBezTo>
                    <a:pt x="918" y="542"/>
                    <a:pt x="918" y="511"/>
                    <a:pt x="918" y="511"/>
                  </a:cubicBezTo>
                  <a:cubicBezTo>
                    <a:pt x="918" y="256"/>
                    <a:pt x="668" y="0"/>
                    <a:pt x="43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1" name="Google Shape;9841;p98"/>
            <p:cNvSpPr/>
            <p:nvPr/>
          </p:nvSpPr>
          <p:spPr>
            <a:xfrm>
              <a:off x="11192448" y="1067168"/>
              <a:ext cx="36918" cy="34016"/>
            </a:xfrm>
            <a:custGeom>
              <a:avLst/>
              <a:gdLst/>
              <a:ahLst/>
              <a:cxnLst/>
              <a:rect l="l" t="t" r="r" b="b"/>
              <a:pathLst>
                <a:path w="967" h="891" extrusionOk="0">
                  <a:moveTo>
                    <a:pt x="395" y="0"/>
                  </a:moveTo>
                  <a:cubicBezTo>
                    <a:pt x="327" y="0"/>
                    <a:pt x="257" y="33"/>
                    <a:pt x="190" y="110"/>
                  </a:cubicBezTo>
                  <a:lnTo>
                    <a:pt x="159" y="141"/>
                  </a:lnTo>
                  <a:cubicBezTo>
                    <a:pt x="1" y="379"/>
                    <a:pt x="115" y="890"/>
                    <a:pt x="425" y="890"/>
                  </a:cubicBezTo>
                  <a:cubicBezTo>
                    <a:pt x="475" y="890"/>
                    <a:pt x="530" y="877"/>
                    <a:pt x="589" y="847"/>
                  </a:cubicBezTo>
                  <a:cubicBezTo>
                    <a:pt x="967" y="671"/>
                    <a:pt x="705" y="0"/>
                    <a:pt x="395"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2" name="Google Shape;9842;p98"/>
            <p:cNvSpPr/>
            <p:nvPr/>
          </p:nvSpPr>
          <p:spPr>
            <a:xfrm>
              <a:off x="10940324" y="812524"/>
              <a:ext cx="36727" cy="34589"/>
            </a:xfrm>
            <a:custGeom>
              <a:avLst/>
              <a:gdLst/>
              <a:ahLst/>
              <a:cxnLst/>
              <a:rect l="l" t="t" r="r" b="b"/>
              <a:pathLst>
                <a:path w="962" h="906" extrusionOk="0">
                  <a:moveTo>
                    <a:pt x="548" y="1"/>
                  </a:moveTo>
                  <a:cubicBezTo>
                    <a:pt x="496" y="1"/>
                    <a:pt x="438" y="18"/>
                    <a:pt x="376" y="56"/>
                  </a:cubicBezTo>
                  <a:cubicBezTo>
                    <a:pt x="1" y="256"/>
                    <a:pt x="279" y="905"/>
                    <a:pt x="577" y="905"/>
                  </a:cubicBezTo>
                  <a:cubicBezTo>
                    <a:pt x="645" y="905"/>
                    <a:pt x="713" y="872"/>
                    <a:pt x="776" y="793"/>
                  </a:cubicBezTo>
                  <a:lnTo>
                    <a:pt x="806" y="731"/>
                  </a:lnTo>
                  <a:cubicBezTo>
                    <a:pt x="962" y="498"/>
                    <a:pt x="833" y="1"/>
                    <a:pt x="548"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3" name="Google Shape;9843;p98"/>
            <p:cNvSpPr/>
            <p:nvPr/>
          </p:nvSpPr>
          <p:spPr>
            <a:xfrm>
              <a:off x="11153774" y="999670"/>
              <a:ext cx="36879" cy="34283"/>
            </a:xfrm>
            <a:custGeom>
              <a:avLst/>
              <a:gdLst/>
              <a:ahLst/>
              <a:cxnLst/>
              <a:rect l="l" t="t" r="r" b="b"/>
              <a:pathLst>
                <a:path w="966" h="898" extrusionOk="0">
                  <a:moveTo>
                    <a:pt x="411" y="1"/>
                  </a:moveTo>
                  <a:cubicBezTo>
                    <a:pt x="348" y="1"/>
                    <a:pt x="283" y="29"/>
                    <a:pt x="220" y="97"/>
                  </a:cubicBezTo>
                  <a:lnTo>
                    <a:pt x="190" y="159"/>
                  </a:lnTo>
                  <a:cubicBezTo>
                    <a:pt x="1" y="374"/>
                    <a:pt x="120" y="898"/>
                    <a:pt x="422" y="898"/>
                  </a:cubicBezTo>
                  <a:cubicBezTo>
                    <a:pt x="464" y="898"/>
                    <a:pt x="509" y="887"/>
                    <a:pt x="558" y="865"/>
                  </a:cubicBezTo>
                  <a:cubicBezTo>
                    <a:pt x="966" y="687"/>
                    <a:pt x="718" y="1"/>
                    <a:pt x="411"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4" name="Google Shape;9844;p98"/>
            <p:cNvSpPr/>
            <p:nvPr/>
          </p:nvSpPr>
          <p:spPr>
            <a:xfrm>
              <a:off x="11207146" y="1110728"/>
              <a:ext cx="34971" cy="34703"/>
            </a:xfrm>
            <a:custGeom>
              <a:avLst/>
              <a:gdLst/>
              <a:ahLst/>
              <a:cxnLst/>
              <a:rect l="l" t="t" r="r" b="b"/>
              <a:pathLst>
                <a:path w="916" h="909" extrusionOk="0">
                  <a:moveTo>
                    <a:pt x="511" y="1"/>
                  </a:moveTo>
                  <a:cubicBezTo>
                    <a:pt x="464" y="1"/>
                    <a:pt x="413" y="14"/>
                    <a:pt x="358" y="44"/>
                  </a:cubicBezTo>
                  <a:cubicBezTo>
                    <a:pt x="1" y="222"/>
                    <a:pt x="257" y="908"/>
                    <a:pt x="548" y="908"/>
                  </a:cubicBezTo>
                  <a:cubicBezTo>
                    <a:pt x="608" y="908"/>
                    <a:pt x="669" y="879"/>
                    <a:pt x="726" y="812"/>
                  </a:cubicBezTo>
                  <a:cubicBezTo>
                    <a:pt x="726" y="781"/>
                    <a:pt x="757" y="781"/>
                    <a:pt x="757" y="750"/>
                  </a:cubicBezTo>
                  <a:cubicBezTo>
                    <a:pt x="916" y="512"/>
                    <a:pt x="801" y="1"/>
                    <a:pt x="511"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5" name="Google Shape;9845;p98"/>
            <p:cNvSpPr/>
            <p:nvPr/>
          </p:nvSpPr>
          <p:spPr>
            <a:xfrm>
              <a:off x="10926465" y="755219"/>
              <a:ext cx="38903" cy="26113"/>
            </a:xfrm>
            <a:custGeom>
              <a:avLst/>
              <a:gdLst/>
              <a:ahLst/>
              <a:cxnLst/>
              <a:rect l="l" t="t" r="r" b="b"/>
              <a:pathLst>
                <a:path w="1019" h="684" extrusionOk="0">
                  <a:moveTo>
                    <a:pt x="544" y="0"/>
                  </a:moveTo>
                  <a:cubicBezTo>
                    <a:pt x="271" y="0"/>
                    <a:pt x="1" y="162"/>
                    <a:pt x="156" y="420"/>
                  </a:cubicBezTo>
                  <a:lnTo>
                    <a:pt x="187" y="482"/>
                  </a:lnTo>
                  <a:cubicBezTo>
                    <a:pt x="285" y="608"/>
                    <a:pt x="474" y="683"/>
                    <a:pt x="643" y="683"/>
                  </a:cubicBezTo>
                  <a:cubicBezTo>
                    <a:pt x="844" y="683"/>
                    <a:pt x="1018" y="578"/>
                    <a:pt x="985" y="328"/>
                  </a:cubicBezTo>
                  <a:cubicBezTo>
                    <a:pt x="972" y="99"/>
                    <a:pt x="757" y="0"/>
                    <a:pt x="54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6" name="Google Shape;9846;p98"/>
            <p:cNvSpPr/>
            <p:nvPr/>
          </p:nvSpPr>
          <p:spPr>
            <a:xfrm>
              <a:off x="11239330" y="1110881"/>
              <a:ext cx="39056" cy="25274"/>
            </a:xfrm>
            <a:custGeom>
              <a:avLst/>
              <a:gdLst/>
              <a:ahLst/>
              <a:cxnLst/>
              <a:rect l="l" t="t" r="r" b="b"/>
              <a:pathLst>
                <a:path w="1023" h="662" extrusionOk="0">
                  <a:moveTo>
                    <a:pt x="556" y="0"/>
                  </a:moveTo>
                  <a:cubicBezTo>
                    <a:pt x="279" y="0"/>
                    <a:pt x="0" y="174"/>
                    <a:pt x="160" y="439"/>
                  </a:cubicBezTo>
                  <a:lnTo>
                    <a:pt x="190" y="470"/>
                  </a:lnTo>
                  <a:cubicBezTo>
                    <a:pt x="286" y="593"/>
                    <a:pt x="467" y="661"/>
                    <a:pt x="632" y="661"/>
                  </a:cubicBezTo>
                  <a:cubicBezTo>
                    <a:pt x="839" y="661"/>
                    <a:pt x="1023" y="555"/>
                    <a:pt x="989" y="316"/>
                  </a:cubicBezTo>
                  <a:cubicBezTo>
                    <a:pt x="963" y="95"/>
                    <a:pt x="759" y="0"/>
                    <a:pt x="55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7" name="Google Shape;9847;p98"/>
            <p:cNvSpPr/>
            <p:nvPr/>
          </p:nvSpPr>
          <p:spPr>
            <a:xfrm>
              <a:off x="11112619" y="832147"/>
              <a:ext cx="36879" cy="34283"/>
            </a:xfrm>
            <a:custGeom>
              <a:avLst/>
              <a:gdLst/>
              <a:ahLst/>
              <a:cxnLst/>
              <a:rect l="l" t="t" r="r" b="b"/>
              <a:pathLst>
                <a:path w="966" h="898" extrusionOk="0">
                  <a:moveTo>
                    <a:pt x="544" y="0"/>
                  </a:moveTo>
                  <a:cubicBezTo>
                    <a:pt x="502" y="0"/>
                    <a:pt x="457" y="10"/>
                    <a:pt x="408" y="33"/>
                  </a:cubicBezTo>
                  <a:cubicBezTo>
                    <a:pt x="0" y="211"/>
                    <a:pt x="248" y="897"/>
                    <a:pt x="555" y="897"/>
                  </a:cubicBezTo>
                  <a:cubicBezTo>
                    <a:pt x="618" y="897"/>
                    <a:pt x="683" y="868"/>
                    <a:pt x="746" y="801"/>
                  </a:cubicBezTo>
                  <a:lnTo>
                    <a:pt x="776" y="739"/>
                  </a:lnTo>
                  <a:cubicBezTo>
                    <a:pt x="965" y="523"/>
                    <a:pt x="846" y="0"/>
                    <a:pt x="544"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8" name="Google Shape;9848;p98"/>
            <p:cNvSpPr/>
            <p:nvPr/>
          </p:nvSpPr>
          <p:spPr>
            <a:xfrm>
              <a:off x="11079901" y="782593"/>
              <a:ext cx="45928" cy="26304"/>
            </a:xfrm>
            <a:custGeom>
              <a:avLst/>
              <a:gdLst/>
              <a:ahLst/>
              <a:cxnLst/>
              <a:rect l="l" t="t" r="r" b="b"/>
              <a:pathLst>
                <a:path w="1203" h="689" extrusionOk="0">
                  <a:moveTo>
                    <a:pt x="595" y="1"/>
                  </a:moveTo>
                  <a:cubicBezTo>
                    <a:pt x="311" y="1"/>
                    <a:pt x="1" y="184"/>
                    <a:pt x="159" y="502"/>
                  </a:cubicBezTo>
                  <a:cubicBezTo>
                    <a:pt x="231" y="635"/>
                    <a:pt x="358" y="689"/>
                    <a:pt x="493" y="689"/>
                  </a:cubicBezTo>
                  <a:cubicBezTo>
                    <a:pt x="825" y="689"/>
                    <a:pt x="1202" y="365"/>
                    <a:pt x="896" y="103"/>
                  </a:cubicBezTo>
                  <a:lnTo>
                    <a:pt x="866" y="72"/>
                  </a:lnTo>
                  <a:cubicBezTo>
                    <a:pt x="793" y="24"/>
                    <a:pt x="696" y="1"/>
                    <a:pt x="595"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49" name="Google Shape;9849;p98"/>
            <p:cNvSpPr/>
            <p:nvPr/>
          </p:nvSpPr>
          <p:spPr>
            <a:xfrm>
              <a:off x="11217110" y="941716"/>
              <a:ext cx="36879" cy="34093"/>
            </a:xfrm>
            <a:custGeom>
              <a:avLst/>
              <a:gdLst/>
              <a:ahLst/>
              <a:cxnLst/>
              <a:rect l="l" t="t" r="r" b="b"/>
              <a:pathLst>
                <a:path w="966" h="893" extrusionOk="0">
                  <a:moveTo>
                    <a:pt x="411" y="0"/>
                  </a:moveTo>
                  <a:cubicBezTo>
                    <a:pt x="346" y="0"/>
                    <a:pt x="280" y="33"/>
                    <a:pt x="220" y="111"/>
                  </a:cubicBezTo>
                  <a:cubicBezTo>
                    <a:pt x="189" y="111"/>
                    <a:pt x="189" y="141"/>
                    <a:pt x="158" y="141"/>
                  </a:cubicBezTo>
                  <a:cubicBezTo>
                    <a:pt x="0" y="404"/>
                    <a:pt x="113" y="892"/>
                    <a:pt x="418" y="892"/>
                  </a:cubicBezTo>
                  <a:cubicBezTo>
                    <a:pt x="469" y="892"/>
                    <a:pt x="526" y="879"/>
                    <a:pt x="588" y="848"/>
                  </a:cubicBezTo>
                  <a:cubicBezTo>
                    <a:pt x="965" y="671"/>
                    <a:pt x="704" y="0"/>
                    <a:pt x="41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0" name="Google Shape;9850;p98"/>
            <p:cNvSpPr/>
            <p:nvPr/>
          </p:nvSpPr>
          <p:spPr>
            <a:xfrm>
              <a:off x="10991558" y="522375"/>
              <a:ext cx="48065" cy="26991"/>
            </a:xfrm>
            <a:custGeom>
              <a:avLst/>
              <a:gdLst/>
              <a:ahLst/>
              <a:cxnLst/>
              <a:rect l="l" t="t" r="r" b="b"/>
              <a:pathLst>
                <a:path w="1259" h="707" extrusionOk="0">
                  <a:moveTo>
                    <a:pt x="659" y="0"/>
                  </a:moveTo>
                  <a:cubicBezTo>
                    <a:pt x="355" y="0"/>
                    <a:pt x="0" y="261"/>
                    <a:pt x="201" y="563"/>
                  </a:cubicBezTo>
                  <a:cubicBezTo>
                    <a:pt x="274" y="665"/>
                    <a:pt x="379" y="706"/>
                    <a:pt x="489" y="706"/>
                  </a:cubicBezTo>
                  <a:cubicBezTo>
                    <a:pt x="843" y="706"/>
                    <a:pt x="1258" y="282"/>
                    <a:pt x="907" y="71"/>
                  </a:cubicBezTo>
                  <a:lnTo>
                    <a:pt x="846" y="41"/>
                  </a:lnTo>
                  <a:cubicBezTo>
                    <a:pt x="791" y="13"/>
                    <a:pt x="726" y="0"/>
                    <a:pt x="659"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1" name="Google Shape;9851;p98"/>
            <p:cNvSpPr/>
            <p:nvPr/>
          </p:nvSpPr>
          <p:spPr>
            <a:xfrm>
              <a:off x="11266512" y="1093014"/>
              <a:ext cx="35200" cy="33634"/>
            </a:xfrm>
            <a:custGeom>
              <a:avLst/>
              <a:gdLst/>
              <a:ahLst/>
              <a:cxnLst/>
              <a:rect l="l" t="t" r="r" b="b"/>
              <a:pathLst>
                <a:path w="922" h="881" extrusionOk="0">
                  <a:moveTo>
                    <a:pt x="487" y="1"/>
                  </a:moveTo>
                  <a:cubicBezTo>
                    <a:pt x="442" y="1"/>
                    <a:pt x="392" y="15"/>
                    <a:pt x="338" y="47"/>
                  </a:cubicBezTo>
                  <a:lnTo>
                    <a:pt x="277" y="78"/>
                  </a:lnTo>
                  <a:cubicBezTo>
                    <a:pt x="13" y="283"/>
                    <a:pt x="1" y="880"/>
                    <a:pt x="401" y="880"/>
                  </a:cubicBezTo>
                  <a:cubicBezTo>
                    <a:pt x="420" y="880"/>
                    <a:pt x="440" y="879"/>
                    <a:pt x="461" y="876"/>
                  </a:cubicBezTo>
                  <a:cubicBezTo>
                    <a:pt x="922" y="822"/>
                    <a:pt x="832" y="1"/>
                    <a:pt x="48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2" name="Google Shape;9852;p98"/>
            <p:cNvSpPr/>
            <p:nvPr/>
          </p:nvSpPr>
          <p:spPr>
            <a:xfrm>
              <a:off x="11307018" y="1088852"/>
              <a:ext cx="36040" cy="34283"/>
            </a:xfrm>
            <a:custGeom>
              <a:avLst/>
              <a:gdLst/>
              <a:ahLst/>
              <a:cxnLst/>
              <a:rect l="l" t="t" r="r" b="b"/>
              <a:pathLst>
                <a:path w="944" h="898" extrusionOk="0">
                  <a:moveTo>
                    <a:pt x="527" y="1"/>
                  </a:moveTo>
                  <a:cubicBezTo>
                    <a:pt x="483" y="1"/>
                    <a:pt x="435" y="11"/>
                    <a:pt x="382" y="34"/>
                  </a:cubicBezTo>
                  <a:cubicBezTo>
                    <a:pt x="0" y="212"/>
                    <a:pt x="252" y="898"/>
                    <a:pt x="560" y="898"/>
                  </a:cubicBezTo>
                  <a:cubicBezTo>
                    <a:pt x="623" y="898"/>
                    <a:pt x="688" y="869"/>
                    <a:pt x="751" y="801"/>
                  </a:cubicBezTo>
                  <a:lnTo>
                    <a:pt x="782" y="770"/>
                  </a:lnTo>
                  <a:cubicBezTo>
                    <a:pt x="943" y="528"/>
                    <a:pt x="845" y="1"/>
                    <a:pt x="52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3" name="Google Shape;9853;p98"/>
            <p:cNvSpPr/>
            <p:nvPr/>
          </p:nvSpPr>
          <p:spPr>
            <a:xfrm>
              <a:off x="10973156" y="656111"/>
              <a:ext cx="37109" cy="34398"/>
            </a:xfrm>
            <a:custGeom>
              <a:avLst/>
              <a:gdLst/>
              <a:ahLst/>
              <a:cxnLst/>
              <a:rect l="l" t="t" r="r" b="b"/>
              <a:pathLst>
                <a:path w="972" h="901" extrusionOk="0">
                  <a:moveTo>
                    <a:pt x="407" y="0"/>
                  </a:moveTo>
                  <a:cubicBezTo>
                    <a:pt x="345" y="0"/>
                    <a:pt x="281" y="30"/>
                    <a:pt x="223" y="99"/>
                  </a:cubicBezTo>
                  <a:lnTo>
                    <a:pt x="161" y="161"/>
                  </a:lnTo>
                  <a:cubicBezTo>
                    <a:pt x="0" y="402"/>
                    <a:pt x="120" y="901"/>
                    <a:pt x="440" y="901"/>
                  </a:cubicBezTo>
                  <a:cubicBezTo>
                    <a:pt x="486" y="901"/>
                    <a:pt x="537" y="890"/>
                    <a:pt x="591" y="867"/>
                  </a:cubicBezTo>
                  <a:cubicBezTo>
                    <a:pt x="972" y="664"/>
                    <a:pt x="703" y="0"/>
                    <a:pt x="407"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4" name="Google Shape;9854;p98"/>
            <p:cNvSpPr/>
            <p:nvPr/>
          </p:nvSpPr>
          <p:spPr>
            <a:xfrm>
              <a:off x="11233336" y="1086753"/>
              <a:ext cx="46538" cy="25693"/>
            </a:xfrm>
            <a:custGeom>
              <a:avLst/>
              <a:gdLst/>
              <a:ahLst/>
              <a:cxnLst/>
              <a:rect l="l" t="t" r="r" b="b"/>
              <a:pathLst>
                <a:path w="1219" h="673" extrusionOk="0">
                  <a:moveTo>
                    <a:pt x="766" y="1"/>
                  </a:moveTo>
                  <a:cubicBezTo>
                    <a:pt x="431" y="1"/>
                    <a:pt x="1" y="332"/>
                    <a:pt x="317" y="580"/>
                  </a:cubicBezTo>
                  <a:lnTo>
                    <a:pt x="378" y="611"/>
                  </a:lnTo>
                  <a:cubicBezTo>
                    <a:pt x="442" y="653"/>
                    <a:pt x="524" y="673"/>
                    <a:pt x="610" y="673"/>
                  </a:cubicBezTo>
                  <a:cubicBezTo>
                    <a:pt x="894" y="673"/>
                    <a:pt x="1219" y="457"/>
                    <a:pt x="1053" y="150"/>
                  </a:cubicBezTo>
                  <a:cubicBezTo>
                    <a:pt x="996" y="44"/>
                    <a:pt x="887" y="1"/>
                    <a:pt x="76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5" name="Google Shape;9855;p98"/>
            <p:cNvSpPr/>
            <p:nvPr/>
          </p:nvSpPr>
          <p:spPr>
            <a:xfrm>
              <a:off x="11150720" y="913045"/>
              <a:ext cx="34093" cy="34589"/>
            </a:xfrm>
            <a:custGeom>
              <a:avLst/>
              <a:gdLst/>
              <a:ahLst/>
              <a:cxnLst/>
              <a:rect l="l" t="t" r="r" b="b"/>
              <a:pathLst>
                <a:path w="893" h="906" extrusionOk="0">
                  <a:moveTo>
                    <a:pt x="476" y="0"/>
                  </a:moveTo>
                  <a:cubicBezTo>
                    <a:pt x="432" y="0"/>
                    <a:pt x="383" y="10"/>
                    <a:pt x="331" y="33"/>
                  </a:cubicBezTo>
                  <a:cubicBezTo>
                    <a:pt x="1" y="185"/>
                    <a:pt x="217" y="906"/>
                    <a:pt x="528" y="906"/>
                  </a:cubicBezTo>
                  <a:cubicBezTo>
                    <a:pt x="593" y="906"/>
                    <a:pt x="661" y="874"/>
                    <a:pt x="730" y="800"/>
                  </a:cubicBezTo>
                  <a:lnTo>
                    <a:pt x="730" y="770"/>
                  </a:lnTo>
                  <a:cubicBezTo>
                    <a:pt x="892" y="527"/>
                    <a:pt x="793" y="0"/>
                    <a:pt x="47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6" name="Google Shape;9856;p98"/>
            <p:cNvSpPr/>
            <p:nvPr/>
          </p:nvSpPr>
          <p:spPr>
            <a:xfrm>
              <a:off x="10961092" y="604838"/>
              <a:ext cx="48104" cy="25770"/>
            </a:xfrm>
            <a:custGeom>
              <a:avLst/>
              <a:gdLst/>
              <a:ahLst/>
              <a:cxnLst/>
              <a:rect l="l" t="t" r="r" b="b"/>
              <a:pathLst>
                <a:path w="1260" h="675" extrusionOk="0">
                  <a:moveTo>
                    <a:pt x="706" y="0"/>
                  </a:moveTo>
                  <a:cubicBezTo>
                    <a:pt x="392" y="0"/>
                    <a:pt x="1" y="244"/>
                    <a:pt x="232" y="552"/>
                  </a:cubicBezTo>
                  <a:cubicBezTo>
                    <a:pt x="289" y="639"/>
                    <a:pt x="383" y="674"/>
                    <a:pt x="486" y="674"/>
                  </a:cubicBezTo>
                  <a:cubicBezTo>
                    <a:pt x="821" y="674"/>
                    <a:pt x="1260" y="296"/>
                    <a:pt x="907" y="61"/>
                  </a:cubicBezTo>
                  <a:lnTo>
                    <a:pt x="876" y="30"/>
                  </a:lnTo>
                  <a:cubicBezTo>
                    <a:pt x="826" y="10"/>
                    <a:pt x="767" y="0"/>
                    <a:pt x="706"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7" name="Google Shape;9857;p98"/>
            <p:cNvSpPr/>
            <p:nvPr/>
          </p:nvSpPr>
          <p:spPr>
            <a:xfrm>
              <a:off x="11160111" y="963783"/>
              <a:ext cx="45775" cy="25503"/>
            </a:xfrm>
            <a:custGeom>
              <a:avLst/>
              <a:gdLst/>
              <a:ahLst/>
              <a:cxnLst/>
              <a:rect l="l" t="t" r="r" b="b"/>
              <a:pathLst>
                <a:path w="1199" h="668" extrusionOk="0">
                  <a:moveTo>
                    <a:pt x="721" y="1"/>
                  </a:moveTo>
                  <a:cubicBezTo>
                    <a:pt x="387" y="1"/>
                    <a:pt x="0" y="311"/>
                    <a:pt x="300" y="546"/>
                  </a:cubicBezTo>
                  <a:cubicBezTo>
                    <a:pt x="300" y="546"/>
                    <a:pt x="300" y="577"/>
                    <a:pt x="331" y="577"/>
                  </a:cubicBezTo>
                  <a:cubicBezTo>
                    <a:pt x="410" y="639"/>
                    <a:pt x="521" y="667"/>
                    <a:pt x="633" y="667"/>
                  </a:cubicBezTo>
                  <a:cubicBezTo>
                    <a:pt x="910" y="667"/>
                    <a:pt x="1199" y="492"/>
                    <a:pt x="1068" y="208"/>
                  </a:cubicBezTo>
                  <a:cubicBezTo>
                    <a:pt x="1003" y="59"/>
                    <a:pt x="867" y="1"/>
                    <a:pt x="72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8" name="Google Shape;9858;p98"/>
            <p:cNvSpPr/>
            <p:nvPr/>
          </p:nvSpPr>
          <p:spPr>
            <a:xfrm>
              <a:off x="11011906" y="1089731"/>
              <a:ext cx="45126" cy="25312"/>
            </a:xfrm>
            <a:custGeom>
              <a:avLst/>
              <a:gdLst/>
              <a:ahLst/>
              <a:cxnLst/>
              <a:rect l="l" t="t" r="r" b="b"/>
              <a:pathLst>
                <a:path w="1182" h="663" extrusionOk="0">
                  <a:moveTo>
                    <a:pt x="582" y="1"/>
                  </a:moveTo>
                  <a:cubicBezTo>
                    <a:pt x="294" y="1"/>
                    <a:pt x="1" y="184"/>
                    <a:pt x="160" y="502"/>
                  </a:cubicBezTo>
                  <a:cubicBezTo>
                    <a:pt x="212" y="616"/>
                    <a:pt x="328" y="662"/>
                    <a:pt x="457" y="662"/>
                  </a:cubicBezTo>
                  <a:cubicBezTo>
                    <a:pt x="778" y="662"/>
                    <a:pt x="1181" y="374"/>
                    <a:pt x="896" y="133"/>
                  </a:cubicBezTo>
                  <a:lnTo>
                    <a:pt x="866" y="72"/>
                  </a:lnTo>
                  <a:cubicBezTo>
                    <a:pt x="786" y="24"/>
                    <a:pt x="684" y="1"/>
                    <a:pt x="582"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59" name="Google Shape;9859;p98"/>
            <p:cNvSpPr/>
            <p:nvPr/>
          </p:nvSpPr>
          <p:spPr>
            <a:xfrm>
              <a:off x="11349586" y="1158259"/>
              <a:ext cx="39017" cy="25846"/>
            </a:xfrm>
            <a:custGeom>
              <a:avLst/>
              <a:gdLst/>
              <a:ahLst/>
              <a:cxnLst/>
              <a:rect l="l" t="t" r="r" b="b"/>
              <a:pathLst>
                <a:path w="1022" h="677" extrusionOk="0">
                  <a:moveTo>
                    <a:pt x="547" y="1"/>
                  </a:moveTo>
                  <a:cubicBezTo>
                    <a:pt x="273" y="1"/>
                    <a:pt x="0" y="163"/>
                    <a:pt x="158" y="426"/>
                  </a:cubicBezTo>
                  <a:cubicBezTo>
                    <a:pt x="189" y="457"/>
                    <a:pt x="189" y="457"/>
                    <a:pt x="189" y="488"/>
                  </a:cubicBezTo>
                  <a:cubicBezTo>
                    <a:pt x="282" y="608"/>
                    <a:pt x="458" y="676"/>
                    <a:pt x="621" y="676"/>
                  </a:cubicBezTo>
                  <a:cubicBezTo>
                    <a:pt x="832" y="676"/>
                    <a:pt x="1022" y="563"/>
                    <a:pt x="987" y="304"/>
                  </a:cubicBezTo>
                  <a:cubicBezTo>
                    <a:pt x="961" y="93"/>
                    <a:pt x="753" y="1"/>
                    <a:pt x="54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0" name="Google Shape;9860;p98"/>
            <p:cNvSpPr/>
            <p:nvPr/>
          </p:nvSpPr>
          <p:spPr>
            <a:xfrm>
              <a:off x="11123461" y="1067626"/>
              <a:ext cx="46691" cy="25923"/>
            </a:xfrm>
            <a:custGeom>
              <a:avLst/>
              <a:gdLst/>
              <a:ahLst/>
              <a:cxnLst/>
              <a:rect l="l" t="t" r="r" b="b"/>
              <a:pathLst>
                <a:path w="1223" h="679" extrusionOk="0">
                  <a:moveTo>
                    <a:pt x="594" y="1"/>
                  </a:moveTo>
                  <a:cubicBezTo>
                    <a:pt x="303" y="1"/>
                    <a:pt x="0" y="197"/>
                    <a:pt x="185" y="497"/>
                  </a:cubicBezTo>
                  <a:cubicBezTo>
                    <a:pt x="254" y="627"/>
                    <a:pt x="377" y="679"/>
                    <a:pt x="507" y="679"/>
                  </a:cubicBezTo>
                  <a:cubicBezTo>
                    <a:pt x="840" y="679"/>
                    <a:pt x="1223" y="341"/>
                    <a:pt x="892" y="98"/>
                  </a:cubicBezTo>
                  <a:lnTo>
                    <a:pt x="861" y="68"/>
                  </a:lnTo>
                  <a:cubicBezTo>
                    <a:pt x="785" y="22"/>
                    <a:pt x="690" y="1"/>
                    <a:pt x="594"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1" name="Google Shape;9861;p98"/>
            <p:cNvSpPr/>
            <p:nvPr/>
          </p:nvSpPr>
          <p:spPr>
            <a:xfrm>
              <a:off x="11127966" y="1114546"/>
              <a:ext cx="33978" cy="33520"/>
            </a:xfrm>
            <a:custGeom>
              <a:avLst/>
              <a:gdLst/>
              <a:ahLst/>
              <a:cxnLst/>
              <a:rect l="l" t="t" r="r" b="b"/>
              <a:pathLst>
                <a:path w="890" h="878" extrusionOk="0">
                  <a:moveTo>
                    <a:pt x="406" y="1"/>
                  </a:moveTo>
                  <a:cubicBezTo>
                    <a:pt x="347" y="1"/>
                    <a:pt x="284" y="29"/>
                    <a:pt x="221" y="97"/>
                  </a:cubicBezTo>
                  <a:lnTo>
                    <a:pt x="159" y="128"/>
                  </a:lnTo>
                  <a:cubicBezTo>
                    <a:pt x="1" y="366"/>
                    <a:pt x="93" y="877"/>
                    <a:pt x="396" y="877"/>
                  </a:cubicBezTo>
                  <a:cubicBezTo>
                    <a:pt x="445" y="877"/>
                    <a:pt x="499" y="864"/>
                    <a:pt x="559" y="834"/>
                  </a:cubicBezTo>
                  <a:cubicBezTo>
                    <a:pt x="890" y="682"/>
                    <a:pt x="693" y="1"/>
                    <a:pt x="406"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2" name="Google Shape;9862;p98"/>
            <p:cNvSpPr/>
            <p:nvPr/>
          </p:nvSpPr>
          <p:spPr>
            <a:xfrm>
              <a:off x="11270254" y="1028647"/>
              <a:ext cx="34971" cy="30504"/>
            </a:xfrm>
            <a:custGeom>
              <a:avLst/>
              <a:gdLst/>
              <a:ahLst/>
              <a:cxnLst/>
              <a:rect l="l" t="t" r="r" b="b"/>
              <a:pathLst>
                <a:path w="916" h="799" extrusionOk="0">
                  <a:moveTo>
                    <a:pt x="420" y="0"/>
                  </a:moveTo>
                  <a:cubicBezTo>
                    <a:pt x="319" y="0"/>
                    <a:pt x="221" y="48"/>
                    <a:pt x="148" y="167"/>
                  </a:cubicBezTo>
                  <a:cubicBezTo>
                    <a:pt x="1" y="483"/>
                    <a:pt x="400" y="798"/>
                    <a:pt x="677" y="798"/>
                  </a:cubicBezTo>
                  <a:cubicBezTo>
                    <a:pt x="805" y="798"/>
                    <a:pt x="906" y="731"/>
                    <a:pt x="916" y="567"/>
                  </a:cubicBezTo>
                  <a:lnTo>
                    <a:pt x="916" y="505"/>
                  </a:lnTo>
                  <a:cubicBezTo>
                    <a:pt x="916" y="268"/>
                    <a:pt x="658" y="0"/>
                    <a:pt x="420"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3" name="Google Shape;9863;p98"/>
            <p:cNvSpPr/>
            <p:nvPr/>
          </p:nvSpPr>
          <p:spPr>
            <a:xfrm>
              <a:off x="11175382" y="1035366"/>
              <a:ext cx="35505" cy="32565"/>
            </a:xfrm>
            <a:custGeom>
              <a:avLst/>
              <a:gdLst/>
              <a:ahLst/>
              <a:cxnLst/>
              <a:rect l="l" t="t" r="r" b="b"/>
              <a:pathLst>
                <a:path w="930" h="853" extrusionOk="0">
                  <a:moveTo>
                    <a:pt x="438" y="1"/>
                  </a:moveTo>
                  <a:cubicBezTo>
                    <a:pt x="360" y="1"/>
                    <a:pt x="280" y="34"/>
                    <a:pt x="207" y="114"/>
                  </a:cubicBezTo>
                  <a:cubicBezTo>
                    <a:pt x="1" y="389"/>
                    <a:pt x="411" y="853"/>
                    <a:pt x="683" y="853"/>
                  </a:cubicBezTo>
                  <a:cubicBezTo>
                    <a:pt x="775" y="853"/>
                    <a:pt x="851" y="799"/>
                    <a:pt x="883" y="667"/>
                  </a:cubicBezTo>
                  <a:cubicBezTo>
                    <a:pt x="883" y="636"/>
                    <a:pt x="883" y="605"/>
                    <a:pt x="883" y="605"/>
                  </a:cubicBezTo>
                  <a:cubicBezTo>
                    <a:pt x="929" y="348"/>
                    <a:pt x="690" y="1"/>
                    <a:pt x="438" y="1"/>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4" name="Google Shape;9864;p98"/>
            <p:cNvSpPr/>
            <p:nvPr/>
          </p:nvSpPr>
          <p:spPr>
            <a:xfrm>
              <a:off x="11000720" y="811989"/>
              <a:ext cx="35467" cy="32069"/>
            </a:xfrm>
            <a:custGeom>
              <a:avLst/>
              <a:gdLst/>
              <a:ahLst/>
              <a:cxnLst/>
              <a:rect l="l" t="t" r="r" b="b"/>
              <a:pathLst>
                <a:path w="929" h="840" extrusionOk="0">
                  <a:moveTo>
                    <a:pt x="452" y="0"/>
                  </a:moveTo>
                  <a:cubicBezTo>
                    <a:pt x="369" y="0"/>
                    <a:pt x="284" y="38"/>
                    <a:pt x="207" y="131"/>
                  </a:cubicBezTo>
                  <a:cubicBezTo>
                    <a:pt x="1" y="383"/>
                    <a:pt x="392" y="839"/>
                    <a:pt x="668" y="839"/>
                  </a:cubicBezTo>
                  <a:cubicBezTo>
                    <a:pt x="762" y="839"/>
                    <a:pt x="843" y="786"/>
                    <a:pt x="882" y="653"/>
                  </a:cubicBezTo>
                  <a:cubicBezTo>
                    <a:pt x="882" y="622"/>
                    <a:pt x="882" y="622"/>
                    <a:pt x="882" y="592"/>
                  </a:cubicBezTo>
                  <a:cubicBezTo>
                    <a:pt x="928" y="339"/>
                    <a:pt x="699" y="0"/>
                    <a:pt x="452"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5" name="Google Shape;9865;p98"/>
            <p:cNvSpPr/>
            <p:nvPr/>
          </p:nvSpPr>
          <p:spPr>
            <a:xfrm>
              <a:off x="11227457" y="1142301"/>
              <a:ext cx="45049" cy="25579"/>
            </a:xfrm>
            <a:custGeom>
              <a:avLst/>
              <a:gdLst/>
              <a:ahLst/>
              <a:cxnLst/>
              <a:rect l="l" t="t" r="r" b="b"/>
              <a:pathLst>
                <a:path w="1180" h="670" extrusionOk="0">
                  <a:moveTo>
                    <a:pt x="577" y="0"/>
                  </a:moveTo>
                  <a:cubicBezTo>
                    <a:pt x="297" y="0"/>
                    <a:pt x="0" y="166"/>
                    <a:pt x="133" y="476"/>
                  </a:cubicBezTo>
                  <a:cubicBezTo>
                    <a:pt x="198" y="615"/>
                    <a:pt x="329" y="670"/>
                    <a:pt x="471" y="670"/>
                  </a:cubicBezTo>
                  <a:cubicBezTo>
                    <a:pt x="799" y="670"/>
                    <a:pt x="1179" y="374"/>
                    <a:pt x="900" y="138"/>
                  </a:cubicBezTo>
                  <a:cubicBezTo>
                    <a:pt x="900" y="138"/>
                    <a:pt x="870" y="107"/>
                    <a:pt x="870" y="77"/>
                  </a:cubicBezTo>
                  <a:cubicBezTo>
                    <a:pt x="792" y="25"/>
                    <a:pt x="686" y="0"/>
                    <a:pt x="577" y="0"/>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6" name="Google Shape;9866;p98"/>
            <p:cNvSpPr/>
            <p:nvPr/>
          </p:nvSpPr>
          <p:spPr>
            <a:xfrm>
              <a:off x="11267696" y="969777"/>
              <a:ext cx="45928" cy="25808"/>
            </a:xfrm>
            <a:custGeom>
              <a:avLst/>
              <a:gdLst/>
              <a:ahLst/>
              <a:cxnLst/>
              <a:rect l="l" t="t" r="r" b="b"/>
              <a:pathLst>
                <a:path w="1203" h="676" extrusionOk="0">
                  <a:moveTo>
                    <a:pt x="727" y="1"/>
                  </a:moveTo>
                  <a:cubicBezTo>
                    <a:pt x="397" y="1"/>
                    <a:pt x="0" y="310"/>
                    <a:pt x="307" y="573"/>
                  </a:cubicBezTo>
                  <a:lnTo>
                    <a:pt x="338" y="604"/>
                  </a:lnTo>
                  <a:cubicBezTo>
                    <a:pt x="410" y="652"/>
                    <a:pt x="507" y="675"/>
                    <a:pt x="608" y="675"/>
                  </a:cubicBezTo>
                  <a:cubicBezTo>
                    <a:pt x="892" y="675"/>
                    <a:pt x="1203" y="492"/>
                    <a:pt x="1044" y="174"/>
                  </a:cubicBezTo>
                  <a:cubicBezTo>
                    <a:pt x="982" y="51"/>
                    <a:pt x="860" y="1"/>
                    <a:pt x="727" y="1"/>
                  </a:cubicBezTo>
                  <a:close/>
                </a:path>
              </a:pathLst>
            </a:custGeom>
            <a:solidFill>
              <a:srgbClr val="83411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7" name="Google Shape;9867;p98"/>
            <p:cNvSpPr/>
            <p:nvPr/>
          </p:nvSpPr>
          <p:spPr>
            <a:xfrm>
              <a:off x="11084596" y="951108"/>
              <a:ext cx="36918" cy="34016"/>
            </a:xfrm>
            <a:custGeom>
              <a:avLst/>
              <a:gdLst/>
              <a:ahLst/>
              <a:cxnLst/>
              <a:rect l="l" t="t" r="r" b="b"/>
              <a:pathLst>
                <a:path w="967" h="891" extrusionOk="0">
                  <a:moveTo>
                    <a:pt x="412" y="0"/>
                  </a:moveTo>
                  <a:cubicBezTo>
                    <a:pt x="348" y="0"/>
                    <a:pt x="282" y="33"/>
                    <a:pt x="221" y="110"/>
                  </a:cubicBezTo>
                  <a:cubicBezTo>
                    <a:pt x="190" y="110"/>
                    <a:pt x="190" y="141"/>
                    <a:pt x="159" y="141"/>
                  </a:cubicBezTo>
                  <a:cubicBezTo>
                    <a:pt x="1" y="379"/>
                    <a:pt x="115" y="890"/>
                    <a:pt x="425" y="890"/>
                  </a:cubicBezTo>
                  <a:cubicBezTo>
                    <a:pt x="475" y="890"/>
                    <a:pt x="530" y="877"/>
                    <a:pt x="589" y="847"/>
                  </a:cubicBezTo>
                  <a:cubicBezTo>
                    <a:pt x="967" y="671"/>
                    <a:pt x="705" y="0"/>
                    <a:pt x="412"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8" name="Google Shape;9868;p98"/>
            <p:cNvSpPr/>
            <p:nvPr/>
          </p:nvSpPr>
          <p:spPr>
            <a:xfrm>
              <a:off x="11205734" y="1010970"/>
              <a:ext cx="35047" cy="33787"/>
            </a:xfrm>
            <a:custGeom>
              <a:avLst/>
              <a:gdLst/>
              <a:ahLst/>
              <a:cxnLst/>
              <a:rect l="l" t="t" r="r" b="b"/>
              <a:pathLst>
                <a:path w="918" h="885" extrusionOk="0">
                  <a:moveTo>
                    <a:pt x="491" y="0"/>
                  </a:moveTo>
                  <a:cubicBezTo>
                    <a:pt x="443" y="0"/>
                    <a:pt x="391" y="15"/>
                    <a:pt x="333" y="47"/>
                  </a:cubicBezTo>
                  <a:lnTo>
                    <a:pt x="303" y="78"/>
                  </a:lnTo>
                  <a:cubicBezTo>
                    <a:pt x="44" y="279"/>
                    <a:pt x="0" y="885"/>
                    <a:pt x="375" y="885"/>
                  </a:cubicBezTo>
                  <a:cubicBezTo>
                    <a:pt x="400" y="885"/>
                    <a:pt x="427" y="882"/>
                    <a:pt x="456" y="876"/>
                  </a:cubicBezTo>
                  <a:cubicBezTo>
                    <a:pt x="917" y="822"/>
                    <a:pt x="851" y="0"/>
                    <a:pt x="491"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69" name="Google Shape;9869;p98"/>
            <p:cNvSpPr/>
            <p:nvPr/>
          </p:nvSpPr>
          <p:spPr>
            <a:xfrm>
              <a:off x="11057643" y="971342"/>
              <a:ext cx="45889" cy="26304"/>
            </a:xfrm>
            <a:custGeom>
              <a:avLst/>
              <a:gdLst/>
              <a:ahLst/>
              <a:cxnLst/>
              <a:rect l="l" t="t" r="r" b="b"/>
              <a:pathLst>
                <a:path w="1202" h="689" extrusionOk="0">
                  <a:moveTo>
                    <a:pt x="595" y="0"/>
                  </a:moveTo>
                  <a:cubicBezTo>
                    <a:pt x="311" y="0"/>
                    <a:pt x="0" y="184"/>
                    <a:pt x="159" y="502"/>
                  </a:cubicBezTo>
                  <a:cubicBezTo>
                    <a:pt x="230" y="635"/>
                    <a:pt x="358" y="688"/>
                    <a:pt x="493" y="688"/>
                  </a:cubicBezTo>
                  <a:cubicBezTo>
                    <a:pt x="824" y="688"/>
                    <a:pt x="1202" y="364"/>
                    <a:pt x="896" y="102"/>
                  </a:cubicBezTo>
                  <a:lnTo>
                    <a:pt x="865" y="72"/>
                  </a:lnTo>
                  <a:cubicBezTo>
                    <a:pt x="793" y="23"/>
                    <a:pt x="696" y="0"/>
                    <a:pt x="595" y="0"/>
                  </a:cubicBezTo>
                  <a:close/>
                </a:path>
              </a:pathLst>
            </a:custGeom>
            <a:solidFill>
              <a:srgbClr val="9F4E2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0" name="Google Shape;9870;p98"/>
            <p:cNvSpPr/>
            <p:nvPr/>
          </p:nvSpPr>
          <p:spPr>
            <a:xfrm>
              <a:off x="11280561" y="1189488"/>
              <a:ext cx="34512" cy="30886"/>
            </a:xfrm>
            <a:custGeom>
              <a:avLst/>
              <a:gdLst/>
              <a:ahLst/>
              <a:cxnLst/>
              <a:rect l="l" t="t" r="r" b="b"/>
              <a:pathLst>
                <a:path w="904" h="809" extrusionOk="0">
                  <a:moveTo>
                    <a:pt x="251" y="1"/>
                  </a:moveTo>
                  <a:cubicBezTo>
                    <a:pt x="118" y="1"/>
                    <a:pt x="11" y="73"/>
                    <a:pt x="1" y="253"/>
                  </a:cubicBezTo>
                  <a:lnTo>
                    <a:pt x="1" y="315"/>
                  </a:lnTo>
                  <a:cubicBezTo>
                    <a:pt x="1" y="547"/>
                    <a:pt x="263" y="809"/>
                    <a:pt x="486" y="809"/>
                  </a:cubicBezTo>
                  <a:cubicBezTo>
                    <a:pt x="587" y="809"/>
                    <a:pt x="680" y="755"/>
                    <a:pt x="738" y="622"/>
                  </a:cubicBezTo>
                  <a:cubicBezTo>
                    <a:pt x="903" y="311"/>
                    <a:pt x="525" y="1"/>
                    <a:pt x="251"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1" name="Google Shape;9871;p98"/>
            <p:cNvSpPr/>
            <p:nvPr/>
          </p:nvSpPr>
          <p:spPr>
            <a:xfrm>
              <a:off x="11026299" y="696808"/>
              <a:ext cx="35123" cy="33596"/>
            </a:xfrm>
            <a:custGeom>
              <a:avLst/>
              <a:gdLst/>
              <a:ahLst/>
              <a:cxnLst/>
              <a:rect l="l" t="t" r="r" b="b"/>
              <a:pathLst>
                <a:path w="920" h="880" extrusionOk="0">
                  <a:moveTo>
                    <a:pt x="493" y="0"/>
                  </a:moveTo>
                  <a:cubicBezTo>
                    <a:pt x="445" y="0"/>
                    <a:pt x="392" y="15"/>
                    <a:pt x="335" y="47"/>
                  </a:cubicBezTo>
                  <a:lnTo>
                    <a:pt x="305" y="77"/>
                  </a:lnTo>
                  <a:cubicBezTo>
                    <a:pt x="41" y="283"/>
                    <a:pt x="1" y="880"/>
                    <a:pt x="399" y="880"/>
                  </a:cubicBezTo>
                  <a:cubicBezTo>
                    <a:pt x="418" y="880"/>
                    <a:pt x="437" y="879"/>
                    <a:pt x="458" y="876"/>
                  </a:cubicBezTo>
                  <a:cubicBezTo>
                    <a:pt x="919" y="822"/>
                    <a:pt x="853" y="0"/>
                    <a:pt x="493"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2" name="Google Shape;9872;p98"/>
            <p:cNvSpPr/>
            <p:nvPr/>
          </p:nvSpPr>
          <p:spPr>
            <a:xfrm>
              <a:off x="11084100" y="737619"/>
              <a:ext cx="39514" cy="25235"/>
            </a:xfrm>
            <a:custGeom>
              <a:avLst/>
              <a:gdLst/>
              <a:ahLst/>
              <a:cxnLst/>
              <a:rect l="l" t="t" r="r" b="b"/>
              <a:pathLst>
                <a:path w="1035" h="661" extrusionOk="0">
                  <a:moveTo>
                    <a:pt x="537" y="1"/>
                  </a:moveTo>
                  <a:cubicBezTo>
                    <a:pt x="263" y="1"/>
                    <a:pt x="0" y="162"/>
                    <a:pt x="172" y="421"/>
                  </a:cubicBezTo>
                  <a:cubicBezTo>
                    <a:pt x="172" y="421"/>
                    <a:pt x="172" y="452"/>
                    <a:pt x="203" y="482"/>
                  </a:cubicBezTo>
                  <a:cubicBezTo>
                    <a:pt x="287" y="594"/>
                    <a:pt x="471" y="661"/>
                    <a:pt x="643" y="661"/>
                  </a:cubicBezTo>
                  <a:cubicBezTo>
                    <a:pt x="849" y="661"/>
                    <a:pt x="1035" y="564"/>
                    <a:pt x="1001" y="329"/>
                  </a:cubicBezTo>
                  <a:cubicBezTo>
                    <a:pt x="974" y="100"/>
                    <a:pt x="752" y="1"/>
                    <a:pt x="537" y="1"/>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873" name="Google Shape;9873;p98"/>
            <p:cNvSpPr/>
            <p:nvPr/>
          </p:nvSpPr>
          <p:spPr>
            <a:xfrm>
              <a:off x="10995490" y="524398"/>
              <a:ext cx="36918" cy="34016"/>
            </a:xfrm>
            <a:custGeom>
              <a:avLst/>
              <a:gdLst/>
              <a:ahLst/>
              <a:cxnLst/>
              <a:rect l="l" t="t" r="r" b="b"/>
              <a:pathLst>
                <a:path w="967" h="891" extrusionOk="0">
                  <a:moveTo>
                    <a:pt x="396" y="0"/>
                  </a:moveTo>
                  <a:cubicBezTo>
                    <a:pt x="327" y="0"/>
                    <a:pt x="257" y="33"/>
                    <a:pt x="190" y="110"/>
                  </a:cubicBezTo>
                  <a:lnTo>
                    <a:pt x="160" y="141"/>
                  </a:lnTo>
                  <a:cubicBezTo>
                    <a:pt x="1" y="379"/>
                    <a:pt x="116" y="890"/>
                    <a:pt x="425" y="890"/>
                  </a:cubicBezTo>
                  <a:cubicBezTo>
                    <a:pt x="475" y="890"/>
                    <a:pt x="530" y="877"/>
                    <a:pt x="590" y="847"/>
                  </a:cubicBezTo>
                  <a:cubicBezTo>
                    <a:pt x="967" y="671"/>
                    <a:pt x="705" y="0"/>
                    <a:pt x="396" y="0"/>
                  </a:cubicBezTo>
                  <a:close/>
                </a:path>
              </a:pathLst>
            </a:custGeom>
            <a:solidFill>
              <a:srgbClr val="14130B"/>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6427"/>
                                        </p:tgtEl>
                                        <p:attrNameLst>
                                          <p:attrName>style.visibility</p:attrName>
                                        </p:attrNameLst>
                                      </p:cBhvr>
                                      <p:to>
                                        <p:strVal val="visible"/>
                                      </p:to>
                                    </p:set>
                                    <p:animEffect transition="in" filter="plus(in)">
                                      <p:cBhvr>
                                        <p:cTn id="7" dur="2000"/>
                                        <p:tgtEl>
                                          <p:spTgt spid="64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6427" grpId="0"/>
      <p:bldP spid="642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
          <p:cNvSpPr/>
          <p:nvPr>
            <p:ph type="subTitle" idx="1"/>
          </p:nvPr>
        </p:nvSpPr>
        <p:spPr>
          <a:xfrm>
            <a:off x="752475" y="1216660"/>
            <a:ext cx="7514590" cy="3326130"/>
          </a:xfrm>
        </p:spPr>
        <p:txBody>
          <a:bodyPr/>
          <a:p>
            <a:pPr marL="469900" indent="-342900">
              <a:buFont typeface="+mj-lt"/>
              <a:buAutoNum type="arabicPeriod"/>
            </a:pPr>
            <a:r>
              <a:rPr lang="en-US">
                <a:latin typeface="+mj-lt"/>
                <a:cs typeface="+mj-lt"/>
              </a:rPr>
              <a:t>Không tìm thấy các sản phẩm mình  mong muốn</a:t>
            </a:r>
            <a:endParaRPr lang="en-US">
              <a:latin typeface="+mj-lt"/>
              <a:cs typeface="+mj-lt"/>
            </a:endParaRPr>
          </a:p>
          <a:p>
            <a:pPr marL="469900" indent="-342900">
              <a:buFont typeface="+mj-lt"/>
              <a:buAutoNum type="arabicPeriod"/>
            </a:pPr>
            <a:endParaRPr lang="en-US">
              <a:latin typeface="+mj-lt"/>
              <a:cs typeface="+mj-lt"/>
            </a:endParaRPr>
          </a:p>
          <a:p>
            <a:pPr marL="469900" indent="-342900">
              <a:buFont typeface="+mj-lt"/>
              <a:buAutoNum type="arabicPeriod"/>
            </a:pPr>
            <a:r>
              <a:rPr lang="en-US">
                <a:latin typeface="+mj-lt"/>
                <a:cs typeface="+mj-lt"/>
              </a:rPr>
              <a:t>Phải đợi vận chuyển hàng trong một khoảng thời gian dài</a:t>
            </a:r>
            <a:endParaRPr lang="en-US">
              <a:latin typeface="+mj-lt"/>
              <a:cs typeface="+mj-lt"/>
            </a:endParaRPr>
          </a:p>
          <a:p>
            <a:pPr marL="469900" indent="-342900">
              <a:buFont typeface="+mj-lt"/>
              <a:buAutoNum type="arabicPeriod"/>
            </a:pPr>
            <a:endParaRPr lang="en-US">
              <a:latin typeface="+mj-lt"/>
              <a:cs typeface="+mj-lt"/>
            </a:endParaRPr>
          </a:p>
          <a:p>
            <a:pPr marL="469900" indent="-342900">
              <a:buFont typeface="+mj-lt"/>
              <a:buAutoNum type="arabicPeriod"/>
            </a:pPr>
            <a:r>
              <a:rPr lang="en-US">
                <a:latin typeface="+mj-lt"/>
                <a:cs typeface="+mj-lt"/>
              </a:rPr>
              <a:t>Việc mua hàng đôi lúc bị vận chuyển sai trong lúc mua hàng</a:t>
            </a:r>
            <a:endParaRPr lang="en-US">
              <a:latin typeface="+mj-lt"/>
              <a:cs typeface="+mj-lt"/>
            </a:endParaRPr>
          </a:p>
          <a:p>
            <a:pPr marL="469900" indent="-342900">
              <a:buFont typeface="+mj-lt"/>
              <a:buAutoNum type="arabicPeriod"/>
            </a:pPr>
            <a:endParaRPr lang="en-US">
              <a:latin typeface="+mj-lt"/>
              <a:cs typeface="+mj-lt"/>
            </a:endParaRPr>
          </a:p>
          <a:p>
            <a:pPr marL="469900" indent="-342900">
              <a:buFont typeface="+mj-lt"/>
              <a:buAutoNum type="arabicPeriod"/>
            </a:pPr>
            <a:r>
              <a:rPr lang="en-US">
                <a:latin typeface="+mj-lt"/>
                <a:cs typeface="+mj-lt"/>
              </a:rPr>
              <a:t>Sản phẩm không giống như hình ảnh 100%</a:t>
            </a:r>
            <a:endParaRPr lang="en-US">
              <a:latin typeface="+mj-lt"/>
              <a:cs typeface="+mj-lt"/>
            </a:endParaRPr>
          </a:p>
          <a:p>
            <a:pPr marL="469900" indent="-342900">
              <a:buFont typeface="+mj-lt"/>
              <a:buAutoNum type="arabicPeriod"/>
            </a:pPr>
            <a:endParaRPr lang="en-US">
              <a:latin typeface="+mj-lt"/>
              <a:cs typeface="+mj-lt"/>
            </a:endParaRPr>
          </a:p>
          <a:p>
            <a:pPr marL="469900" indent="-342900">
              <a:buFont typeface="+mj-lt"/>
              <a:buAutoNum type="arabicPeriod"/>
            </a:pPr>
            <a:r>
              <a:rPr lang="en-US">
                <a:latin typeface="+mj-lt"/>
                <a:cs typeface="+mj-lt"/>
              </a:rPr>
              <a:t>Không hợp khẩu vị với người tiêu dùng</a:t>
            </a:r>
            <a:endParaRPr lang="en-US">
              <a:latin typeface="+mj-lt"/>
              <a:cs typeface="+mj-lt"/>
            </a:endParaRPr>
          </a:p>
          <a:p>
            <a:pPr marL="469900" indent="-342900">
              <a:buFont typeface="+mj-lt"/>
              <a:buAutoNum type="arabicPeriod"/>
            </a:pPr>
            <a:endParaRPr lang="en-US">
              <a:latin typeface="+mj-lt"/>
              <a:cs typeface="+mj-lt"/>
            </a:endParaRPr>
          </a:p>
          <a:p>
            <a:pPr marL="469900" indent="-342900">
              <a:buFont typeface="+mj-lt"/>
              <a:buAutoNum type="arabicPeriod"/>
            </a:pPr>
            <a:r>
              <a:rPr lang="en-US">
                <a:latin typeface="+mj-lt"/>
                <a:cs typeface="+mj-lt"/>
              </a:rPr>
              <a:t>Giành thời gian để săn các mã giảm giá</a:t>
            </a:r>
            <a:endParaRPr lang="en-US">
              <a:latin typeface="+mj-lt"/>
              <a:cs typeface="+mj-lt"/>
            </a:endParaRPr>
          </a:p>
          <a:p>
            <a:pPr marL="469900" indent="-342900">
              <a:buFont typeface="+mj-lt"/>
              <a:buAutoNum type="arabicPeriod"/>
            </a:pPr>
            <a:endParaRPr lang="en-US" sz="1300">
              <a:latin typeface="Times New Roman" panose="02020603050405020304" charset="0"/>
              <a:cs typeface="Times New Roman" panose="02020603050405020304" charset="0"/>
            </a:endParaRPr>
          </a:p>
          <a:p>
            <a:pPr marL="469900" indent="-342900">
              <a:buFont typeface="+mj-lt"/>
              <a:buAutoNum type="arabicPeriod"/>
            </a:pPr>
            <a:endParaRPr lang="en-US" sz="1300">
              <a:latin typeface="Times New Roman" panose="02020603050405020304" charset="0"/>
              <a:cs typeface="Times New Roman" panose="02020603050405020304" charset="0"/>
            </a:endParaRPr>
          </a:p>
        </p:txBody>
      </p:sp>
      <p:sp>
        <p:nvSpPr>
          <p:cNvPr id="3" name="Title 2"/>
          <p:cNvSpPr/>
          <p:nvPr>
            <p:ph type="title"/>
          </p:nvPr>
        </p:nvSpPr>
        <p:spPr>
          <a:xfrm>
            <a:off x="34925" y="483870"/>
            <a:ext cx="4004310" cy="630555"/>
          </a:xfrm>
        </p:spPr>
        <p:txBody>
          <a:bodyPr/>
          <a:p>
            <a:r>
              <a:rPr lang="en-US"/>
              <a:t>Nhược Điểm</a:t>
            </a:r>
            <a:endParaRPr lang="en-US"/>
          </a:p>
        </p:txBody>
      </p:sp>
      <p:grpSp>
        <p:nvGrpSpPr>
          <p:cNvPr id="8846" name="Google Shape;8846;p91"/>
          <p:cNvGrpSpPr/>
          <p:nvPr/>
        </p:nvGrpSpPr>
        <p:grpSpPr>
          <a:xfrm flipH="1">
            <a:off x="6083706" y="1461848"/>
            <a:ext cx="2740256" cy="3062436"/>
            <a:chOff x="187737" y="3112831"/>
            <a:chExt cx="1607377" cy="1796361"/>
          </a:xfrm>
        </p:grpSpPr>
        <p:sp>
          <p:nvSpPr>
            <p:cNvPr id="8847" name="Google Shape;8847;p91"/>
            <p:cNvSpPr/>
            <p:nvPr/>
          </p:nvSpPr>
          <p:spPr>
            <a:xfrm rot="-4479365" flipH="1">
              <a:off x="306051" y="3299204"/>
              <a:ext cx="1370747" cy="1290666"/>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8848" name="Google Shape;8848;p91"/>
            <p:cNvGrpSpPr/>
            <p:nvPr/>
          </p:nvGrpSpPr>
          <p:grpSpPr>
            <a:xfrm flipH="1">
              <a:off x="848127" y="3982888"/>
              <a:ext cx="858984" cy="926304"/>
              <a:chOff x="-1257406" y="382134"/>
              <a:chExt cx="1151144" cy="1241361"/>
            </a:xfrm>
          </p:grpSpPr>
          <p:sp>
            <p:nvSpPr>
              <p:cNvPr id="8849" name="Google Shape;8849;p91"/>
              <p:cNvSpPr/>
              <p:nvPr/>
            </p:nvSpPr>
            <p:spPr>
              <a:xfrm rot="2500418" flipH="1">
                <a:off x="-1071749" y="547276"/>
                <a:ext cx="801048" cy="799520"/>
              </a:xfrm>
              <a:custGeom>
                <a:avLst/>
                <a:gdLst/>
                <a:ahLst/>
                <a:cxnLst/>
                <a:rect l="l" t="t" r="r" b="b"/>
                <a:pathLst>
                  <a:path w="142123" h="141852" extrusionOk="0">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0" name="Google Shape;8850;p91"/>
              <p:cNvSpPr/>
              <p:nvPr/>
            </p:nvSpPr>
            <p:spPr>
              <a:xfrm rot="2500418" flipH="1">
                <a:off x="-382771" y="1122490"/>
                <a:ext cx="18211" cy="20770"/>
              </a:xfrm>
              <a:custGeom>
                <a:avLst/>
                <a:gdLst/>
                <a:ahLst/>
                <a:cxnLst/>
                <a:rect l="l" t="t" r="r" b="b"/>
                <a:pathLst>
                  <a:path w="3231" h="3685" extrusionOk="0">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1" name="Google Shape;8851;p91"/>
              <p:cNvSpPr/>
              <p:nvPr/>
            </p:nvSpPr>
            <p:spPr>
              <a:xfrm rot="2500418" flipH="1">
                <a:off x="-372619" y="1103914"/>
                <a:ext cx="20426" cy="15438"/>
              </a:xfrm>
              <a:custGeom>
                <a:avLst/>
                <a:gdLst/>
                <a:ahLst/>
                <a:cxnLst/>
                <a:rect l="l" t="t" r="r" b="b"/>
                <a:pathLst>
                  <a:path w="3624" h="2739" extrusionOk="0">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2" name="Google Shape;8852;p91"/>
              <p:cNvSpPr/>
              <p:nvPr/>
            </p:nvSpPr>
            <p:spPr>
              <a:xfrm rot="2500418" flipH="1">
                <a:off x="-373352" y="1060299"/>
                <a:ext cx="30723" cy="26119"/>
              </a:xfrm>
              <a:custGeom>
                <a:avLst/>
                <a:gdLst/>
                <a:ahLst/>
                <a:cxnLst/>
                <a:rect l="l" t="t" r="r" b="b"/>
                <a:pathLst>
                  <a:path w="5451" h="4634" extrusionOk="0">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3" name="Google Shape;8853;p91"/>
              <p:cNvSpPr/>
              <p:nvPr/>
            </p:nvSpPr>
            <p:spPr>
              <a:xfrm rot="2500418" flipH="1">
                <a:off x="-407366" y="1077024"/>
                <a:ext cx="28452" cy="23695"/>
              </a:xfrm>
              <a:custGeom>
                <a:avLst/>
                <a:gdLst/>
                <a:ahLst/>
                <a:cxnLst/>
                <a:rect l="l" t="t" r="r" b="b"/>
                <a:pathLst>
                  <a:path w="5048" h="4204" extrusionOk="0">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4" name="Google Shape;8854;p91"/>
              <p:cNvSpPr/>
              <p:nvPr/>
            </p:nvSpPr>
            <p:spPr>
              <a:xfrm rot="2500418" flipH="1">
                <a:off x="-383245" y="1038856"/>
                <a:ext cx="11385" cy="11988"/>
              </a:xfrm>
              <a:custGeom>
                <a:avLst/>
                <a:gdLst/>
                <a:ahLst/>
                <a:cxnLst/>
                <a:rect l="l" t="t" r="r" b="b"/>
                <a:pathLst>
                  <a:path w="2020" h="2127" extrusionOk="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5" name="Google Shape;8855;p91"/>
              <p:cNvSpPr/>
              <p:nvPr/>
            </p:nvSpPr>
            <p:spPr>
              <a:xfrm rot="2500418" flipH="1">
                <a:off x="-371145" y="993110"/>
                <a:ext cx="23904" cy="26333"/>
              </a:xfrm>
              <a:custGeom>
                <a:avLst/>
                <a:gdLst/>
                <a:ahLst/>
                <a:cxnLst/>
                <a:rect l="l" t="t" r="r" b="b"/>
                <a:pathLst>
                  <a:path w="4241" h="4672" extrusionOk="0">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6" name="Google Shape;8856;p91"/>
              <p:cNvSpPr/>
              <p:nvPr/>
            </p:nvSpPr>
            <p:spPr>
              <a:xfrm rot="2500418" flipH="1">
                <a:off x="-380382" y="949940"/>
                <a:ext cx="38693" cy="36405"/>
              </a:xfrm>
              <a:custGeom>
                <a:avLst/>
                <a:gdLst/>
                <a:ahLst/>
                <a:cxnLst/>
                <a:rect l="l" t="t" r="r" b="b"/>
                <a:pathLst>
                  <a:path w="6865" h="6459" extrusionOk="0">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7" name="Google Shape;8857;p91"/>
              <p:cNvSpPr/>
              <p:nvPr/>
            </p:nvSpPr>
            <p:spPr>
              <a:xfrm rot="2500418" flipH="1">
                <a:off x="-421170" y="990136"/>
                <a:ext cx="24484" cy="19907"/>
              </a:xfrm>
              <a:custGeom>
                <a:avLst/>
                <a:gdLst/>
                <a:ahLst/>
                <a:cxnLst/>
                <a:rect l="l" t="t" r="r" b="b"/>
                <a:pathLst>
                  <a:path w="4344" h="3532" extrusionOk="0">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8" name="Google Shape;8858;p91"/>
              <p:cNvSpPr/>
              <p:nvPr/>
            </p:nvSpPr>
            <p:spPr>
              <a:xfrm rot="2500418" flipH="1">
                <a:off x="-348035" y="1023782"/>
                <a:ext cx="23255" cy="18910"/>
              </a:xfrm>
              <a:custGeom>
                <a:avLst/>
                <a:gdLst/>
                <a:ahLst/>
                <a:cxnLst/>
                <a:rect l="l" t="t" r="r" b="b"/>
                <a:pathLst>
                  <a:path w="4126" h="3355" extrusionOk="0">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59" name="Google Shape;8859;p91"/>
              <p:cNvSpPr/>
              <p:nvPr/>
            </p:nvSpPr>
            <p:spPr>
              <a:xfrm rot="2500418" flipH="1">
                <a:off x="-417172" y="1167164"/>
                <a:ext cx="14795" cy="10794"/>
              </a:xfrm>
              <a:custGeom>
                <a:avLst/>
                <a:gdLst/>
                <a:ahLst/>
                <a:cxnLst/>
                <a:rect l="l" t="t" r="r" b="b"/>
                <a:pathLst>
                  <a:path w="2625" h="1915" extrusionOk="0">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0" name="Google Shape;8860;p91"/>
              <p:cNvSpPr/>
              <p:nvPr/>
            </p:nvSpPr>
            <p:spPr>
              <a:xfrm rot="2500418" flipH="1">
                <a:off x="-419440" y="1134229"/>
                <a:ext cx="15939" cy="13753"/>
              </a:xfrm>
              <a:custGeom>
                <a:avLst/>
                <a:gdLst/>
                <a:ahLst/>
                <a:cxnLst/>
                <a:rect l="l" t="t" r="r" b="b"/>
                <a:pathLst>
                  <a:path w="2828" h="2440" extrusionOk="0">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1" name="Google Shape;8861;p91"/>
              <p:cNvSpPr/>
              <p:nvPr/>
            </p:nvSpPr>
            <p:spPr>
              <a:xfrm rot="2500418" flipH="1">
                <a:off x="-456841" y="1168537"/>
                <a:ext cx="14795" cy="11588"/>
              </a:xfrm>
              <a:custGeom>
                <a:avLst/>
                <a:gdLst/>
                <a:ahLst/>
                <a:cxnLst/>
                <a:rect l="l" t="t" r="r" b="b"/>
                <a:pathLst>
                  <a:path w="2625" h="2056" extrusionOk="0">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2" name="Google Shape;8862;p91"/>
              <p:cNvSpPr/>
              <p:nvPr/>
            </p:nvSpPr>
            <p:spPr>
              <a:xfrm rot="2500418" flipH="1">
                <a:off x="-474244" y="1207404"/>
                <a:ext cx="9108" cy="8415"/>
              </a:xfrm>
              <a:custGeom>
                <a:avLst/>
                <a:gdLst/>
                <a:ahLst/>
                <a:cxnLst/>
                <a:rect l="l" t="t" r="r" b="b"/>
                <a:pathLst>
                  <a:path w="1616" h="1493" extrusionOk="0">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3" name="Google Shape;8863;p91"/>
              <p:cNvSpPr/>
              <p:nvPr/>
            </p:nvSpPr>
            <p:spPr>
              <a:xfrm rot="2500418" flipH="1">
                <a:off x="-458911" y="1111143"/>
                <a:ext cx="23441" cy="17980"/>
              </a:xfrm>
              <a:custGeom>
                <a:avLst/>
                <a:gdLst/>
                <a:ahLst/>
                <a:cxnLst/>
                <a:rect l="l" t="t" r="r" b="b"/>
                <a:pathLst>
                  <a:path w="4159" h="3190" extrusionOk="0">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4" name="Google Shape;8864;p91"/>
              <p:cNvSpPr/>
              <p:nvPr/>
            </p:nvSpPr>
            <p:spPr>
              <a:xfrm rot="2500418" flipH="1">
                <a:off x="-426767" y="1211196"/>
                <a:ext cx="6831" cy="6262"/>
              </a:xfrm>
              <a:custGeom>
                <a:avLst/>
                <a:gdLst/>
                <a:ahLst/>
                <a:cxnLst/>
                <a:rect l="l" t="t" r="r" b="b"/>
                <a:pathLst>
                  <a:path w="1212" h="1111" extrusionOk="0">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5" name="Google Shape;8865;p91"/>
              <p:cNvSpPr/>
              <p:nvPr/>
            </p:nvSpPr>
            <p:spPr>
              <a:xfrm rot="2500418" flipH="1">
                <a:off x="-462880" y="1029052"/>
                <a:ext cx="28452" cy="25324"/>
              </a:xfrm>
              <a:custGeom>
                <a:avLst/>
                <a:gdLst/>
                <a:ahLst/>
                <a:cxnLst/>
                <a:rect l="l" t="t" r="r" b="b"/>
                <a:pathLst>
                  <a:path w="5048" h="4493" extrusionOk="0">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6" name="Google Shape;8866;p91"/>
              <p:cNvSpPr/>
              <p:nvPr/>
            </p:nvSpPr>
            <p:spPr>
              <a:xfrm rot="2500418" flipH="1">
                <a:off x="-432038" y="1061305"/>
                <a:ext cx="17890" cy="14125"/>
              </a:xfrm>
              <a:custGeom>
                <a:avLst/>
                <a:gdLst/>
                <a:ahLst/>
                <a:cxnLst/>
                <a:rect l="l" t="t" r="r" b="b"/>
                <a:pathLst>
                  <a:path w="3174" h="2506" extrusionOk="0">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7" name="Google Shape;8867;p91"/>
              <p:cNvSpPr/>
              <p:nvPr/>
            </p:nvSpPr>
            <p:spPr>
              <a:xfrm rot="2500418" flipH="1">
                <a:off x="-453182" y="969246"/>
                <a:ext cx="10247" cy="6724"/>
              </a:xfrm>
              <a:custGeom>
                <a:avLst/>
                <a:gdLst/>
                <a:ahLst/>
                <a:cxnLst/>
                <a:rect l="l" t="t" r="r" b="b"/>
                <a:pathLst>
                  <a:path w="1818" h="1193" extrusionOk="0">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8" name="Google Shape;8868;p91"/>
              <p:cNvSpPr/>
              <p:nvPr/>
            </p:nvSpPr>
            <p:spPr>
              <a:xfrm rot="2500418" flipH="1">
                <a:off x="-431166" y="921934"/>
                <a:ext cx="15934" cy="19857"/>
              </a:xfrm>
              <a:custGeom>
                <a:avLst/>
                <a:gdLst/>
                <a:ahLst/>
                <a:cxnLst/>
                <a:rect l="l" t="t" r="r" b="b"/>
                <a:pathLst>
                  <a:path w="2827" h="3523" extrusionOk="0">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69" name="Google Shape;8869;p91"/>
              <p:cNvSpPr/>
              <p:nvPr/>
            </p:nvSpPr>
            <p:spPr>
              <a:xfrm rot="2500418" flipH="1">
                <a:off x="-351003" y="887805"/>
                <a:ext cx="15934" cy="17585"/>
              </a:xfrm>
              <a:custGeom>
                <a:avLst/>
                <a:gdLst/>
                <a:ahLst/>
                <a:cxnLst/>
                <a:rect l="l" t="t" r="r" b="b"/>
                <a:pathLst>
                  <a:path w="2827" h="3120" extrusionOk="0">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0" name="Google Shape;8870;p91"/>
              <p:cNvSpPr/>
              <p:nvPr/>
            </p:nvSpPr>
            <p:spPr>
              <a:xfrm rot="-7940080" flipH="1">
                <a:off x="-1108182" y="946495"/>
                <a:ext cx="402158" cy="568737"/>
              </a:xfrm>
              <a:custGeom>
                <a:avLst/>
                <a:gdLst/>
                <a:ahLst/>
                <a:cxnLst/>
                <a:rect l="l" t="t" r="r" b="b"/>
                <a:pathLst>
                  <a:path w="79541" h="112488" extrusionOk="0">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1" name="Google Shape;8871;p91"/>
              <p:cNvSpPr/>
              <p:nvPr/>
            </p:nvSpPr>
            <p:spPr>
              <a:xfrm rot="-7940080" flipH="1">
                <a:off x="-1119255" y="963432"/>
                <a:ext cx="469842" cy="581316"/>
              </a:xfrm>
              <a:custGeom>
                <a:avLst/>
                <a:gdLst/>
                <a:ahLst/>
                <a:cxnLst/>
                <a:rect l="l" t="t" r="r" b="b"/>
                <a:pathLst>
                  <a:path w="92928" h="114976" extrusionOk="0">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2" name="Google Shape;8872;p91"/>
              <p:cNvSpPr/>
              <p:nvPr/>
            </p:nvSpPr>
            <p:spPr>
              <a:xfrm rot="-7940080" flipH="1">
                <a:off x="-1022823" y="1155864"/>
                <a:ext cx="42875" cy="144945"/>
              </a:xfrm>
              <a:custGeom>
                <a:avLst/>
                <a:gdLst/>
                <a:ahLst/>
                <a:cxnLst/>
                <a:rect l="l" t="t" r="r" b="b"/>
                <a:pathLst>
                  <a:path w="8480" h="28668" extrusionOk="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873" name="Google Shape;8873;p91"/>
              <p:cNvSpPr/>
              <p:nvPr/>
            </p:nvSpPr>
            <p:spPr>
              <a:xfrm rot="-7940080" flipH="1">
                <a:off x="-1039053" y="1281869"/>
                <a:ext cx="17357" cy="52056"/>
              </a:xfrm>
              <a:custGeom>
                <a:avLst/>
                <a:gdLst/>
                <a:ahLst/>
                <a:cxnLst/>
                <a:rect l="l" t="t" r="r" b="b"/>
                <a:pathLst>
                  <a:path w="3433" h="10296" extrusionOk="0">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uiExpand="1" build="p"/>
      <p:bldP spid="2"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7004" name="Shape 7004"/>
        <p:cNvGrpSpPr/>
        <p:nvPr/>
      </p:nvGrpSpPr>
      <p:grpSpPr>
        <a:xfrm>
          <a:off x="0" y="0"/>
          <a:ext cx="0" cy="0"/>
          <a:chOff x="0" y="0"/>
          <a:chExt cx="0" cy="0"/>
        </a:xfrm>
      </p:grpSpPr>
      <p:sp>
        <p:nvSpPr>
          <p:cNvPr id="7005" name="Google Shape;7005;p65"/>
          <p:cNvSpPr txBox="1"/>
          <p:nvPr>
            <p:ph type="title"/>
          </p:nvPr>
        </p:nvSpPr>
        <p:spPr>
          <a:xfrm>
            <a:off x="612140" y="1851660"/>
            <a:ext cx="7660005" cy="16167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a:t>Tổng quan chức năng của app</a:t>
            </a:r>
            <a:endParaRPr lang="en-US" sz="8000"/>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010" name="Shape 7010"/>
        <p:cNvGrpSpPr/>
        <p:nvPr/>
      </p:nvGrpSpPr>
      <p:grpSpPr>
        <a:xfrm>
          <a:off x="0" y="0"/>
          <a:ext cx="0" cy="0"/>
          <a:chOff x="0" y="0"/>
          <a:chExt cx="0" cy="0"/>
        </a:xfrm>
      </p:grpSpPr>
      <p:sp>
        <p:nvSpPr>
          <p:cNvPr id="7013" name="Google Shape;7013;p66"/>
          <p:cNvSpPr/>
          <p:nvPr/>
        </p:nvSpPr>
        <p:spPr>
          <a:xfrm rot="-2501283">
            <a:off x="-3094143" y="1815889"/>
            <a:ext cx="53714" cy="23364"/>
          </a:xfrm>
          <a:custGeom>
            <a:avLst/>
            <a:gdLst/>
            <a:ahLst/>
            <a:cxnLst/>
            <a:rect l="l" t="t" r="r" b="b"/>
            <a:pathLst>
              <a:path w="4644" h="2020" extrusionOk="0">
                <a:moveTo>
                  <a:pt x="1" y="1"/>
                </a:moveTo>
                <a:cubicBezTo>
                  <a:pt x="808" y="203"/>
                  <a:pt x="1414" y="405"/>
                  <a:pt x="2221" y="607"/>
                </a:cubicBezTo>
                <a:cubicBezTo>
                  <a:pt x="2625" y="808"/>
                  <a:pt x="2827" y="1010"/>
                  <a:pt x="3231" y="1414"/>
                </a:cubicBezTo>
                <a:cubicBezTo>
                  <a:pt x="3231" y="1414"/>
                  <a:pt x="3433" y="1818"/>
                  <a:pt x="3433" y="1818"/>
                </a:cubicBezTo>
                <a:lnTo>
                  <a:pt x="3433" y="2020"/>
                </a:lnTo>
                <a:lnTo>
                  <a:pt x="4644" y="1010"/>
                </a:lnTo>
                <a:lnTo>
                  <a:pt x="4442" y="1010"/>
                </a:lnTo>
                <a:cubicBezTo>
                  <a:pt x="4240" y="1010"/>
                  <a:pt x="4240" y="808"/>
                  <a:pt x="4038" y="607"/>
                </a:cubicBezTo>
                <a:cubicBezTo>
                  <a:pt x="3433" y="405"/>
                  <a:pt x="3029" y="1"/>
                  <a:pt x="2423" y="1"/>
                </a:cubicBezTo>
                <a:close/>
              </a:path>
            </a:pathLst>
          </a:custGeom>
          <a:solidFill>
            <a:srgbClr val="5B7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14" name="Google Shape;7014;p66"/>
          <p:cNvGrpSpPr/>
          <p:nvPr/>
        </p:nvGrpSpPr>
        <p:grpSpPr>
          <a:xfrm flipH="1">
            <a:off x="7536592" y="3291901"/>
            <a:ext cx="1607377" cy="1796367"/>
            <a:chOff x="187737" y="3112831"/>
            <a:chExt cx="1607377" cy="1796367"/>
          </a:xfrm>
        </p:grpSpPr>
        <p:sp>
          <p:nvSpPr>
            <p:cNvPr id="7015" name="Google Shape;7015;p66"/>
            <p:cNvSpPr/>
            <p:nvPr/>
          </p:nvSpPr>
          <p:spPr>
            <a:xfrm rot="-4479365" flipH="1">
              <a:off x="306051" y="3299204"/>
              <a:ext cx="1370747" cy="1290666"/>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16" name="Google Shape;7016;p66"/>
            <p:cNvGrpSpPr/>
            <p:nvPr/>
          </p:nvGrpSpPr>
          <p:grpSpPr>
            <a:xfrm flipH="1">
              <a:off x="848127" y="3982888"/>
              <a:ext cx="858984" cy="926310"/>
              <a:chOff x="-1257406" y="382134"/>
              <a:chExt cx="1151144" cy="1241370"/>
            </a:xfrm>
          </p:grpSpPr>
          <p:sp>
            <p:nvSpPr>
              <p:cNvPr id="7017" name="Google Shape;7017;p66"/>
              <p:cNvSpPr/>
              <p:nvPr/>
            </p:nvSpPr>
            <p:spPr>
              <a:xfrm rot="2500418" flipH="1">
                <a:off x="-1071749" y="547276"/>
                <a:ext cx="801048" cy="799520"/>
              </a:xfrm>
              <a:custGeom>
                <a:avLst/>
                <a:gdLst/>
                <a:ahLst/>
                <a:cxnLst/>
                <a:rect l="l" t="t" r="r" b="b"/>
                <a:pathLst>
                  <a:path w="142123" h="141852" extrusionOk="0">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8" name="Google Shape;7018;p66"/>
              <p:cNvSpPr/>
              <p:nvPr/>
            </p:nvSpPr>
            <p:spPr>
              <a:xfrm rot="2501283" flipH="1">
                <a:off x="-382772" y="1122486"/>
                <a:ext cx="18211" cy="20770"/>
              </a:xfrm>
              <a:custGeom>
                <a:avLst/>
                <a:gdLst/>
                <a:ahLst/>
                <a:cxnLst/>
                <a:rect l="l" t="t" r="r" b="b"/>
                <a:pathLst>
                  <a:path w="3231" h="3685" extrusionOk="0">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66"/>
              <p:cNvSpPr/>
              <p:nvPr/>
            </p:nvSpPr>
            <p:spPr>
              <a:xfrm rot="2501283" flipH="1">
                <a:off x="-372619" y="1103911"/>
                <a:ext cx="20426" cy="15438"/>
              </a:xfrm>
              <a:custGeom>
                <a:avLst/>
                <a:gdLst/>
                <a:ahLst/>
                <a:cxnLst/>
                <a:rect l="l" t="t" r="r" b="b"/>
                <a:pathLst>
                  <a:path w="3624" h="2739" extrusionOk="0">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66"/>
              <p:cNvSpPr/>
              <p:nvPr/>
            </p:nvSpPr>
            <p:spPr>
              <a:xfrm rot="2501283" flipH="1">
                <a:off x="-373352" y="1060294"/>
                <a:ext cx="30723" cy="26119"/>
              </a:xfrm>
              <a:custGeom>
                <a:avLst/>
                <a:gdLst/>
                <a:ahLst/>
                <a:cxnLst/>
                <a:rect l="l" t="t" r="r" b="b"/>
                <a:pathLst>
                  <a:path w="5451" h="4634" extrusionOk="0">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66"/>
              <p:cNvSpPr/>
              <p:nvPr/>
            </p:nvSpPr>
            <p:spPr>
              <a:xfrm rot="2501283" flipH="1">
                <a:off x="-407366" y="1077019"/>
                <a:ext cx="28452" cy="23695"/>
              </a:xfrm>
              <a:custGeom>
                <a:avLst/>
                <a:gdLst/>
                <a:ahLst/>
                <a:cxnLst/>
                <a:rect l="l" t="t" r="r" b="b"/>
                <a:pathLst>
                  <a:path w="5048" h="4204" extrusionOk="0">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66"/>
              <p:cNvSpPr/>
              <p:nvPr/>
            </p:nvSpPr>
            <p:spPr>
              <a:xfrm rot="2501283" flipH="1">
                <a:off x="-383245" y="1038854"/>
                <a:ext cx="11385" cy="11988"/>
              </a:xfrm>
              <a:custGeom>
                <a:avLst/>
                <a:gdLst/>
                <a:ahLst/>
                <a:cxnLst/>
                <a:rect l="l" t="t" r="r" b="b"/>
                <a:pathLst>
                  <a:path w="2020" h="2127" extrusionOk="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3" name="Google Shape;7023;p66"/>
              <p:cNvSpPr/>
              <p:nvPr/>
            </p:nvSpPr>
            <p:spPr>
              <a:xfrm rot="2501283" flipH="1">
                <a:off x="-371145" y="993105"/>
                <a:ext cx="23904" cy="26333"/>
              </a:xfrm>
              <a:custGeom>
                <a:avLst/>
                <a:gdLst/>
                <a:ahLst/>
                <a:cxnLst/>
                <a:rect l="l" t="t" r="r" b="b"/>
                <a:pathLst>
                  <a:path w="4241" h="4672" extrusionOk="0">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4" name="Google Shape;7024;p66"/>
              <p:cNvSpPr/>
              <p:nvPr/>
            </p:nvSpPr>
            <p:spPr>
              <a:xfrm rot="2501283" flipH="1">
                <a:off x="-380382" y="949933"/>
                <a:ext cx="38693" cy="36405"/>
              </a:xfrm>
              <a:custGeom>
                <a:avLst/>
                <a:gdLst/>
                <a:ahLst/>
                <a:cxnLst/>
                <a:rect l="l" t="t" r="r" b="b"/>
                <a:pathLst>
                  <a:path w="6865" h="6459" extrusionOk="0">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66"/>
              <p:cNvSpPr/>
              <p:nvPr/>
            </p:nvSpPr>
            <p:spPr>
              <a:xfrm rot="2501283" flipH="1">
                <a:off x="-421170" y="990132"/>
                <a:ext cx="24484" cy="19907"/>
              </a:xfrm>
              <a:custGeom>
                <a:avLst/>
                <a:gdLst/>
                <a:ahLst/>
                <a:cxnLst/>
                <a:rect l="l" t="t" r="r" b="b"/>
                <a:pathLst>
                  <a:path w="4344" h="3532" extrusionOk="0">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66"/>
              <p:cNvSpPr/>
              <p:nvPr/>
            </p:nvSpPr>
            <p:spPr>
              <a:xfrm rot="2501283" flipH="1">
                <a:off x="-348035" y="1023778"/>
                <a:ext cx="23255" cy="18910"/>
              </a:xfrm>
              <a:custGeom>
                <a:avLst/>
                <a:gdLst/>
                <a:ahLst/>
                <a:cxnLst/>
                <a:rect l="l" t="t" r="r" b="b"/>
                <a:pathLst>
                  <a:path w="4126" h="3355" extrusionOk="0">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66"/>
              <p:cNvSpPr/>
              <p:nvPr/>
            </p:nvSpPr>
            <p:spPr>
              <a:xfrm rot="2501283" flipH="1">
                <a:off x="-417172" y="1167162"/>
                <a:ext cx="14795" cy="10794"/>
              </a:xfrm>
              <a:custGeom>
                <a:avLst/>
                <a:gdLst/>
                <a:ahLst/>
                <a:cxnLst/>
                <a:rect l="l" t="t" r="r" b="b"/>
                <a:pathLst>
                  <a:path w="2625" h="1915" extrusionOk="0">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66"/>
              <p:cNvSpPr/>
              <p:nvPr/>
            </p:nvSpPr>
            <p:spPr>
              <a:xfrm rot="2501283" flipH="1">
                <a:off x="-419440" y="1134227"/>
                <a:ext cx="15939" cy="13753"/>
              </a:xfrm>
              <a:custGeom>
                <a:avLst/>
                <a:gdLst/>
                <a:ahLst/>
                <a:cxnLst/>
                <a:rect l="l" t="t" r="r" b="b"/>
                <a:pathLst>
                  <a:path w="2828" h="2440" extrusionOk="0">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9" name="Google Shape;7029;p66"/>
              <p:cNvSpPr/>
              <p:nvPr/>
            </p:nvSpPr>
            <p:spPr>
              <a:xfrm rot="2501283" flipH="1">
                <a:off x="-456841" y="1168535"/>
                <a:ext cx="14795" cy="11588"/>
              </a:xfrm>
              <a:custGeom>
                <a:avLst/>
                <a:gdLst/>
                <a:ahLst/>
                <a:cxnLst/>
                <a:rect l="l" t="t" r="r" b="b"/>
                <a:pathLst>
                  <a:path w="2625" h="2056" extrusionOk="0">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0" name="Google Shape;7030;p66"/>
              <p:cNvSpPr/>
              <p:nvPr/>
            </p:nvSpPr>
            <p:spPr>
              <a:xfrm rot="2501283" flipH="1">
                <a:off x="-474244" y="1207402"/>
                <a:ext cx="9108" cy="8415"/>
              </a:xfrm>
              <a:custGeom>
                <a:avLst/>
                <a:gdLst/>
                <a:ahLst/>
                <a:cxnLst/>
                <a:rect l="l" t="t" r="r" b="b"/>
                <a:pathLst>
                  <a:path w="1616" h="1493" extrusionOk="0">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66"/>
              <p:cNvSpPr/>
              <p:nvPr/>
            </p:nvSpPr>
            <p:spPr>
              <a:xfrm rot="2501283" flipH="1">
                <a:off x="-458911" y="1111139"/>
                <a:ext cx="23441" cy="17980"/>
              </a:xfrm>
              <a:custGeom>
                <a:avLst/>
                <a:gdLst/>
                <a:ahLst/>
                <a:cxnLst/>
                <a:rect l="l" t="t" r="r" b="b"/>
                <a:pathLst>
                  <a:path w="4159" h="3190" extrusionOk="0">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66"/>
              <p:cNvSpPr/>
              <p:nvPr/>
            </p:nvSpPr>
            <p:spPr>
              <a:xfrm rot="2501283" flipH="1">
                <a:off x="-426767" y="1211194"/>
                <a:ext cx="6831" cy="6262"/>
              </a:xfrm>
              <a:custGeom>
                <a:avLst/>
                <a:gdLst/>
                <a:ahLst/>
                <a:cxnLst/>
                <a:rect l="l" t="t" r="r" b="b"/>
                <a:pathLst>
                  <a:path w="1212" h="1111" extrusionOk="0">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66"/>
              <p:cNvSpPr/>
              <p:nvPr/>
            </p:nvSpPr>
            <p:spPr>
              <a:xfrm rot="2501283" flipH="1">
                <a:off x="-462880" y="1029047"/>
                <a:ext cx="28452" cy="25324"/>
              </a:xfrm>
              <a:custGeom>
                <a:avLst/>
                <a:gdLst/>
                <a:ahLst/>
                <a:cxnLst/>
                <a:rect l="l" t="t" r="r" b="b"/>
                <a:pathLst>
                  <a:path w="5048" h="4493" extrusionOk="0">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4" name="Google Shape;7034;p66"/>
              <p:cNvSpPr/>
              <p:nvPr/>
            </p:nvSpPr>
            <p:spPr>
              <a:xfrm rot="2501283" flipH="1">
                <a:off x="-432038" y="1061302"/>
                <a:ext cx="17890" cy="14125"/>
              </a:xfrm>
              <a:custGeom>
                <a:avLst/>
                <a:gdLst/>
                <a:ahLst/>
                <a:cxnLst/>
                <a:rect l="l" t="t" r="r" b="b"/>
                <a:pathLst>
                  <a:path w="3174" h="2506" extrusionOk="0">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5" name="Google Shape;7035;p66"/>
              <p:cNvSpPr/>
              <p:nvPr/>
            </p:nvSpPr>
            <p:spPr>
              <a:xfrm rot="2501283" flipH="1">
                <a:off x="-453182" y="969244"/>
                <a:ext cx="10247" cy="6724"/>
              </a:xfrm>
              <a:custGeom>
                <a:avLst/>
                <a:gdLst/>
                <a:ahLst/>
                <a:cxnLst/>
                <a:rect l="l" t="t" r="r" b="b"/>
                <a:pathLst>
                  <a:path w="1818" h="1193" extrusionOk="0">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66"/>
              <p:cNvSpPr/>
              <p:nvPr/>
            </p:nvSpPr>
            <p:spPr>
              <a:xfrm rot="2501283" flipH="1">
                <a:off x="-431167" y="921931"/>
                <a:ext cx="15934" cy="19857"/>
              </a:xfrm>
              <a:custGeom>
                <a:avLst/>
                <a:gdLst/>
                <a:ahLst/>
                <a:cxnLst/>
                <a:rect l="l" t="t" r="r" b="b"/>
                <a:pathLst>
                  <a:path w="2827" h="3523" extrusionOk="0">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66"/>
              <p:cNvSpPr/>
              <p:nvPr/>
            </p:nvSpPr>
            <p:spPr>
              <a:xfrm rot="2501283" flipH="1">
                <a:off x="-351004" y="887802"/>
                <a:ext cx="15934" cy="17585"/>
              </a:xfrm>
              <a:custGeom>
                <a:avLst/>
                <a:gdLst/>
                <a:ahLst/>
                <a:cxnLst/>
                <a:rect l="l" t="t" r="r" b="b"/>
                <a:pathLst>
                  <a:path w="2827" h="3120" extrusionOk="0">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66"/>
              <p:cNvSpPr/>
              <p:nvPr/>
            </p:nvSpPr>
            <p:spPr>
              <a:xfrm rot="-7940043" flipH="1">
                <a:off x="-1108179" y="946494"/>
                <a:ext cx="402164" cy="568745"/>
              </a:xfrm>
              <a:custGeom>
                <a:avLst/>
                <a:gdLst/>
                <a:ahLst/>
                <a:cxnLst/>
                <a:rect l="l" t="t" r="r" b="b"/>
                <a:pathLst>
                  <a:path w="79541" h="112488" extrusionOk="0">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66"/>
              <p:cNvSpPr/>
              <p:nvPr/>
            </p:nvSpPr>
            <p:spPr>
              <a:xfrm rot="-7940043" flipH="1">
                <a:off x="-1119253" y="963431"/>
                <a:ext cx="469849" cy="581325"/>
              </a:xfrm>
              <a:custGeom>
                <a:avLst/>
                <a:gdLst/>
                <a:ahLst/>
                <a:cxnLst/>
                <a:rect l="l" t="t" r="r" b="b"/>
                <a:pathLst>
                  <a:path w="92928" h="114976" extrusionOk="0">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66"/>
              <p:cNvSpPr/>
              <p:nvPr/>
            </p:nvSpPr>
            <p:spPr>
              <a:xfrm rot="-7940043" flipH="1">
                <a:off x="-1022822" y="1155864"/>
                <a:ext cx="42875" cy="144947"/>
              </a:xfrm>
              <a:custGeom>
                <a:avLst/>
                <a:gdLst/>
                <a:ahLst/>
                <a:cxnLst/>
                <a:rect l="l" t="t" r="r" b="b"/>
                <a:pathLst>
                  <a:path w="8480" h="28668" extrusionOk="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66"/>
              <p:cNvSpPr/>
              <p:nvPr/>
            </p:nvSpPr>
            <p:spPr>
              <a:xfrm rot="-7940043" flipH="1">
                <a:off x="-1039052" y="1281868"/>
                <a:ext cx="17357" cy="52057"/>
              </a:xfrm>
              <a:custGeom>
                <a:avLst/>
                <a:gdLst/>
                <a:ahLst/>
                <a:cxnLst/>
                <a:rect l="l" t="t" r="r" b="b"/>
                <a:pathLst>
                  <a:path w="3433" h="10296" extrusionOk="0">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 name="Text Box 1"/>
          <p:cNvSpPr txBox="1"/>
          <p:nvPr/>
        </p:nvSpPr>
        <p:spPr>
          <a:xfrm>
            <a:off x="852170" y="1563370"/>
            <a:ext cx="4472305" cy="737235"/>
          </a:xfrm>
          <a:prstGeom prst="rect">
            <a:avLst/>
          </a:prstGeom>
          <a:noFill/>
        </p:spPr>
        <p:txBody>
          <a:bodyPr wrap="square" rtlCol="0">
            <a:spAutoFit/>
          </a:bodyPr>
          <a:p>
            <a:r>
              <a:rPr lang="en-US"/>
              <a:t>Bắt đầu với phần đăng nhập của app tại đây chúng ta có thể đăng nhập bằng tài khoản và mật khẩu đã tạo trước đây :</a:t>
            </a:r>
            <a:endParaRPr lang="en-US"/>
          </a:p>
        </p:txBody>
      </p:sp>
      <p:pic>
        <p:nvPicPr>
          <p:cNvPr id="3" name="Picture 2"/>
          <p:cNvPicPr>
            <a:picLocks noChangeAspect="1"/>
          </p:cNvPicPr>
          <p:nvPr/>
        </p:nvPicPr>
        <p:blipFill>
          <a:blip r:embed="rId1"/>
          <a:stretch>
            <a:fillRect/>
          </a:stretch>
        </p:blipFill>
        <p:spPr>
          <a:xfrm>
            <a:off x="5695315" y="850900"/>
            <a:ext cx="1855470" cy="3705860"/>
          </a:xfrm>
          <a:prstGeom prst="rect">
            <a:avLst/>
          </a:prstGeom>
        </p:spPr>
      </p:pic>
      <p:sp>
        <p:nvSpPr>
          <p:cNvPr id="5" name="Text Box 4"/>
          <p:cNvSpPr txBox="1"/>
          <p:nvPr/>
        </p:nvSpPr>
        <p:spPr>
          <a:xfrm>
            <a:off x="835660" y="3147695"/>
            <a:ext cx="4424680" cy="953135"/>
          </a:xfrm>
          <a:prstGeom prst="rect">
            <a:avLst/>
          </a:prstGeom>
          <a:noFill/>
        </p:spPr>
        <p:txBody>
          <a:bodyPr wrap="square" rtlCol="0">
            <a:spAutoFit/>
          </a:bodyPr>
          <a:p>
            <a:r>
              <a:rPr lang="en-US"/>
              <a:t>Tại phần đăng nhập chúng ta có thể lưu mật khẩu cho lần đăng nhập tiếp theo để tiết kiệm thời gian và có phần lấy lại mật khẩu nếu như bạn đã quên mật khẩu</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643" name="Shape 7643"/>
        <p:cNvGrpSpPr/>
        <p:nvPr/>
      </p:nvGrpSpPr>
      <p:grpSpPr>
        <a:xfrm>
          <a:off x="0" y="0"/>
          <a:ext cx="0" cy="0"/>
          <a:chOff x="0" y="0"/>
          <a:chExt cx="0" cy="0"/>
        </a:xfrm>
      </p:grpSpPr>
      <p:sp>
        <p:nvSpPr>
          <p:cNvPr id="7644" name="Google Shape;7644;p70"/>
          <p:cNvSpPr/>
          <p:nvPr/>
        </p:nvSpPr>
        <p:spPr>
          <a:xfrm>
            <a:off x="7053913" y="3379870"/>
            <a:ext cx="2003549" cy="1664151"/>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50" name="Google Shape;7650;p70"/>
          <p:cNvGrpSpPr/>
          <p:nvPr/>
        </p:nvGrpSpPr>
        <p:grpSpPr>
          <a:xfrm rot="210925">
            <a:off x="7138796" y="3589277"/>
            <a:ext cx="1915223" cy="1499338"/>
            <a:chOff x="1689800" y="1589200"/>
            <a:chExt cx="4872850" cy="3814725"/>
          </a:xfrm>
        </p:grpSpPr>
        <p:sp>
          <p:nvSpPr>
            <p:cNvPr id="7651" name="Google Shape;7651;p70"/>
            <p:cNvSpPr/>
            <p:nvPr/>
          </p:nvSpPr>
          <p:spPr>
            <a:xfrm>
              <a:off x="5244675" y="4071150"/>
              <a:ext cx="1317975" cy="668925"/>
            </a:xfrm>
            <a:custGeom>
              <a:avLst/>
              <a:gdLst/>
              <a:ahLst/>
              <a:cxnLst/>
              <a:rect l="l" t="t" r="r" b="b"/>
              <a:pathLst>
                <a:path w="52719" h="26757" extrusionOk="0">
                  <a:moveTo>
                    <a:pt x="36228" y="0"/>
                  </a:moveTo>
                  <a:lnTo>
                    <a:pt x="26095" y="11127"/>
                  </a:lnTo>
                  <a:lnTo>
                    <a:pt x="0" y="21856"/>
                  </a:lnTo>
                  <a:lnTo>
                    <a:pt x="5034" y="26426"/>
                  </a:lnTo>
                  <a:lnTo>
                    <a:pt x="44440" y="26757"/>
                  </a:lnTo>
                  <a:lnTo>
                    <a:pt x="52719" y="16955"/>
                  </a:lnTo>
                  <a:lnTo>
                    <a:pt x="36228" y="0"/>
                  </a:lnTo>
                  <a:close/>
                </a:path>
              </a:pathLst>
            </a:custGeom>
            <a:solidFill>
              <a:srgbClr val="D5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70"/>
            <p:cNvSpPr/>
            <p:nvPr/>
          </p:nvSpPr>
          <p:spPr>
            <a:xfrm>
              <a:off x="3655175" y="1589200"/>
              <a:ext cx="2495200" cy="3028350"/>
            </a:xfrm>
            <a:custGeom>
              <a:avLst/>
              <a:gdLst/>
              <a:ahLst/>
              <a:cxnLst/>
              <a:rect l="l" t="t" r="r" b="b"/>
              <a:pathLst>
                <a:path w="99808" h="121134" extrusionOk="0">
                  <a:moveTo>
                    <a:pt x="1325" y="0"/>
                  </a:moveTo>
                  <a:lnTo>
                    <a:pt x="0" y="3510"/>
                  </a:lnTo>
                  <a:lnTo>
                    <a:pt x="19604" y="81396"/>
                  </a:lnTo>
                  <a:lnTo>
                    <a:pt x="35896" y="96165"/>
                  </a:lnTo>
                  <a:lnTo>
                    <a:pt x="63580" y="121134"/>
                  </a:lnTo>
                  <a:lnTo>
                    <a:pt x="89675" y="110405"/>
                  </a:lnTo>
                  <a:lnTo>
                    <a:pt x="99808" y="99278"/>
                  </a:lnTo>
                  <a:lnTo>
                    <a:pt x="77488" y="76230"/>
                  </a:lnTo>
                  <a:lnTo>
                    <a:pt x="3709" y="464"/>
                  </a:lnTo>
                  <a:lnTo>
                    <a:pt x="1325" y="0"/>
                  </a:ln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70"/>
            <p:cNvSpPr/>
            <p:nvPr/>
          </p:nvSpPr>
          <p:spPr>
            <a:xfrm>
              <a:off x="4552575" y="3494950"/>
              <a:ext cx="1597800" cy="1122600"/>
            </a:xfrm>
            <a:custGeom>
              <a:avLst/>
              <a:gdLst/>
              <a:ahLst/>
              <a:cxnLst/>
              <a:rect l="l" t="t" r="r" b="b"/>
              <a:pathLst>
                <a:path w="63912" h="44904" extrusionOk="0">
                  <a:moveTo>
                    <a:pt x="41592" y="0"/>
                  </a:moveTo>
                  <a:cubicBezTo>
                    <a:pt x="38281" y="2716"/>
                    <a:pt x="34241" y="4636"/>
                    <a:pt x="31194" y="4769"/>
                  </a:cubicBezTo>
                  <a:lnTo>
                    <a:pt x="0" y="19935"/>
                  </a:lnTo>
                  <a:lnTo>
                    <a:pt x="27684" y="44904"/>
                  </a:lnTo>
                  <a:lnTo>
                    <a:pt x="53779" y="34175"/>
                  </a:lnTo>
                  <a:lnTo>
                    <a:pt x="63912" y="23048"/>
                  </a:lnTo>
                  <a:lnTo>
                    <a:pt x="41592" y="0"/>
                  </a:ln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4" name="Google Shape;7654;p70"/>
            <p:cNvSpPr/>
            <p:nvPr/>
          </p:nvSpPr>
          <p:spPr>
            <a:xfrm>
              <a:off x="1934850" y="1589200"/>
              <a:ext cx="4025125" cy="3324900"/>
            </a:xfrm>
            <a:custGeom>
              <a:avLst/>
              <a:gdLst/>
              <a:ahLst/>
              <a:cxnLst/>
              <a:rect l="l" t="t" r="r" b="b"/>
              <a:pathLst>
                <a:path w="161005" h="132996" extrusionOk="0">
                  <a:moveTo>
                    <a:pt x="70071" y="0"/>
                  </a:moveTo>
                  <a:lnTo>
                    <a:pt x="69277" y="1457"/>
                  </a:lnTo>
                  <a:lnTo>
                    <a:pt x="29672" y="66892"/>
                  </a:lnTo>
                  <a:lnTo>
                    <a:pt x="1" y="116034"/>
                  </a:lnTo>
                  <a:cubicBezTo>
                    <a:pt x="21607" y="126837"/>
                    <a:pt x="45547" y="132996"/>
                    <a:pt x="70765" y="132996"/>
                  </a:cubicBezTo>
                  <a:cubicBezTo>
                    <a:pt x="87598" y="132996"/>
                    <a:pt x="105000" y="130252"/>
                    <a:pt x="122658" y="124313"/>
                  </a:cubicBezTo>
                  <a:cubicBezTo>
                    <a:pt x="135903" y="119942"/>
                    <a:pt x="148752" y="114246"/>
                    <a:pt x="161004" y="107424"/>
                  </a:cubicBezTo>
                  <a:lnTo>
                    <a:pt x="138685" y="80999"/>
                  </a:lnTo>
                  <a:lnTo>
                    <a:pt x="71396" y="1524"/>
                  </a:lnTo>
                  <a:lnTo>
                    <a:pt x="70071" y="0"/>
                  </a:lnTo>
                  <a:close/>
                </a:path>
              </a:pathLst>
            </a:custGeom>
            <a:solidFill>
              <a:srgbClr val="F24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5" name="Google Shape;7655;p70"/>
            <p:cNvSpPr/>
            <p:nvPr/>
          </p:nvSpPr>
          <p:spPr>
            <a:xfrm>
              <a:off x="1689800" y="4274800"/>
              <a:ext cx="4665900" cy="1102475"/>
            </a:xfrm>
            <a:custGeom>
              <a:avLst/>
              <a:gdLst/>
              <a:ahLst/>
              <a:cxnLst/>
              <a:rect l="l" t="t" r="r" b="b"/>
              <a:pathLst>
                <a:path w="186636" h="44099" extrusionOk="0">
                  <a:moveTo>
                    <a:pt x="170806" y="0"/>
                  </a:moveTo>
                  <a:cubicBezTo>
                    <a:pt x="158554" y="6822"/>
                    <a:pt x="145705" y="12518"/>
                    <a:pt x="132460" y="16955"/>
                  </a:cubicBezTo>
                  <a:cubicBezTo>
                    <a:pt x="114819" y="22862"/>
                    <a:pt x="97434" y="25590"/>
                    <a:pt x="80615" y="25590"/>
                  </a:cubicBezTo>
                  <a:cubicBezTo>
                    <a:pt x="55380" y="25590"/>
                    <a:pt x="31423" y="19447"/>
                    <a:pt x="9803" y="8676"/>
                  </a:cubicBezTo>
                  <a:lnTo>
                    <a:pt x="1" y="24836"/>
                  </a:lnTo>
                  <a:cubicBezTo>
                    <a:pt x="16359" y="32387"/>
                    <a:pt x="33579" y="37884"/>
                    <a:pt x="51262" y="41261"/>
                  </a:cubicBezTo>
                  <a:cubicBezTo>
                    <a:pt x="51262" y="41261"/>
                    <a:pt x="65921" y="44098"/>
                    <a:pt x="87429" y="44098"/>
                  </a:cubicBezTo>
                  <a:cubicBezTo>
                    <a:pt x="114776" y="44098"/>
                    <a:pt x="153196" y="39512"/>
                    <a:pt x="186635" y="18677"/>
                  </a:cubicBezTo>
                  <a:lnTo>
                    <a:pt x="170806" y="0"/>
                  </a:lnTo>
                  <a:close/>
                </a:path>
              </a:pathLst>
            </a:custGeom>
            <a:solidFill>
              <a:srgbClr val="E9E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6" name="Google Shape;7656;p70"/>
            <p:cNvSpPr/>
            <p:nvPr/>
          </p:nvSpPr>
          <p:spPr>
            <a:xfrm>
              <a:off x="1934850" y="3261475"/>
              <a:ext cx="4025125" cy="1653000"/>
            </a:xfrm>
            <a:custGeom>
              <a:avLst/>
              <a:gdLst/>
              <a:ahLst/>
              <a:cxnLst/>
              <a:rect l="l" t="t" r="r" b="b"/>
              <a:pathLst>
                <a:path w="161005" h="66120" extrusionOk="0">
                  <a:moveTo>
                    <a:pt x="29605" y="1"/>
                  </a:moveTo>
                  <a:lnTo>
                    <a:pt x="1" y="49143"/>
                  </a:lnTo>
                  <a:cubicBezTo>
                    <a:pt x="21632" y="59959"/>
                    <a:pt x="45603" y="66119"/>
                    <a:pt x="70853" y="66119"/>
                  </a:cubicBezTo>
                  <a:cubicBezTo>
                    <a:pt x="87659" y="66119"/>
                    <a:pt x="105031" y="63390"/>
                    <a:pt x="122658" y="57488"/>
                  </a:cubicBezTo>
                  <a:cubicBezTo>
                    <a:pt x="135903" y="53051"/>
                    <a:pt x="148752" y="47355"/>
                    <a:pt x="161004" y="40533"/>
                  </a:cubicBezTo>
                  <a:lnTo>
                    <a:pt x="138685" y="14108"/>
                  </a:lnTo>
                  <a:cubicBezTo>
                    <a:pt x="138288" y="14108"/>
                    <a:pt x="137890" y="14174"/>
                    <a:pt x="137559" y="14240"/>
                  </a:cubicBezTo>
                  <a:cubicBezTo>
                    <a:pt x="126855" y="14107"/>
                    <a:pt x="119214" y="9377"/>
                    <a:pt x="110915" y="9377"/>
                  </a:cubicBezTo>
                  <a:cubicBezTo>
                    <a:pt x="106891" y="9377"/>
                    <a:pt x="102712" y="10489"/>
                    <a:pt x="97954" y="13777"/>
                  </a:cubicBezTo>
                  <a:cubicBezTo>
                    <a:pt x="86087" y="21324"/>
                    <a:pt x="76071" y="37496"/>
                    <a:pt x="60933" y="37496"/>
                  </a:cubicBezTo>
                  <a:cubicBezTo>
                    <a:pt x="57739" y="37496"/>
                    <a:pt x="54316" y="36776"/>
                    <a:pt x="50600" y="35103"/>
                  </a:cubicBezTo>
                  <a:cubicBezTo>
                    <a:pt x="37089" y="28678"/>
                    <a:pt x="35036" y="12717"/>
                    <a:pt x="29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70"/>
            <p:cNvSpPr/>
            <p:nvPr/>
          </p:nvSpPr>
          <p:spPr>
            <a:xfrm>
              <a:off x="1689800" y="4740050"/>
              <a:ext cx="4665900" cy="663875"/>
            </a:xfrm>
            <a:custGeom>
              <a:avLst/>
              <a:gdLst/>
              <a:ahLst/>
              <a:cxnLst/>
              <a:rect l="l" t="t" r="r" b="b"/>
              <a:pathLst>
                <a:path w="186636" h="26555" extrusionOk="0">
                  <a:moveTo>
                    <a:pt x="186635" y="1"/>
                  </a:moveTo>
                  <a:lnTo>
                    <a:pt x="184781" y="1127"/>
                  </a:lnTo>
                  <a:cubicBezTo>
                    <a:pt x="183522" y="1789"/>
                    <a:pt x="181734" y="2915"/>
                    <a:pt x="179350" y="4041"/>
                  </a:cubicBezTo>
                  <a:lnTo>
                    <a:pt x="175442" y="6028"/>
                  </a:lnTo>
                  <a:lnTo>
                    <a:pt x="170740" y="8213"/>
                  </a:lnTo>
                  <a:cubicBezTo>
                    <a:pt x="167429" y="9737"/>
                    <a:pt x="163521" y="11326"/>
                    <a:pt x="159282" y="12849"/>
                  </a:cubicBezTo>
                  <a:cubicBezTo>
                    <a:pt x="155044" y="14373"/>
                    <a:pt x="150341" y="15896"/>
                    <a:pt x="145308" y="17221"/>
                  </a:cubicBezTo>
                  <a:cubicBezTo>
                    <a:pt x="140341" y="18545"/>
                    <a:pt x="134976" y="19804"/>
                    <a:pt x="129413" y="20797"/>
                  </a:cubicBezTo>
                  <a:cubicBezTo>
                    <a:pt x="117757" y="22850"/>
                    <a:pt x="105968" y="24042"/>
                    <a:pt x="94179" y="24307"/>
                  </a:cubicBezTo>
                  <a:cubicBezTo>
                    <a:pt x="92048" y="24367"/>
                    <a:pt x="89920" y="24396"/>
                    <a:pt x="87793" y="24396"/>
                  </a:cubicBezTo>
                  <a:cubicBezTo>
                    <a:pt x="78089" y="24396"/>
                    <a:pt x="68428" y="23780"/>
                    <a:pt x="58812" y="22585"/>
                  </a:cubicBezTo>
                  <a:cubicBezTo>
                    <a:pt x="53382" y="21923"/>
                    <a:pt x="48017" y="20929"/>
                    <a:pt x="42785" y="19671"/>
                  </a:cubicBezTo>
                  <a:cubicBezTo>
                    <a:pt x="37752" y="18545"/>
                    <a:pt x="32983" y="17221"/>
                    <a:pt x="28612" y="16095"/>
                  </a:cubicBezTo>
                  <a:cubicBezTo>
                    <a:pt x="24241" y="14903"/>
                    <a:pt x="20267" y="13644"/>
                    <a:pt x="16823" y="12452"/>
                  </a:cubicBezTo>
                  <a:lnTo>
                    <a:pt x="11922" y="10796"/>
                  </a:lnTo>
                  <a:cubicBezTo>
                    <a:pt x="10399" y="10266"/>
                    <a:pt x="9008" y="9737"/>
                    <a:pt x="7750" y="9273"/>
                  </a:cubicBezTo>
                  <a:cubicBezTo>
                    <a:pt x="5299" y="8412"/>
                    <a:pt x="3379" y="7551"/>
                    <a:pt x="2054" y="7021"/>
                  </a:cubicBezTo>
                  <a:lnTo>
                    <a:pt x="1" y="6226"/>
                  </a:lnTo>
                  <a:lnTo>
                    <a:pt x="1921" y="7154"/>
                  </a:lnTo>
                  <a:cubicBezTo>
                    <a:pt x="3246" y="7882"/>
                    <a:pt x="5100" y="8809"/>
                    <a:pt x="7485" y="9935"/>
                  </a:cubicBezTo>
                  <a:cubicBezTo>
                    <a:pt x="9935" y="11061"/>
                    <a:pt x="12849" y="12386"/>
                    <a:pt x="16359" y="13710"/>
                  </a:cubicBezTo>
                  <a:cubicBezTo>
                    <a:pt x="19803" y="14969"/>
                    <a:pt x="23711" y="16360"/>
                    <a:pt x="28082" y="17817"/>
                  </a:cubicBezTo>
                  <a:cubicBezTo>
                    <a:pt x="32387" y="19274"/>
                    <a:pt x="37155" y="20532"/>
                    <a:pt x="42255" y="21790"/>
                  </a:cubicBezTo>
                  <a:cubicBezTo>
                    <a:pt x="47620" y="23115"/>
                    <a:pt x="52984" y="24175"/>
                    <a:pt x="58481" y="24837"/>
                  </a:cubicBezTo>
                  <a:cubicBezTo>
                    <a:pt x="67796" y="25982"/>
                    <a:pt x="77152" y="26554"/>
                    <a:pt x="86516" y="26554"/>
                  </a:cubicBezTo>
                  <a:cubicBezTo>
                    <a:pt x="89070" y="26554"/>
                    <a:pt x="91624" y="26512"/>
                    <a:pt x="94179" y="26426"/>
                  </a:cubicBezTo>
                  <a:cubicBezTo>
                    <a:pt x="100272" y="26228"/>
                    <a:pt x="106365" y="25830"/>
                    <a:pt x="112326" y="25168"/>
                  </a:cubicBezTo>
                  <a:cubicBezTo>
                    <a:pt x="118286" y="24572"/>
                    <a:pt x="124115" y="23579"/>
                    <a:pt x="129678" y="22453"/>
                  </a:cubicBezTo>
                  <a:cubicBezTo>
                    <a:pt x="135307" y="21393"/>
                    <a:pt x="140672" y="20068"/>
                    <a:pt x="145639" y="18545"/>
                  </a:cubicBezTo>
                  <a:cubicBezTo>
                    <a:pt x="150673" y="17088"/>
                    <a:pt x="155375" y="15499"/>
                    <a:pt x="159614" y="13843"/>
                  </a:cubicBezTo>
                  <a:cubicBezTo>
                    <a:pt x="163852" y="12187"/>
                    <a:pt x="167694" y="10465"/>
                    <a:pt x="171005" y="8876"/>
                  </a:cubicBezTo>
                  <a:lnTo>
                    <a:pt x="175641" y="6558"/>
                  </a:lnTo>
                  <a:lnTo>
                    <a:pt x="179482" y="4438"/>
                  </a:lnTo>
                  <a:cubicBezTo>
                    <a:pt x="181800" y="3180"/>
                    <a:pt x="183522" y="1922"/>
                    <a:pt x="184781" y="1259"/>
                  </a:cubicBezTo>
                  <a:lnTo>
                    <a:pt x="1866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70"/>
            <p:cNvSpPr/>
            <p:nvPr/>
          </p:nvSpPr>
          <p:spPr>
            <a:xfrm>
              <a:off x="4357200" y="2612450"/>
              <a:ext cx="180500" cy="349375"/>
            </a:xfrm>
            <a:custGeom>
              <a:avLst/>
              <a:gdLst/>
              <a:ahLst/>
              <a:cxnLst/>
              <a:rect l="l" t="t" r="r" b="b"/>
              <a:pathLst>
                <a:path w="7220" h="13975" extrusionOk="0">
                  <a:moveTo>
                    <a:pt x="0" y="0"/>
                  </a:moveTo>
                  <a:lnTo>
                    <a:pt x="0" y="0"/>
                  </a:lnTo>
                  <a:cubicBezTo>
                    <a:pt x="67" y="861"/>
                    <a:pt x="199" y="1656"/>
                    <a:pt x="398" y="2451"/>
                  </a:cubicBezTo>
                  <a:cubicBezTo>
                    <a:pt x="861" y="4305"/>
                    <a:pt x="1524" y="5961"/>
                    <a:pt x="2451" y="7616"/>
                  </a:cubicBezTo>
                  <a:cubicBezTo>
                    <a:pt x="3378" y="9140"/>
                    <a:pt x="4371" y="10663"/>
                    <a:pt x="5497" y="12054"/>
                  </a:cubicBezTo>
                  <a:cubicBezTo>
                    <a:pt x="6027" y="12782"/>
                    <a:pt x="6623" y="13378"/>
                    <a:pt x="7219" y="13974"/>
                  </a:cubicBezTo>
                  <a:cubicBezTo>
                    <a:pt x="7153" y="13113"/>
                    <a:pt x="6954" y="12252"/>
                    <a:pt x="6689" y="11458"/>
                  </a:cubicBezTo>
                  <a:cubicBezTo>
                    <a:pt x="6160" y="9736"/>
                    <a:pt x="5365" y="8080"/>
                    <a:pt x="4504" y="6491"/>
                  </a:cubicBezTo>
                  <a:cubicBezTo>
                    <a:pt x="4040" y="5696"/>
                    <a:pt x="3510" y="4835"/>
                    <a:pt x="3047" y="4106"/>
                  </a:cubicBezTo>
                  <a:cubicBezTo>
                    <a:pt x="2517" y="3378"/>
                    <a:pt x="2053" y="2649"/>
                    <a:pt x="1590" y="1987"/>
                  </a:cubicBezTo>
                  <a:cubicBezTo>
                    <a:pt x="1126" y="1258"/>
                    <a:pt x="596" y="596"/>
                    <a:pt x="0" y="0"/>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9" name="Google Shape;7659;p70"/>
            <p:cNvSpPr/>
            <p:nvPr/>
          </p:nvSpPr>
          <p:spPr>
            <a:xfrm>
              <a:off x="4544300" y="2769725"/>
              <a:ext cx="601050" cy="751750"/>
            </a:xfrm>
            <a:custGeom>
              <a:avLst/>
              <a:gdLst/>
              <a:ahLst/>
              <a:cxnLst/>
              <a:rect l="l" t="t" r="r" b="b"/>
              <a:pathLst>
                <a:path w="24042" h="30070" extrusionOk="0">
                  <a:moveTo>
                    <a:pt x="0" y="1"/>
                  </a:moveTo>
                  <a:cubicBezTo>
                    <a:pt x="0" y="1"/>
                    <a:pt x="331" y="531"/>
                    <a:pt x="861" y="1392"/>
                  </a:cubicBezTo>
                  <a:cubicBezTo>
                    <a:pt x="1457" y="2319"/>
                    <a:pt x="2186" y="3643"/>
                    <a:pt x="3179" y="5167"/>
                  </a:cubicBezTo>
                  <a:cubicBezTo>
                    <a:pt x="4305" y="6889"/>
                    <a:pt x="5431" y="8544"/>
                    <a:pt x="6756" y="10200"/>
                  </a:cubicBezTo>
                  <a:cubicBezTo>
                    <a:pt x="8080" y="11988"/>
                    <a:pt x="9670" y="13909"/>
                    <a:pt x="11193" y="15697"/>
                  </a:cubicBezTo>
                  <a:cubicBezTo>
                    <a:pt x="12782" y="17552"/>
                    <a:pt x="14306" y="19406"/>
                    <a:pt x="15829" y="21062"/>
                  </a:cubicBezTo>
                  <a:cubicBezTo>
                    <a:pt x="16624" y="21857"/>
                    <a:pt x="17352" y="22651"/>
                    <a:pt x="18081" y="23446"/>
                  </a:cubicBezTo>
                  <a:lnTo>
                    <a:pt x="19935" y="25632"/>
                  </a:lnTo>
                  <a:cubicBezTo>
                    <a:pt x="21127" y="26956"/>
                    <a:pt x="22121" y="28082"/>
                    <a:pt x="22849" y="28877"/>
                  </a:cubicBezTo>
                  <a:cubicBezTo>
                    <a:pt x="23578" y="29605"/>
                    <a:pt x="24041" y="30069"/>
                    <a:pt x="24041" y="30069"/>
                  </a:cubicBezTo>
                  <a:cubicBezTo>
                    <a:pt x="24041" y="30069"/>
                    <a:pt x="23777" y="29539"/>
                    <a:pt x="23180" y="28612"/>
                  </a:cubicBezTo>
                  <a:cubicBezTo>
                    <a:pt x="22651" y="27685"/>
                    <a:pt x="21922" y="26360"/>
                    <a:pt x="20929" y="24837"/>
                  </a:cubicBezTo>
                  <a:cubicBezTo>
                    <a:pt x="20465" y="24042"/>
                    <a:pt x="19935" y="23181"/>
                    <a:pt x="19339" y="22320"/>
                  </a:cubicBezTo>
                  <a:lnTo>
                    <a:pt x="17352" y="19737"/>
                  </a:lnTo>
                  <a:cubicBezTo>
                    <a:pt x="16028" y="17949"/>
                    <a:pt x="14504" y="16028"/>
                    <a:pt x="12915" y="14240"/>
                  </a:cubicBezTo>
                  <a:cubicBezTo>
                    <a:pt x="11392" y="12386"/>
                    <a:pt x="9802" y="10598"/>
                    <a:pt x="8279" y="8942"/>
                  </a:cubicBezTo>
                  <a:cubicBezTo>
                    <a:pt x="7550" y="8147"/>
                    <a:pt x="6822" y="7286"/>
                    <a:pt x="6093" y="6491"/>
                  </a:cubicBezTo>
                  <a:cubicBezTo>
                    <a:pt x="5431" y="5697"/>
                    <a:pt x="4769" y="4968"/>
                    <a:pt x="4173" y="4306"/>
                  </a:cubicBezTo>
                  <a:cubicBezTo>
                    <a:pt x="2981" y="2981"/>
                    <a:pt x="1921" y="1921"/>
                    <a:pt x="1192" y="1127"/>
                  </a:cubicBezTo>
                  <a:cubicBezTo>
                    <a:pt x="464" y="398"/>
                    <a:pt x="0" y="1"/>
                    <a:pt x="0" y="1"/>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0" name="Google Shape;7660;p70"/>
            <p:cNvSpPr/>
            <p:nvPr/>
          </p:nvSpPr>
          <p:spPr>
            <a:xfrm>
              <a:off x="4055850" y="2850875"/>
              <a:ext cx="130825" cy="846100"/>
            </a:xfrm>
            <a:custGeom>
              <a:avLst/>
              <a:gdLst/>
              <a:ahLst/>
              <a:cxnLst/>
              <a:rect l="l" t="t" r="r" b="b"/>
              <a:pathLst>
                <a:path w="5233" h="33844" extrusionOk="0">
                  <a:moveTo>
                    <a:pt x="1" y="0"/>
                  </a:moveTo>
                  <a:cubicBezTo>
                    <a:pt x="1" y="0"/>
                    <a:pt x="1" y="2186"/>
                    <a:pt x="265" y="5431"/>
                  </a:cubicBezTo>
                  <a:cubicBezTo>
                    <a:pt x="530" y="8610"/>
                    <a:pt x="1060" y="12849"/>
                    <a:pt x="1723" y="17087"/>
                  </a:cubicBezTo>
                  <a:cubicBezTo>
                    <a:pt x="2120" y="19207"/>
                    <a:pt x="2385" y="21260"/>
                    <a:pt x="2716" y="23247"/>
                  </a:cubicBezTo>
                  <a:cubicBezTo>
                    <a:pt x="3047" y="25167"/>
                    <a:pt x="3378" y="27022"/>
                    <a:pt x="3776" y="28611"/>
                  </a:cubicBezTo>
                  <a:cubicBezTo>
                    <a:pt x="4438" y="31724"/>
                    <a:pt x="5100" y="33843"/>
                    <a:pt x="5100" y="33843"/>
                  </a:cubicBezTo>
                  <a:cubicBezTo>
                    <a:pt x="5100" y="33843"/>
                    <a:pt x="5233" y="31658"/>
                    <a:pt x="5100" y="28413"/>
                  </a:cubicBezTo>
                  <a:cubicBezTo>
                    <a:pt x="5034" y="26823"/>
                    <a:pt x="4902" y="24969"/>
                    <a:pt x="4769" y="22915"/>
                  </a:cubicBezTo>
                  <a:cubicBezTo>
                    <a:pt x="4570" y="20929"/>
                    <a:pt x="4372" y="18743"/>
                    <a:pt x="4041" y="16624"/>
                  </a:cubicBezTo>
                  <a:cubicBezTo>
                    <a:pt x="3312" y="12451"/>
                    <a:pt x="2319" y="8279"/>
                    <a:pt x="1524" y="5166"/>
                  </a:cubicBezTo>
                  <a:cubicBezTo>
                    <a:pt x="729" y="2053"/>
                    <a:pt x="1" y="0"/>
                    <a:pt x="1" y="0"/>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70"/>
            <p:cNvSpPr/>
            <p:nvPr/>
          </p:nvSpPr>
          <p:spPr>
            <a:xfrm>
              <a:off x="2721325" y="2733300"/>
              <a:ext cx="418925" cy="970300"/>
            </a:xfrm>
            <a:custGeom>
              <a:avLst/>
              <a:gdLst/>
              <a:ahLst/>
              <a:cxnLst/>
              <a:rect l="l" t="t" r="r" b="b"/>
              <a:pathLst>
                <a:path w="16757" h="38812" extrusionOk="0">
                  <a:moveTo>
                    <a:pt x="16757" y="1"/>
                  </a:moveTo>
                  <a:lnTo>
                    <a:pt x="16757" y="1"/>
                  </a:lnTo>
                  <a:cubicBezTo>
                    <a:pt x="16757" y="1"/>
                    <a:pt x="16359" y="531"/>
                    <a:pt x="15830" y="1590"/>
                  </a:cubicBezTo>
                  <a:cubicBezTo>
                    <a:pt x="15233" y="2584"/>
                    <a:pt x="14439" y="4041"/>
                    <a:pt x="13511" y="5763"/>
                  </a:cubicBezTo>
                  <a:cubicBezTo>
                    <a:pt x="11657" y="9339"/>
                    <a:pt x="9405" y="14041"/>
                    <a:pt x="7286" y="18942"/>
                  </a:cubicBezTo>
                  <a:cubicBezTo>
                    <a:pt x="5233" y="23777"/>
                    <a:pt x="3312" y="28744"/>
                    <a:pt x="1988" y="32453"/>
                  </a:cubicBezTo>
                  <a:cubicBezTo>
                    <a:pt x="1325" y="34308"/>
                    <a:pt x="862" y="35897"/>
                    <a:pt x="464" y="37023"/>
                  </a:cubicBezTo>
                  <a:cubicBezTo>
                    <a:pt x="133" y="38149"/>
                    <a:pt x="1" y="38811"/>
                    <a:pt x="1" y="38811"/>
                  </a:cubicBezTo>
                  <a:cubicBezTo>
                    <a:pt x="1" y="38811"/>
                    <a:pt x="332" y="38215"/>
                    <a:pt x="928" y="37222"/>
                  </a:cubicBezTo>
                  <a:cubicBezTo>
                    <a:pt x="1458" y="36162"/>
                    <a:pt x="2319" y="34771"/>
                    <a:pt x="3180" y="32983"/>
                  </a:cubicBezTo>
                  <a:cubicBezTo>
                    <a:pt x="5034" y="29473"/>
                    <a:pt x="7286" y="24704"/>
                    <a:pt x="9405" y="19870"/>
                  </a:cubicBezTo>
                  <a:cubicBezTo>
                    <a:pt x="11525" y="14969"/>
                    <a:pt x="13445" y="10068"/>
                    <a:pt x="14704" y="6293"/>
                  </a:cubicBezTo>
                  <a:cubicBezTo>
                    <a:pt x="15366" y="4438"/>
                    <a:pt x="15830" y="2849"/>
                    <a:pt x="16227" y="1723"/>
                  </a:cubicBezTo>
                  <a:cubicBezTo>
                    <a:pt x="16558" y="663"/>
                    <a:pt x="16757" y="1"/>
                    <a:pt x="16757" y="1"/>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70"/>
            <p:cNvSpPr/>
            <p:nvPr/>
          </p:nvSpPr>
          <p:spPr>
            <a:xfrm>
              <a:off x="4867150" y="3874100"/>
              <a:ext cx="317925" cy="678875"/>
            </a:xfrm>
            <a:custGeom>
              <a:avLst/>
              <a:gdLst/>
              <a:ahLst/>
              <a:cxnLst/>
              <a:rect l="l" t="t" r="r" b="b"/>
              <a:pathLst>
                <a:path w="12717" h="27155" extrusionOk="0">
                  <a:moveTo>
                    <a:pt x="1" y="1"/>
                  </a:moveTo>
                  <a:cubicBezTo>
                    <a:pt x="1" y="1"/>
                    <a:pt x="531" y="1856"/>
                    <a:pt x="1458" y="4504"/>
                  </a:cubicBezTo>
                  <a:cubicBezTo>
                    <a:pt x="2451" y="7154"/>
                    <a:pt x="3908" y="10598"/>
                    <a:pt x="5564" y="13909"/>
                  </a:cubicBezTo>
                  <a:cubicBezTo>
                    <a:pt x="6359" y="15631"/>
                    <a:pt x="7154" y="17353"/>
                    <a:pt x="7948" y="18876"/>
                  </a:cubicBezTo>
                  <a:cubicBezTo>
                    <a:pt x="8743" y="20466"/>
                    <a:pt x="9538" y="21923"/>
                    <a:pt x="10266" y="23115"/>
                  </a:cubicBezTo>
                  <a:cubicBezTo>
                    <a:pt x="11591" y="25632"/>
                    <a:pt x="12717" y="27155"/>
                    <a:pt x="12717" y="27155"/>
                  </a:cubicBezTo>
                  <a:cubicBezTo>
                    <a:pt x="12717" y="27155"/>
                    <a:pt x="12320" y="25301"/>
                    <a:pt x="11459" y="22651"/>
                  </a:cubicBezTo>
                  <a:cubicBezTo>
                    <a:pt x="10531" y="19936"/>
                    <a:pt x="9339" y="16426"/>
                    <a:pt x="7684" y="12982"/>
                  </a:cubicBezTo>
                  <a:cubicBezTo>
                    <a:pt x="6028" y="9604"/>
                    <a:pt x="4173" y="6293"/>
                    <a:pt x="2650" y="3908"/>
                  </a:cubicBezTo>
                  <a:cubicBezTo>
                    <a:pt x="1855" y="2584"/>
                    <a:pt x="928" y="1259"/>
                    <a:pt x="1" y="1"/>
                  </a:cubicBez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3" name="Google Shape;7663;p70"/>
            <p:cNvSpPr/>
            <p:nvPr/>
          </p:nvSpPr>
          <p:spPr>
            <a:xfrm>
              <a:off x="3328975" y="3538000"/>
              <a:ext cx="230175" cy="1155725"/>
            </a:xfrm>
            <a:custGeom>
              <a:avLst/>
              <a:gdLst/>
              <a:ahLst/>
              <a:cxnLst/>
              <a:rect l="l" t="t" r="r" b="b"/>
              <a:pathLst>
                <a:path w="9207" h="46229" extrusionOk="0">
                  <a:moveTo>
                    <a:pt x="9207" y="0"/>
                  </a:moveTo>
                  <a:cubicBezTo>
                    <a:pt x="9207" y="0"/>
                    <a:pt x="8876" y="663"/>
                    <a:pt x="8544" y="1921"/>
                  </a:cubicBezTo>
                  <a:cubicBezTo>
                    <a:pt x="8147" y="3179"/>
                    <a:pt x="7617" y="4968"/>
                    <a:pt x="7021" y="7087"/>
                  </a:cubicBezTo>
                  <a:cubicBezTo>
                    <a:pt x="6425" y="9206"/>
                    <a:pt x="5763" y="11723"/>
                    <a:pt x="5101" y="14372"/>
                  </a:cubicBezTo>
                  <a:cubicBezTo>
                    <a:pt x="4438" y="17021"/>
                    <a:pt x="3776" y="19935"/>
                    <a:pt x="3180" y="22849"/>
                  </a:cubicBezTo>
                  <a:cubicBezTo>
                    <a:pt x="2120" y="28611"/>
                    <a:pt x="1259" y="34506"/>
                    <a:pt x="729" y="38877"/>
                  </a:cubicBezTo>
                  <a:cubicBezTo>
                    <a:pt x="464" y="41129"/>
                    <a:pt x="332" y="42917"/>
                    <a:pt x="200" y="44242"/>
                  </a:cubicBezTo>
                  <a:cubicBezTo>
                    <a:pt x="1" y="45500"/>
                    <a:pt x="1" y="46228"/>
                    <a:pt x="1" y="46228"/>
                  </a:cubicBezTo>
                  <a:cubicBezTo>
                    <a:pt x="1" y="46228"/>
                    <a:pt x="266" y="45566"/>
                    <a:pt x="597" y="44308"/>
                  </a:cubicBezTo>
                  <a:cubicBezTo>
                    <a:pt x="928" y="43049"/>
                    <a:pt x="1524" y="41327"/>
                    <a:pt x="2054" y="39142"/>
                  </a:cubicBezTo>
                  <a:cubicBezTo>
                    <a:pt x="3114" y="34837"/>
                    <a:pt x="4372" y="29141"/>
                    <a:pt x="5498" y="23379"/>
                  </a:cubicBezTo>
                  <a:cubicBezTo>
                    <a:pt x="6028" y="20465"/>
                    <a:pt x="6624" y="17551"/>
                    <a:pt x="7154" y="14836"/>
                  </a:cubicBezTo>
                  <a:cubicBezTo>
                    <a:pt x="7617" y="12120"/>
                    <a:pt x="8015" y="9604"/>
                    <a:pt x="8346" y="7352"/>
                  </a:cubicBezTo>
                  <a:cubicBezTo>
                    <a:pt x="8677" y="5166"/>
                    <a:pt x="8876" y="3312"/>
                    <a:pt x="9008" y="2053"/>
                  </a:cubicBezTo>
                  <a:cubicBezTo>
                    <a:pt x="9141" y="729"/>
                    <a:pt x="9207" y="0"/>
                    <a:pt x="9207" y="0"/>
                  </a:cubicBez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4" name="Google Shape;7664;p70"/>
            <p:cNvSpPr/>
            <p:nvPr/>
          </p:nvSpPr>
          <p:spPr>
            <a:xfrm>
              <a:off x="2211375" y="3877425"/>
              <a:ext cx="397400" cy="662325"/>
            </a:xfrm>
            <a:custGeom>
              <a:avLst/>
              <a:gdLst/>
              <a:ahLst/>
              <a:cxnLst/>
              <a:rect l="l" t="t" r="r" b="b"/>
              <a:pathLst>
                <a:path w="15896" h="26493" extrusionOk="0">
                  <a:moveTo>
                    <a:pt x="15895" y="0"/>
                  </a:moveTo>
                  <a:cubicBezTo>
                    <a:pt x="15895" y="1"/>
                    <a:pt x="14438" y="1391"/>
                    <a:pt x="12517" y="3577"/>
                  </a:cubicBezTo>
                  <a:cubicBezTo>
                    <a:pt x="12054" y="4107"/>
                    <a:pt x="11524" y="4703"/>
                    <a:pt x="10994" y="5365"/>
                  </a:cubicBezTo>
                  <a:cubicBezTo>
                    <a:pt x="10464" y="5961"/>
                    <a:pt x="9868" y="6623"/>
                    <a:pt x="9338" y="7352"/>
                  </a:cubicBezTo>
                  <a:cubicBezTo>
                    <a:pt x="8213" y="8875"/>
                    <a:pt x="7153" y="10465"/>
                    <a:pt x="6027" y="12120"/>
                  </a:cubicBezTo>
                  <a:cubicBezTo>
                    <a:pt x="5100" y="13842"/>
                    <a:pt x="4239" y="15564"/>
                    <a:pt x="3378" y="17220"/>
                  </a:cubicBezTo>
                  <a:cubicBezTo>
                    <a:pt x="2980" y="18015"/>
                    <a:pt x="2649" y="18876"/>
                    <a:pt x="2318" y="19604"/>
                  </a:cubicBezTo>
                  <a:cubicBezTo>
                    <a:pt x="2053" y="20399"/>
                    <a:pt x="1788" y="21128"/>
                    <a:pt x="1523" y="21856"/>
                  </a:cubicBezTo>
                  <a:cubicBezTo>
                    <a:pt x="464" y="24571"/>
                    <a:pt x="0" y="26492"/>
                    <a:pt x="0" y="26492"/>
                  </a:cubicBezTo>
                  <a:cubicBezTo>
                    <a:pt x="0" y="26492"/>
                    <a:pt x="1192" y="24903"/>
                    <a:pt x="2715" y="22386"/>
                  </a:cubicBezTo>
                  <a:cubicBezTo>
                    <a:pt x="3444" y="21194"/>
                    <a:pt x="4239" y="19671"/>
                    <a:pt x="5166" y="18147"/>
                  </a:cubicBezTo>
                  <a:cubicBezTo>
                    <a:pt x="6093" y="16624"/>
                    <a:pt x="6954" y="14902"/>
                    <a:pt x="8014" y="13312"/>
                  </a:cubicBezTo>
                  <a:cubicBezTo>
                    <a:pt x="9007" y="11723"/>
                    <a:pt x="10001" y="10067"/>
                    <a:pt x="10994" y="8544"/>
                  </a:cubicBezTo>
                  <a:cubicBezTo>
                    <a:pt x="11921" y="7021"/>
                    <a:pt x="12849" y="5564"/>
                    <a:pt x="13577" y="4305"/>
                  </a:cubicBezTo>
                  <a:cubicBezTo>
                    <a:pt x="15034" y="1789"/>
                    <a:pt x="15895" y="1"/>
                    <a:pt x="15895" y="0"/>
                  </a:cubicBez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70"/>
            <p:cNvSpPr/>
            <p:nvPr/>
          </p:nvSpPr>
          <p:spPr>
            <a:xfrm>
              <a:off x="3711050" y="3262675"/>
              <a:ext cx="143850" cy="132050"/>
            </a:xfrm>
            <a:custGeom>
              <a:avLst/>
              <a:gdLst/>
              <a:ahLst/>
              <a:cxnLst/>
              <a:rect l="l" t="t" r="r" b="b"/>
              <a:pathLst>
                <a:path w="5754" h="5282" extrusionOk="0">
                  <a:moveTo>
                    <a:pt x="3170" y="0"/>
                  </a:moveTo>
                  <a:cubicBezTo>
                    <a:pt x="2871" y="0"/>
                    <a:pt x="2547" y="87"/>
                    <a:pt x="2202" y="284"/>
                  </a:cubicBezTo>
                  <a:cubicBezTo>
                    <a:pt x="0" y="1520"/>
                    <a:pt x="1719" y="5281"/>
                    <a:pt x="3507" y="5281"/>
                  </a:cubicBezTo>
                  <a:cubicBezTo>
                    <a:pt x="3923" y="5281"/>
                    <a:pt x="4344" y="5077"/>
                    <a:pt x="4719" y="4589"/>
                  </a:cubicBezTo>
                  <a:cubicBezTo>
                    <a:pt x="4785" y="4523"/>
                    <a:pt x="4785" y="4390"/>
                    <a:pt x="4852" y="4324"/>
                  </a:cubicBezTo>
                  <a:cubicBezTo>
                    <a:pt x="5754" y="2858"/>
                    <a:pt x="4880" y="0"/>
                    <a:pt x="3170"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70"/>
            <p:cNvSpPr/>
            <p:nvPr/>
          </p:nvSpPr>
          <p:spPr>
            <a:xfrm>
              <a:off x="3439550" y="2918625"/>
              <a:ext cx="143775" cy="132625"/>
            </a:xfrm>
            <a:custGeom>
              <a:avLst/>
              <a:gdLst/>
              <a:ahLst/>
              <a:cxnLst/>
              <a:rect l="l" t="t" r="r" b="b"/>
              <a:pathLst>
                <a:path w="5751" h="5305" extrusionOk="0">
                  <a:moveTo>
                    <a:pt x="3178" y="0"/>
                  </a:moveTo>
                  <a:cubicBezTo>
                    <a:pt x="2857" y="0"/>
                    <a:pt x="2507" y="103"/>
                    <a:pt x="2135" y="337"/>
                  </a:cubicBezTo>
                  <a:cubicBezTo>
                    <a:pt x="0" y="1617"/>
                    <a:pt x="1778" y="5305"/>
                    <a:pt x="3519" y="5305"/>
                  </a:cubicBezTo>
                  <a:cubicBezTo>
                    <a:pt x="3939" y="5305"/>
                    <a:pt x="4357" y="5090"/>
                    <a:pt x="4718" y="4575"/>
                  </a:cubicBezTo>
                  <a:cubicBezTo>
                    <a:pt x="4784" y="4443"/>
                    <a:pt x="4850" y="4377"/>
                    <a:pt x="4916" y="4244"/>
                  </a:cubicBezTo>
                  <a:cubicBezTo>
                    <a:pt x="5750" y="2799"/>
                    <a:pt x="4857" y="0"/>
                    <a:pt x="3178"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70"/>
            <p:cNvSpPr/>
            <p:nvPr/>
          </p:nvSpPr>
          <p:spPr>
            <a:xfrm>
              <a:off x="2658400" y="3294275"/>
              <a:ext cx="174425" cy="122000"/>
            </a:xfrm>
            <a:custGeom>
              <a:avLst/>
              <a:gdLst/>
              <a:ahLst/>
              <a:cxnLst/>
              <a:rect l="l" t="t" r="r" b="b"/>
              <a:pathLst>
                <a:path w="6977" h="4880" extrusionOk="0">
                  <a:moveTo>
                    <a:pt x="4291" y="0"/>
                  </a:moveTo>
                  <a:cubicBezTo>
                    <a:pt x="4211" y="0"/>
                    <a:pt x="4128" y="5"/>
                    <a:pt x="4041" y="14"/>
                  </a:cubicBezTo>
                  <a:cubicBezTo>
                    <a:pt x="3975" y="14"/>
                    <a:pt x="3842" y="80"/>
                    <a:pt x="3710" y="80"/>
                  </a:cubicBezTo>
                  <a:cubicBezTo>
                    <a:pt x="1723" y="477"/>
                    <a:pt x="1" y="3987"/>
                    <a:pt x="2584" y="4782"/>
                  </a:cubicBezTo>
                  <a:cubicBezTo>
                    <a:pt x="2792" y="4848"/>
                    <a:pt x="2995" y="4879"/>
                    <a:pt x="3191" y="4879"/>
                  </a:cubicBezTo>
                  <a:cubicBezTo>
                    <a:pt x="5655" y="4879"/>
                    <a:pt x="6976" y="0"/>
                    <a:pt x="4291"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8" name="Google Shape;7668;p70"/>
            <p:cNvSpPr/>
            <p:nvPr/>
          </p:nvSpPr>
          <p:spPr>
            <a:xfrm>
              <a:off x="3809875" y="2070800"/>
              <a:ext cx="142025" cy="125875"/>
            </a:xfrm>
            <a:custGeom>
              <a:avLst/>
              <a:gdLst/>
              <a:ahLst/>
              <a:cxnLst/>
              <a:rect l="l" t="t" r="r" b="b"/>
              <a:pathLst>
                <a:path w="5681" h="5035" extrusionOk="0">
                  <a:moveTo>
                    <a:pt x="1734" y="0"/>
                  </a:moveTo>
                  <a:cubicBezTo>
                    <a:pt x="1144" y="0"/>
                    <a:pt x="627" y="326"/>
                    <a:pt x="369" y="1135"/>
                  </a:cubicBezTo>
                  <a:cubicBezTo>
                    <a:pt x="369" y="1201"/>
                    <a:pt x="303" y="1334"/>
                    <a:pt x="303" y="1466"/>
                  </a:cubicBezTo>
                  <a:cubicBezTo>
                    <a:pt x="1" y="2925"/>
                    <a:pt x="1381" y="5034"/>
                    <a:pt x="2845" y="5034"/>
                  </a:cubicBezTo>
                  <a:cubicBezTo>
                    <a:pt x="3309" y="5034"/>
                    <a:pt x="3780" y="4823"/>
                    <a:pt x="4210" y="4314"/>
                  </a:cubicBezTo>
                  <a:cubicBezTo>
                    <a:pt x="5681" y="2647"/>
                    <a:pt x="3414" y="0"/>
                    <a:pt x="1734"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9" name="Google Shape;7669;p70"/>
            <p:cNvSpPr/>
            <p:nvPr/>
          </p:nvSpPr>
          <p:spPr>
            <a:xfrm>
              <a:off x="3161625" y="3282025"/>
              <a:ext cx="191875" cy="109675"/>
            </a:xfrm>
            <a:custGeom>
              <a:avLst/>
              <a:gdLst/>
              <a:ahLst/>
              <a:cxnLst/>
              <a:rect l="l" t="t" r="r" b="b"/>
              <a:pathLst>
                <a:path w="7675" h="4387" extrusionOk="0">
                  <a:moveTo>
                    <a:pt x="4468" y="1"/>
                  </a:moveTo>
                  <a:cubicBezTo>
                    <a:pt x="2290" y="1"/>
                    <a:pt x="0" y="3456"/>
                    <a:pt x="2522" y="4279"/>
                  </a:cubicBezTo>
                  <a:cubicBezTo>
                    <a:pt x="2589" y="4279"/>
                    <a:pt x="2721" y="4345"/>
                    <a:pt x="2854" y="4345"/>
                  </a:cubicBezTo>
                  <a:cubicBezTo>
                    <a:pt x="2995" y="4373"/>
                    <a:pt x="3142" y="4387"/>
                    <a:pt x="3292" y="4387"/>
                  </a:cubicBezTo>
                  <a:cubicBezTo>
                    <a:pt x="5241" y="4387"/>
                    <a:pt x="7674" y="2103"/>
                    <a:pt x="5768" y="504"/>
                  </a:cubicBezTo>
                  <a:cubicBezTo>
                    <a:pt x="5369" y="150"/>
                    <a:pt x="4921" y="1"/>
                    <a:pt x="446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70"/>
            <p:cNvSpPr/>
            <p:nvPr/>
          </p:nvSpPr>
          <p:spPr>
            <a:xfrm>
              <a:off x="4522925" y="3328850"/>
              <a:ext cx="140600" cy="124375"/>
            </a:xfrm>
            <a:custGeom>
              <a:avLst/>
              <a:gdLst/>
              <a:ahLst/>
              <a:cxnLst/>
              <a:rect l="l" t="t" r="r" b="b"/>
              <a:pathLst>
                <a:path w="5624" h="4975" extrusionOk="0">
                  <a:moveTo>
                    <a:pt x="2808" y="1"/>
                  </a:moveTo>
                  <a:cubicBezTo>
                    <a:pt x="2337" y="1"/>
                    <a:pt x="1865" y="220"/>
                    <a:pt x="1451" y="750"/>
                  </a:cubicBezTo>
                  <a:cubicBezTo>
                    <a:pt x="0" y="2491"/>
                    <a:pt x="2294" y="4974"/>
                    <a:pt x="3972" y="4974"/>
                  </a:cubicBezTo>
                  <a:cubicBezTo>
                    <a:pt x="4591" y="4974"/>
                    <a:pt x="5127" y="4636"/>
                    <a:pt x="5359" y="3796"/>
                  </a:cubicBezTo>
                  <a:cubicBezTo>
                    <a:pt x="5359" y="3730"/>
                    <a:pt x="5359" y="3598"/>
                    <a:pt x="5425" y="3465"/>
                  </a:cubicBezTo>
                  <a:cubicBezTo>
                    <a:pt x="5624" y="1975"/>
                    <a:pt x="4221" y="1"/>
                    <a:pt x="280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70"/>
            <p:cNvSpPr/>
            <p:nvPr/>
          </p:nvSpPr>
          <p:spPr>
            <a:xfrm>
              <a:off x="3548450" y="2556650"/>
              <a:ext cx="138850" cy="122050"/>
            </a:xfrm>
            <a:custGeom>
              <a:avLst/>
              <a:gdLst/>
              <a:ahLst/>
              <a:cxnLst/>
              <a:rect l="l" t="t" r="r" b="b"/>
              <a:pathLst>
                <a:path w="5554" h="4882" extrusionOk="0">
                  <a:moveTo>
                    <a:pt x="1599" y="0"/>
                  </a:moveTo>
                  <a:cubicBezTo>
                    <a:pt x="914" y="0"/>
                    <a:pt x="337" y="375"/>
                    <a:pt x="163" y="1305"/>
                  </a:cubicBezTo>
                  <a:cubicBezTo>
                    <a:pt x="163" y="1371"/>
                    <a:pt x="97" y="1504"/>
                    <a:pt x="97" y="1636"/>
                  </a:cubicBezTo>
                  <a:cubicBezTo>
                    <a:pt x="0" y="3083"/>
                    <a:pt x="1485" y="4882"/>
                    <a:pt x="2887" y="4882"/>
                  </a:cubicBezTo>
                  <a:cubicBezTo>
                    <a:pt x="3410" y="4882"/>
                    <a:pt x="3922" y="4632"/>
                    <a:pt x="4335" y="4020"/>
                  </a:cubicBezTo>
                  <a:cubicBezTo>
                    <a:pt x="5554" y="2193"/>
                    <a:pt x="3258" y="0"/>
                    <a:pt x="1599"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2" name="Google Shape;7672;p70"/>
            <p:cNvSpPr/>
            <p:nvPr/>
          </p:nvSpPr>
          <p:spPr>
            <a:xfrm>
              <a:off x="3954125" y="3827900"/>
              <a:ext cx="136375" cy="122100"/>
            </a:xfrm>
            <a:custGeom>
              <a:avLst/>
              <a:gdLst/>
              <a:ahLst/>
              <a:cxnLst/>
              <a:rect l="l" t="t" r="r" b="b"/>
              <a:pathLst>
                <a:path w="5455" h="4884" extrusionOk="0">
                  <a:moveTo>
                    <a:pt x="1486" y="1"/>
                  </a:moveTo>
                  <a:cubicBezTo>
                    <a:pt x="798" y="1"/>
                    <a:pt x="233" y="379"/>
                    <a:pt x="96" y="1319"/>
                  </a:cubicBezTo>
                  <a:lnTo>
                    <a:pt x="96" y="1716"/>
                  </a:lnTo>
                  <a:cubicBezTo>
                    <a:pt x="1" y="3146"/>
                    <a:pt x="1482" y="4883"/>
                    <a:pt x="2863" y="4883"/>
                  </a:cubicBezTo>
                  <a:cubicBezTo>
                    <a:pt x="3402" y="4883"/>
                    <a:pt x="3926" y="4619"/>
                    <a:pt x="4334" y="3968"/>
                  </a:cubicBezTo>
                  <a:cubicBezTo>
                    <a:pt x="5454" y="2149"/>
                    <a:pt x="3123" y="1"/>
                    <a:pt x="148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3" name="Google Shape;7673;p70"/>
            <p:cNvSpPr/>
            <p:nvPr/>
          </p:nvSpPr>
          <p:spPr>
            <a:xfrm>
              <a:off x="3273650" y="2285800"/>
              <a:ext cx="171250" cy="121825"/>
            </a:xfrm>
            <a:custGeom>
              <a:avLst/>
              <a:gdLst/>
              <a:ahLst/>
              <a:cxnLst/>
              <a:rect l="l" t="t" r="r" b="b"/>
              <a:pathLst>
                <a:path w="6850" h="4873" extrusionOk="0">
                  <a:moveTo>
                    <a:pt x="3701" y="1"/>
                  </a:moveTo>
                  <a:cubicBezTo>
                    <a:pt x="1241" y="1"/>
                    <a:pt x="1" y="4872"/>
                    <a:pt x="2646" y="4872"/>
                  </a:cubicBezTo>
                  <a:cubicBezTo>
                    <a:pt x="2740" y="4872"/>
                    <a:pt x="2839" y="4866"/>
                    <a:pt x="2942" y="4854"/>
                  </a:cubicBezTo>
                  <a:cubicBezTo>
                    <a:pt x="3009" y="4854"/>
                    <a:pt x="3141" y="4854"/>
                    <a:pt x="3274" y="4787"/>
                  </a:cubicBezTo>
                  <a:cubicBezTo>
                    <a:pt x="5194" y="4324"/>
                    <a:pt x="6850" y="814"/>
                    <a:pt x="4267" y="85"/>
                  </a:cubicBezTo>
                  <a:cubicBezTo>
                    <a:pt x="4072" y="28"/>
                    <a:pt x="3883" y="1"/>
                    <a:pt x="3701"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4" name="Google Shape;7674;p70"/>
            <p:cNvSpPr/>
            <p:nvPr/>
          </p:nvSpPr>
          <p:spPr>
            <a:xfrm>
              <a:off x="3789275" y="2499025"/>
              <a:ext cx="168525" cy="123225"/>
            </a:xfrm>
            <a:custGeom>
              <a:avLst/>
              <a:gdLst/>
              <a:ahLst/>
              <a:cxnLst/>
              <a:rect l="l" t="t" r="r" b="b"/>
              <a:pathLst>
                <a:path w="6741" h="4929" extrusionOk="0">
                  <a:moveTo>
                    <a:pt x="4158" y="1"/>
                  </a:moveTo>
                  <a:cubicBezTo>
                    <a:pt x="4039" y="1"/>
                    <a:pt x="3911" y="11"/>
                    <a:pt x="3776" y="33"/>
                  </a:cubicBezTo>
                  <a:cubicBezTo>
                    <a:pt x="3709" y="33"/>
                    <a:pt x="3577" y="100"/>
                    <a:pt x="3445" y="100"/>
                  </a:cubicBezTo>
                  <a:cubicBezTo>
                    <a:pt x="1524" y="630"/>
                    <a:pt x="1" y="4206"/>
                    <a:pt x="2650" y="4868"/>
                  </a:cubicBezTo>
                  <a:cubicBezTo>
                    <a:pt x="2818" y="4909"/>
                    <a:pt x="2982" y="4929"/>
                    <a:pt x="3140" y="4929"/>
                  </a:cubicBezTo>
                  <a:cubicBezTo>
                    <a:pt x="5656" y="4929"/>
                    <a:pt x="6740" y="1"/>
                    <a:pt x="415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5" name="Google Shape;7675;p70"/>
            <p:cNvSpPr/>
            <p:nvPr/>
          </p:nvSpPr>
          <p:spPr>
            <a:xfrm>
              <a:off x="3532075" y="2258625"/>
              <a:ext cx="179975" cy="101250"/>
            </a:xfrm>
            <a:custGeom>
              <a:avLst/>
              <a:gdLst/>
              <a:ahLst/>
              <a:cxnLst/>
              <a:rect l="l" t="t" r="r" b="b"/>
              <a:pathLst>
                <a:path w="7199" h="4050" extrusionOk="0">
                  <a:moveTo>
                    <a:pt x="4312" y="0"/>
                  </a:moveTo>
                  <a:cubicBezTo>
                    <a:pt x="2319" y="0"/>
                    <a:pt x="1" y="2095"/>
                    <a:pt x="1878" y="3490"/>
                  </a:cubicBezTo>
                  <a:cubicBezTo>
                    <a:pt x="1944" y="3556"/>
                    <a:pt x="2010" y="3623"/>
                    <a:pt x="2142" y="3689"/>
                  </a:cubicBezTo>
                  <a:cubicBezTo>
                    <a:pt x="2544" y="3936"/>
                    <a:pt x="3050" y="4050"/>
                    <a:pt x="3572" y="4050"/>
                  </a:cubicBezTo>
                  <a:cubicBezTo>
                    <a:pt x="5293" y="4050"/>
                    <a:pt x="7198" y="2817"/>
                    <a:pt x="6182" y="1040"/>
                  </a:cubicBezTo>
                  <a:cubicBezTo>
                    <a:pt x="5766" y="297"/>
                    <a:pt x="5062" y="0"/>
                    <a:pt x="4312"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6" name="Google Shape;7676;p70"/>
            <p:cNvSpPr/>
            <p:nvPr/>
          </p:nvSpPr>
          <p:spPr>
            <a:xfrm>
              <a:off x="3576300" y="1917175"/>
              <a:ext cx="182550" cy="101350"/>
            </a:xfrm>
            <a:custGeom>
              <a:avLst/>
              <a:gdLst/>
              <a:ahLst/>
              <a:cxnLst/>
              <a:rect l="l" t="t" r="r" b="b"/>
              <a:pathLst>
                <a:path w="7302" h="4054" extrusionOk="0">
                  <a:moveTo>
                    <a:pt x="4366" y="1"/>
                  </a:moveTo>
                  <a:cubicBezTo>
                    <a:pt x="2352" y="1"/>
                    <a:pt x="0" y="2161"/>
                    <a:pt x="1897" y="3571"/>
                  </a:cubicBezTo>
                  <a:lnTo>
                    <a:pt x="2228" y="3770"/>
                  </a:lnTo>
                  <a:cubicBezTo>
                    <a:pt x="2588" y="3964"/>
                    <a:pt x="3032" y="4053"/>
                    <a:pt x="3496" y="4053"/>
                  </a:cubicBezTo>
                  <a:cubicBezTo>
                    <a:pt x="5253" y="4053"/>
                    <a:pt x="7302" y="2769"/>
                    <a:pt x="6202" y="988"/>
                  </a:cubicBezTo>
                  <a:cubicBezTo>
                    <a:pt x="5779" y="284"/>
                    <a:pt x="5095" y="1"/>
                    <a:pt x="436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7" name="Google Shape;7677;p70"/>
            <p:cNvSpPr/>
            <p:nvPr/>
          </p:nvSpPr>
          <p:spPr>
            <a:xfrm>
              <a:off x="5521225" y="4091600"/>
              <a:ext cx="141400" cy="127300"/>
            </a:xfrm>
            <a:custGeom>
              <a:avLst/>
              <a:gdLst/>
              <a:ahLst/>
              <a:cxnLst/>
              <a:rect l="l" t="t" r="r" b="b"/>
              <a:pathLst>
                <a:path w="5656" h="5092" extrusionOk="0">
                  <a:moveTo>
                    <a:pt x="2854" y="1"/>
                  </a:moveTo>
                  <a:cubicBezTo>
                    <a:pt x="2428" y="1"/>
                    <a:pt x="1993" y="189"/>
                    <a:pt x="1588" y="639"/>
                  </a:cubicBezTo>
                  <a:cubicBezTo>
                    <a:pt x="0" y="2326"/>
                    <a:pt x="2204" y="5091"/>
                    <a:pt x="3883" y="5091"/>
                  </a:cubicBezTo>
                  <a:cubicBezTo>
                    <a:pt x="4445" y="5091"/>
                    <a:pt x="4948" y="4781"/>
                    <a:pt x="5231" y="4017"/>
                  </a:cubicBezTo>
                  <a:cubicBezTo>
                    <a:pt x="5231" y="3951"/>
                    <a:pt x="5297" y="3818"/>
                    <a:pt x="5297" y="3686"/>
                  </a:cubicBezTo>
                  <a:cubicBezTo>
                    <a:pt x="5656" y="2200"/>
                    <a:pt x="4310" y="1"/>
                    <a:pt x="2854"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8" name="Google Shape;7678;p70"/>
            <p:cNvSpPr/>
            <p:nvPr/>
          </p:nvSpPr>
          <p:spPr>
            <a:xfrm>
              <a:off x="4167250" y="2430925"/>
              <a:ext cx="193275" cy="109550"/>
            </a:xfrm>
            <a:custGeom>
              <a:avLst/>
              <a:gdLst/>
              <a:ahLst/>
              <a:cxnLst/>
              <a:rect l="l" t="t" r="r" b="b"/>
              <a:pathLst>
                <a:path w="7731" h="4382" extrusionOk="0">
                  <a:moveTo>
                    <a:pt x="4390" y="0"/>
                  </a:moveTo>
                  <a:cubicBezTo>
                    <a:pt x="2487" y="0"/>
                    <a:pt x="1" y="2284"/>
                    <a:pt x="1969" y="3883"/>
                  </a:cubicBezTo>
                  <a:cubicBezTo>
                    <a:pt x="2364" y="4233"/>
                    <a:pt x="2807" y="4381"/>
                    <a:pt x="3255" y="4381"/>
                  </a:cubicBezTo>
                  <a:cubicBezTo>
                    <a:pt x="5436" y="4381"/>
                    <a:pt x="7730" y="877"/>
                    <a:pt x="5148" y="108"/>
                  </a:cubicBezTo>
                  <a:cubicBezTo>
                    <a:pt x="5015" y="42"/>
                    <a:pt x="4949" y="42"/>
                    <a:pt x="4817" y="42"/>
                  </a:cubicBezTo>
                  <a:cubicBezTo>
                    <a:pt x="4679" y="14"/>
                    <a:pt x="4537" y="0"/>
                    <a:pt x="4390"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9" name="Google Shape;7679;p70"/>
            <p:cNvSpPr/>
            <p:nvPr/>
          </p:nvSpPr>
          <p:spPr>
            <a:xfrm>
              <a:off x="4263525" y="2872900"/>
              <a:ext cx="142125" cy="126100"/>
            </a:xfrm>
            <a:custGeom>
              <a:avLst/>
              <a:gdLst/>
              <a:ahLst/>
              <a:cxnLst/>
              <a:rect l="l" t="t" r="r" b="b"/>
              <a:pathLst>
                <a:path w="5685" h="5044" extrusionOk="0">
                  <a:moveTo>
                    <a:pt x="1751" y="1"/>
                  </a:moveTo>
                  <a:cubicBezTo>
                    <a:pt x="1175" y="1"/>
                    <a:pt x="675" y="319"/>
                    <a:pt x="436" y="1106"/>
                  </a:cubicBezTo>
                  <a:cubicBezTo>
                    <a:pt x="370" y="1238"/>
                    <a:pt x="370" y="1305"/>
                    <a:pt x="303" y="1437"/>
                  </a:cubicBezTo>
                  <a:cubicBezTo>
                    <a:pt x="1" y="2952"/>
                    <a:pt x="1391" y="5043"/>
                    <a:pt x="2861" y="5043"/>
                  </a:cubicBezTo>
                  <a:cubicBezTo>
                    <a:pt x="3319" y="5043"/>
                    <a:pt x="3786" y="4839"/>
                    <a:pt x="4211" y="4351"/>
                  </a:cubicBezTo>
                  <a:cubicBezTo>
                    <a:pt x="5685" y="2632"/>
                    <a:pt x="3405" y="1"/>
                    <a:pt x="1751"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0" name="Google Shape;7680;p70"/>
            <p:cNvSpPr/>
            <p:nvPr/>
          </p:nvSpPr>
          <p:spPr>
            <a:xfrm>
              <a:off x="4445800" y="4199275"/>
              <a:ext cx="191500" cy="111025"/>
            </a:xfrm>
            <a:custGeom>
              <a:avLst/>
              <a:gdLst/>
              <a:ahLst/>
              <a:cxnLst/>
              <a:rect l="l" t="t" r="r" b="b"/>
              <a:pathLst>
                <a:path w="7660" h="4441" extrusionOk="0">
                  <a:moveTo>
                    <a:pt x="4446" y="1"/>
                  </a:moveTo>
                  <a:cubicBezTo>
                    <a:pt x="2247" y="1"/>
                    <a:pt x="0" y="3623"/>
                    <a:pt x="2616" y="4346"/>
                  </a:cubicBezTo>
                  <a:cubicBezTo>
                    <a:pt x="2748" y="4346"/>
                    <a:pt x="2814" y="4412"/>
                    <a:pt x="2947" y="4412"/>
                  </a:cubicBezTo>
                  <a:cubicBezTo>
                    <a:pt x="3062" y="4431"/>
                    <a:pt x="3179" y="4441"/>
                    <a:pt x="3299" y="4441"/>
                  </a:cubicBezTo>
                  <a:cubicBezTo>
                    <a:pt x="5246" y="4441"/>
                    <a:pt x="7659" y="1999"/>
                    <a:pt x="5662" y="438"/>
                  </a:cubicBezTo>
                  <a:cubicBezTo>
                    <a:pt x="5281" y="132"/>
                    <a:pt x="4865" y="1"/>
                    <a:pt x="444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1" name="Google Shape;7681;p70"/>
            <p:cNvSpPr/>
            <p:nvPr/>
          </p:nvSpPr>
          <p:spPr>
            <a:xfrm>
              <a:off x="3825300" y="2747075"/>
              <a:ext cx="143700" cy="132725"/>
            </a:xfrm>
            <a:custGeom>
              <a:avLst/>
              <a:gdLst/>
              <a:ahLst/>
              <a:cxnLst/>
              <a:rect l="l" t="t" r="r" b="b"/>
              <a:pathLst>
                <a:path w="5748" h="5309" extrusionOk="0">
                  <a:moveTo>
                    <a:pt x="3206" y="1"/>
                  </a:moveTo>
                  <a:cubicBezTo>
                    <a:pt x="2897" y="1"/>
                    <a:pt x="2561" y="96"/>
                    <a:pt x="2202" y="311"/>
                  </a:cubicBezTo>
                  <a:cubicBezTo>
                    <a:pt x="0" y="1546"/>
                    <a:pt x="1718" y="5308"/>
                    <a:pt x="3471" y="5308"/>
                  </a:cubicBezTo>
                  <a:cubicBezTo>
                    <a:pt x="3879" y="5308"/>
                    <a:pt x="4290" y="5104"/>
                    <a:pt x="4653" y="4616"/>
                  </a:cubicBezTo>
                  <a:cubicBezTo>
                    <a:pt x="4719" y="4483"/>
                    <a:pt x="4785" y="4417"/>
                    <a:pt x="4851" y="4285"/>
                  </a:cubicBezTo>
                  <a:cubicBezTo>
                    <a:pt x="5747" y="2829"/>
                    <a:pt x="4892" y="1"/>
                    <a:pt x="320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2" name="Google Shape;7682;p70"/>
            <p:cNvSpPr/>
            <p:nvPr/>
          </p:nvSpPr>
          <p:spPr>
            <a:xfrm>
              <a:off x="3957800" y="2304900"/>
              <a:ext cx="143850" cy="132075"/>
            </a:xfrm>
            <a:custGeom>
              <a:avLst/>
              <a:gdLst/>
              <a:ahLst/>
              <a:cxnLst/>
              <a:rect l="l" t="t" r="r" b="b"/>
              <a:pathLst>
                <a:path w="5754" h="5283" extrusionOk="0">
                  <a:moveTo>
                    <a:pt x="3155" y="1"/>
                  </a:moveTo>
                  <a:cubicBezTo>
                    <a:pt x="2840" y="1"/>
                    <a:pt x="2498" y="97"/>
                    <a:pt x="2134" y="315"/>
                  </a:cubicBezTo>
                  <a:cubicBezTo>
                    <a:pt x="0" y="1595"/>
                    <a:pt x="1735" y="5283"/>
                    <a:pt x="3528" y="5283"/>
                  </a:cubicBezTo>
                  <a:cubicBezTo>
                    <a:pt x="3961" y="5283"/>
                    <a:pt x="4397" y="5068"/>
                    <a:pt x="4784" y="4553"/>
                  </a:cubicBezTo>
                  <a:lnTo>
                    <a:pt x="4916" y="4288"/>
                  </a:lnTo>
                  <a:cubicBezTo>
                    <a:pt x="5754" y="2780"/>
                    <a:pt x="4849" y="1"/>
                    <a:pt x="3155"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3" name="Google Shape;7683;p70"/>
            <p:cNvSpPr/>
            <p:nvPr/>
          </p:nvSpPr>
          <p:spPr>
            <a:xfrm>
              <a:off x="2780000" y="4301550"/>
              <a:ext cx="142000" cy="126350"/>
            </a:xfrm>
            <a:custGeom>
              <a:avLst/>
              <a:gdLst/>
              <a:ahLst/>
              <a:cxnLst/>
              <a:rect l="l" t="t" r="r" b="b"/>
              <a:pathLst>
                <a:path w="5680" h="5054" extrusionOk="0">
                  <a:moveTo>
                    <a:pt x="1738" y="1"/>
                  </a:moveTo>
                  <a:cubicBezTo>
                    <a:pt x="1147" y="1"/>
                    <a:pt x="628" y="323"/>
                    <a:pt x="369" y="1116"/>
                  </a:cubicBezTo>
                  <a:cubicBezTo>
                    <a:pt x="369" y="1248"/>
                    <a:pt x="303" y="1315"/>
                    <a:pt x="303" y="1447"/>
                  </a:cubicBezTo>
                  <a:cubicBezTo>
                    <a:pt x="0" y="2962"/>
                    <a:pt x="1390" y="5053"/>
                    <a:pt x="2860" y="5053"/>
                  </a:cubicBezTo>
                  <a:cubicBezTo>
                    <a:pt x="3319" y="5053"/>
                    <a:pt x="3785" y="4849"/>
                    <a:pt x="4210" y="4361"/>
                  </a:cubicBezTo>
                  <a:cubicBezTo>
                    <a:pt x="5680" y="2598"/>
                    <a:pt x="3418" y="1"/>
                    <a:pt x="173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4" name="Google Shape;7684;p70"/>
            <p:cNvSpPr/>
            <p:nvPr/>
          </p:nvSpPr>
          <p:spPr>
            <a:xfrm>
              <a:off x="3635100" y="1769400"/>
              <a:ext cx="193375" cy="109000"/>
            </a:xfrm>
            <a:custGeom>
              <a:avLst/>
              <a:gdLst/>
              <a:ahLst/>
              <a:cxnLst/>
              <a:rect l="l" t="t" r="r" b="b"/>
              <a:pathLst>
                <a:path w="7735" h="4360" extrusionOk="0">
                  <a:moveTo>
                    <a:pt x="4505" y="0"/>
                  </a:moveTo>
                  <a:cubicBezTo>
                    <a:pt x="2318" y="0"/>
                    <a:pt x="1" y="3478"/>
                    <a:pt x="2591" y="4250"/>
                  </a:cubicBezTo>
                  <a:cubicBezTo>
                    <a:pt x="2657" y="4316"/>
                    <a:pt x="2790" y="4316"/>
                    <a:pt x="2922" y="4316"/>
                  </a:cubicBezTo>
                  <a:cubicBezTo>
                    <a:pt x="3063" y="4345"/>
                    <a:pt x="3209" y="4359"/>
                    <a:pt x="3359" y="4359"/>
                  </a:cubicBezTo>
                  <a:cubicBezTo>
                    <a:pt x="5261" y="4359"/>
                    <a:pt x="7735" y="2132"/>
                    <a:pt x="5770" y="475"/>
                  </a:cubicBezTo>
                  <a:cubicBezTo>
                    <a:pt x="5381" y="142"/>
                    <a:pt x="4946" y="0"/>
                    <a:pt x="4505"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5" name="Google Shape;7685;p70"/>
            <p:cNvSpPr/>
            <p:nvPr/>
          </p:nvSpPr>
          <p:spPr>
            <a:xfrm>
              <a:off x="3151675" y="2640325"/>
              <a:ext cx="140525" cy="125100"/>
            </a:xfrm>
            <a:custGeom>
              <a:avLst/>
              <a:gdLst/>
              <a:ahLst/>
              <a:cxnLst/>
              <a:rect l="l" t="t" r="r" b="b"/>
              <a:pathLst>
                <a:path w="5621" h="5004" extrusionOk="0">
                  <a:moveTo>
                    <a:pt x="2743" y="0"/>
                  </a:moveTo>
                  <a:cubicBezTo>
                    <a:pt x="2274" y="0"/>
                    <a:pt x="1805" y="217"/>
                    <a:pt x="1397" y="739"/>
                  </a:cubicBezTo>
                  <a:cubicBezTo>
                    <a:pt x="1" y="2521"/>
                    <a:pt x="2246" y="5003"/>
                    <a:pt x="3906" y="5003"/>
                  </a:cubicBezTo>
                  <a:cubicBezTo>
                    <a:pt x="4529" y="5003"/>
                    <a:pt x="5070" y="4654"/>
                    <a:pt x="5305" y="3786"/>
                  </a:cubicBezTo>
                  <a:cubicBezTo>
                    <a:pt x="5305" y="3720"/>
                    <a:pt x="5371" y="3587"/>
                    <a:pt x="5371" y="3521"/>
                  </a:cubicBezTo>
                  <a:cubicBezTo>
                    <a:pt x="5620" y="2024"/>
                    <a:pt x="4178" y="0"/>
                    <a:pt x="2743"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9" name="Picture 8"/>
          <p:cNvPicPr>
            <a:picLocks noChangeAspect="1"/>
          </p:cNvPicPr>
          <p:nvPr/>
        </p:nvPicPr>
        <p:blipFill>
          <a:blip r:embed="rId1"/>
          <a:stretch>
            <a:fillRect/>
          </a:stretch>
        </p:blipFill>
        <p:spPr>
          <a:xfrm>
            <a:off x="4735195" y="339090"/>
            <a:ext cx="2212975" cy="4320540"/>
          </a:xfrm>
          <a:prstGeom prst="rect">
            <a:avLst/>
          </a:prstGeom>
        </p:spPr>
      </p:pic>
      <p:sp>
        <p:nvSpPr>
          <p:cNvPr id="10" name="Text Box 9"/>
          <p:cNvSpPr txBox="1"/>
          <p:nvPr/>
        </p:nvSpPr>
        <p:spPr>
          <a:xfrm>
            <a:off x="488315" y="915670"/>
            <a:ext cx="3809365" cy="521970"/>
          </a:xfrm>
          <a:prstGeom prst="rect">
            <a:avLst/>
          </a:prstGeom>
          <a:noFill/>
        </p:spPr>
        <p:txBody>
          <a:bodyPr wrap="square" rtlCol="0">
            <a:spAutoFit/>
          </a:bodyPr>
          <a:p>
            <a:r>
              <a:rPr lang="en-US"/>
              <a:t>Sau khi đăng nhập thành công thì hệ thống sẽ đưa bạn đến trang chủ .</a:t>
            </a:r>
            <a:endParaRPr lang="en-US"/>
          </a:p>
        </p:txBody>
      </p:sp>
      <p:sp>
        <p:nvSpPr>
          <p:cNvPr id="11" name="Text Box 10"/>
          <p:cNvSpPr txBox="1"/>
          <p:nvPr/>
        </p:nvSpPr>
        <p:spPr>
          <a:xfrm>
            <a:off x="488315" y="2226945"/>
            <a:ext cx="3867785" cy="737235"/>
          </a:xfrm>
          <a:prstGeom prst="rect">
            <a:avLst/>
          </a:prstGeom>
          <a:noFill/>
        </p:spPr>
        <p:txBody>
          <a:bodyPr wrap="square" rtlCol="0">
            <a:spAutoFit/>
          </a:bodyPr>
          <a:p>
            <a:r>
              <a:rPr lang="en-US"/>
              <a:t>Tại đây cho biết thông tin của bạn,mức độ thân thiết và số tiền đang có trong tài khoản của bạn. </a:t>
            </a:r>
            <a:endParaRPr lang="en-US"/>
          </a:p>
        </p:txBody>
      </p:sp>
      <p:grpSp>
        <p:nvGrpSpPr>
          <p:cNvPr id="10108" name="Google Shape;10108;p99"/>
          <p:cNvGrpSpPr/>
          <p:nvPr/>
        </p:nvGrpSpPr>
        <p:grpSpPr>
          <a:xfrm>
            <a:off x="-144161" y="3945923"/>
            <a:ext cx="908716" cy="1052934"/>
            <a:chOff x="5947375" y="3842110"/>
            <a:chExt cx="539169" cy="624738"/>
          </a:xfrm>
        </p:grpSpPr>
        <p:sp>
          <p:nvSpPr>
            <p:cNvPr id="10109" name="Google Shape;10109;p99"/>
            <p:cNvSpPr/>
            <p:nvPr/>
          </p:nvSpPr>
          <p:spPr>
            <a:xfrm>
              <a:off x="6223241" y="4184295"/>
              <a:ext cx="263303" cy="239129"/>
            </a:xfrm>
            <a:custGeom>
              <a:avLst/>
              <a:gdLst/>
              <a:ahLst/>
              <a:cxnLst/>
              <a:rect l="l" t="t" r="r" b="b"/>
              <a:pathLst>
                <a:path w="20161" h="18310" extrusionOk="0">
                  <a:moveTo>
                    <a:pt x="10028" y="0"/>
                  </a:moveTo>
                  <a:cubicBezTo>
                    <a:pt x="5907" y="0"/>
                    <a:pt x="2185" y="2826"/>
                    <a:pt x="1158" y="7016"/>
                  </a:cubicBezTo>
                  <a:cubicBezTo>
                    <a:pt x="1" y="11936"/>
                    <a:pt x="2991" y="16855"/>
                    <a:pt x="7910" y="18060"/>
                  </a:cubicBezTo>
                  <a:cubicBezTo>
                    <a:pt x="8624" y="18228"/>
                    <a:pt x="9340" y="18309"/>
                    <a:pt x="10044" y="18309"/>
                  </a:cubicBezTo>
                  <a:cubicBezTo>
                    <a:pt x="14191" y="18309"/>
                    <a:pt x="17965" y="15514"/>
                    <a:pt x="18954" y="11309"/>
                  </a:cubicBezTo>
                  <a:cubicBezTo>
                    <a:pt x="20160" y="6389"/>
                    <a:pt x="17122" y="1422"/>
                    <a:pt x="12203" y="264"/>
                  </a:cubicBezTo>
                  <a:cubicBezTo>
                    <a:pt x="11474" y="86"/>
                    <a:pt x="10745" y="0"/>
                    <a:pt x="10028" y="0"/>
                  </a:cubicBezTo>
                  <a:close/>
                </a:path>
              </a:pathLst>
            </a:custGeom>
            <a:solidFill>
              <a:srgbClr val="871B2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0" name="Google Shape;10110;p99"/>
            <p:cNvSpPr/>
            <p:nvPr/>
          </p:nvSpPr>
          <p:spPr>
            <a:xfrm>
              <a:off x="5947375" y="4227354"/>
              <a:ext cx="268331" cy="239494"/>
            </a:xfrm>
            <a:custGeom>
              <a:avLst/>
              <a:gdLst/>
              <a:ahLst/>
              <a:cxnLst/>
              <a:rect l="l" t="t" r="r" b="b"/>
              <a:pathLst>
                <a:path w="20546" h="18338" extrusionOk="0">
                  <a:moveTo>
                    <a:pt x="10315" y="0"/>
                  </a:moveTo>
                  <a:cubicBezTo>
                    <a:pt x="6437" y="0"/>
                    <a:pt x="2837" y="2471"/>
                    <a:pt x="1592" y="6324"/>
                  </a:cubicBezTo>
                  <a:cubicBezTo>
                    <a:pt x="0" y="11146"/>
                    <a:pt x="2653" y="16307"/>
                    <a:pt x="7475" y="17898"/>
                  </a:cubicBezTo>
                  <a:cubicBezTo>
                    <a:pt x="8398" y="18196"/>
                    <a:pt x="9334" y="18338"/>
                    <a:pt x="10256" y="18338"/>
                  </a:cubicBezTo>
                  <a:cubicBezTo>
                    <a:pt x="14110" y="18338"/>
                    <a:pt x="17718" y="15867"/>
                    <a:pt x="19002" y="12014"/>
                  </a:cubicBezTo>
                  <a:cubicBezTo>
                    <a:pt x="20545" y="7192"/>
                    <a:pt x="17941" y="2031"/>
                    <a:pt x="13118" y="440"/>
                  </a:cubicBezTo>
                  <a:cubicBezTo>
                    <a:pt x="12187" y="142"/>
                    <a:pt x="11243" y="0"/>
                    <a:pt x="10315" y="0"/>
                  </a:cubicBezTo>
                  <a:close/>
                </a:path>
              </a:pathLst>
            </a:custGeom>
            <a:solidFill>
              <a:srgbClr val="871B2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1" name="Google Shape;10111;p99"/>
            <p:cNvSpPr/>
            <p:nvPr/>
          </p:nvSpPr>
          <p:spPr>
            <a:xfrm>
              <a:off x="6074906" y="3842110"/>
              <a:ext cx="238606" cy="389423"/>
            </a:xfrm>
            <a:custGeom>
              <a:avLst/>
              <a:gdLst/>
              <a:ahLst/>
              <a:cxnLst/>
              <a:rect l="l" t="t" r="r" b="b"/>
              <a:pathLst>
                <a:path w="18270" h="29818" extrusionOk="0">
                  <a:moveTo>
                    <a:pt x="1689" y="0"/>
                  </a:moveTo>
                  <a:cubicBezTo>
                    <a:pt x="1520" y="0"/>
                    <a:pt x="1352" y="109"/>
                    <a:pt x="1279" y="326"/>
                  </a:cubicBezTo>
                  <a:cubicBezTo>
                    <a:pt x="942" y="1387"/>
                    <a:pt x="1038" y="2689"/>
                    <a:pt x="990" y="3847"/>
                  </a:cubicBezTo>
                  <a:cubicBezTo>
                    <a:pt x="942" y="5004"/>
                    <a:pt x="893" y="6161"/>
                    <a:pt x="845" y="7271"/>
                  </a:cubicBezTo>
                  <a:cubicBezTo>
                    <a:pt x="797" y="9682"/>
                    <a:pt x="749" y="12093"/>
                    <a:pt x="701" y="14457"/>
                  </a:cubicBezTo>
                  <a:cubicBezTo>
                    <a:pt x="604" y="16820"/>
                    <a:pt x="652" y="19231"/>
                    <a:pt x="459" y="21594"/>
                  </a:cubicBezTo>
                  <a:cubicBezTo>
                    <a:pt x="315" y="24006"/>
                    <a:pt x="122" y="26369"/>
                    <a:pt x="25" y="28780"/>
                  </a:cubicBezTo>
                  <a:cubicBezTo>
                    <a:pt x="1" y="29468"/>
                    <a:pt x="538" y="29818"/>
                    <a:pt x="1079" y="29818"/>
                  </a:cubicBezTo>
                  <a:cubicBezTo>
                    <a:pt x="1600" y="29818"/>
                    <a:pt x="2124" y="29492"/>
                    <a:pt x="2147" y="28829"/>
                  </a:cubicBezTo>
                  <a:cubicBezTo>
                    <a:pt x="2196" y="26417"/>
                    <a:pt x="2099" y="24006"/>
                    <a:pt x="2051" y="21643"/>
                  </a:cubicBezTo>
                  <a:cubicBezTo>
                    <a:pt x="1954" y="19231"/>
                    <a:pt x="2099" y="16868"/>
                    <a:pt x="2147" y="14457"/>
                  </a:cubicBezTo>
                  <a:cubicBezTo>
                    <a:pt x="2196" y="12093"/>
                    <a:pt x="2292" y="9730"/>
                    <a:pt x="2292" y="7319"/>
                  </a:cubicBezTo>
                  <a:lnTo>
                    <a:pt x="2292" y="3702"/>
                  </a:lnTo>
                  <a:lnTo>
                    <a:pt x="2292" y="2834"/>
                  </a:lnTo>
                  <a:cubicBezTo>
                    <a:pt x="2967" y="4425"/>
                    <a:pt x="3932" y="5969"/>
                    <a:pt x="4800" y="7512"/>
                  </a:cubicBezTo>
                  <a:cubicBezTo>
                    <a:pt x="6054" y="9779"/>
                    <a:pt x="7452" y="11949"/>
                    <a:pt x="8562" y="14264"/>
                  </a:cubicBezTo>
                  <a:cubicBezTo>
                    <a:pt x="9719" y="16579"/>
                    <a:pt x="11118" y="18797"/>
                    <a:pt x="12468" y="21016"/>
                  </a:cubicBezTo>
                  <a:cubicBezTo>
                    <a:pt x="13770" y="23234"/>
                    <a:pt x="15169" y="25453"/>
                    <a:pt x="16519" y="27623"/>
                  </a:cubicBezTo>
                  <a:cubicBezTo>
                    <a:pt x="16684" y="27892"/>
                    <a:pt x="16931" y="28003"/>
                    <a:pt x="17178" y="28003"/>
                  </a:cubicBezTo>
                  <a:cubicBezTo>
                    <a:pt x="17727" y="28003"/>
                    <a:pt x="18269" y="27450"/>
                    <a:pt x="17870" y="26851"/>
                  </a:cubicBezTo>
                  <a:cubicBezTo>
                    <a:pt x="16519" y="24633"/>
                    <a:pt x="15169" y="22462"/>
                    <a:pt x="13819" y="20244"/>
                  </a:cubicBezTo>
                  <a:cubicBezTo>
                    <a:pt x="12468" y="18026"/>
                    <a:pt x="11214" y="15759"/>
                    <a:pt x="9767" y="13589"/>
                  </a:cubicBezTo>
                  <a:cubicBezTo>
                    <a:pt x="8321" y="11467"/>
                    <a:pt x="7115" y="9152"/>
                    <a:pt x="5861" y="6933"/>
                  </a:cubicBezTo>
                  <a:cubicBezTo>
                    <a:pt x="4703" y="4908"/>
                    <a:pt x="3691" y="2785"/>
                    <a:pt x="2244" y="953"/>
                  </a:cubicBezTo>
                  <a:cubicBezTo>
                    <a:pt x="2196" y="760"/>
                    <a:pt x="2147" y="519"/>
                    <a:pt x="2099" y="326"/>
                  </a:cubicBezTo>
                  <a:cubicBezTo>
                    <a:pt x="2027" y="109"/>
                    <a:pt x="1858" y="0"/>
                    <a:pt x="1689" y="0"/>
                  </a:cubicBezTo>
                  <a:close/>
                </a:path>
              </a:pathLst>
            </a:custGeom>
            <a:solidFill>
              <a:srgbClr val="6CA74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2" name="Google Shape;10112;p99"/>
            <p:cNvSpPr/>
            <p:nvPr/>
          </p:nvSpPr>
          <p:spPr>
            <a:xfrm>
              <a:off x="6173482" y="4053303"/>
              <a:ext cx="189605" cy="167494"/>
            </a:xfrm>
            <a:custGeom>
              <a:avLst/>
              <a:gdLst/>
              <a:ahLst/>
              <a:cxnLst/>
              <a:rect l="l" t="t" r="r" b="b"/>
              <a:pathLst>
                <a:path w="14518" h="12825" extrusionOk="0">
                  <a:moveTo>
                    <a:pt x="13073" y="1"/>
                  </a:moveTo>
                  <a:cubicBezTo>
                    <a:pt x="12709" y="1"/>
                    <a:pt x="12381" y="231"/>
                    <a:pt x="12299" y="601"/>
                  </a:cubicBezTo>
                  <a:cubicBezTo>
                    <a:pt x="12106" y="1565"/>
                    <a:pt x="11431" y="2337"/>
                    <a:pt x="10804" y="3108"/>
                  </a:cubicBezTo>
                  <a:cubicBezTo>
                    <a:pt x="10177" y="3880"/>
                    <a:pt x="9695" y="4748"/>
                    <a:pt x="9309" y="5665"/>
                  </a:cubicBezTo>
                  <a:cubicBezTo>
                    <a:pt x="8827" y="6870"/>
                    <a:pt x="8585" y="8124"/>
                    <a:pt x="8585" y="9378"/>
                  </a:cubicBezTo>
                  <a:cubicBezTo>
                    <a:pt x="7910" y="9040"/>
                    <a:pt x="7235" y="8799"/>
                    <a:pt x="6463" y="8655"/>
                  </a:cubicBezTo>
                  <a:cubicBezTo>
                    <a:pt x="4679" y="8221"/>
                    <a:pt x="2846" y="8028"/>
                    <a:pt x="1062" y="7787"/>
                  </a:cubicBezTo>
                  <a:cubicBezTo>
                    <a:pt x="387" y="7787"/>
                    <a:pt x="1" y="8462"/>
                    <a:pt x="290" y="9040"/>
                  </a:cubicBezTo>
                  <a:cubicBezTo>
                    <a:pt x="1496" y="10970"/>
                    <a:pt x="3425" y="12272"/>
                    <a:pt x="5644" y="12706"/>
                  </a:cubicBezTo>
                  <a:cubicBezTo>
                    <a:pt x="6107" y="12786"/>
                    <a:pt x="6570" y="12825"/>
                    <a:pt x="7033" y="12825"/>
                  </a:cubicBezTo>
                  <a:cubicBezTo>
                    <a:pt x="7679" y="12825"/>
                    <a:pt x="8325" y="12750"/>
                    <a:pt x="8971" y="12609"/>
                  </a:cubicBezTo>
                  <a:cubicBezTo>
                    <a:pt x="9309" y="12513"/>
                    <a:pt x="9646" y="12368"/>
                    <a:pt x="9888" y="12127"/>
                  </a:cubicBezTo>
                  <a:cubicBezTo>
                    <a:pt x="10177" y="12031"/>
                    <a:pt x="10370" y="11838"/>
                    <a:pt x="10418" y="11548"/>
                  </a:cubicBezTo>
                  <a:cubicBezTo>
                    <a:pt x="11334" y="10873"/>
                    <a:pt x="12058" y="10005"/>
                    <a:pt x="12540" y="8992"/>
                  </a:cubicBezTo>
                  <a:cubicBezTo>
                    <a:pt x="13167" y="7979"/>
                    <a:pt x="13649" y="6918"/>
                    <a:pt x="14035" y="5809"/>
                  </a:cubicBezTo>
                  <a:cubicBezTo>
                    <a:pt x="14373" y="4748"/>
                    <a:pt x="14517" y="3687"/>
                    <a:pt x="14469" y="2578"/>
                  </a:cubicBezTo>
                  <a:cubicBezTo>
                    <a:pt x="14421" y="1613"/>
                    <a:pt x="14325" y="359"/>
                    <a:pt x="13264" y="22"/>
                  </a:cubicBezTo>
                  <a:cubicBezTo>
                    <a:pt x="13199" y="8"/>
                    <a:pt x="13135" y="1"/>
                    <a:pt x="13073"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3" name="Google Shape;10113;p99"/>
            <p:cNvSpPr/>
            <p:nvPr/>
          </p:nvSpPr>
          <p:spPr>
            <a:xfrm>
              <a:off x="5968780" y="4109174"/>
              <a:ext cx="188978" cy="131083"/>
            </a:xfrm>
            <a:custGeom>
              <a:avLst/>
              <a:gdLst/>
              <a:ahLst/>
              <a:cxnLst/>
              <a:rect l="l" t="t" r="r" b="b"/>
              <a:pathLst>
                <a:path w="14470" h="10037" extrusionOk="0">
                  <a:moveTo>
                    <a:pt x="13059" y="1"/>
                  </a:moveTo>
                  <a:cubicBezTo>
                    <a:pt x="12430" y="1"/>
                    <a:pt x="11936" y="702"/>
                    <a:pt x="11576" y="1242"/>
                  </a:cubicBezTo>
                  <a:cubicBezTo>
                    <a:pt x="11093" y="1917"/>
                    <a:pt x="10563" y="2737"/>
                    <a:pt x="10129" y="3509"/>
                  </a:cubicBezTo>
                  <a:cubicBezTo>
                    <a:pt x="9598" y="4377"/>
                    <a:pt x="9164" y="5341"/>
                    <a:pt x="8827" y="6354"/>
                  </a:cubicBezTo>
                  <a:cubicBezTo>
                    <a:pt x="8055" y="5293"/>
                    <a:pt x="7187" y="4328"/>
                    <a:pt x="6174" y="3557"/>
                  </a:cubicBezTo>
                  <a:cubicBezTo>
                    <a:pt x="5010" y="2664"/>
                    <a:pt x="3502" y="1740"/>
                    <a:pt x="1977" y="1740"/>
                  </a:cubicBezTo>
                  <a:cubicBezTo>
                    <a:pt x="1607" y="1740"/>
                    <a:pt x="1236" y="1795"/>
                    <a:pt x="869" y="1917"/>
                  </a:cubicBezTo>
                  <a:cubicBezTo>
                    <a:pt x="290" y="2062"/>
                    <a:pt x="1" y="2689"/>
                    <a:pt x="290" y="3219"/>
                  </a:cubicBezTo>
                  <a:cubicBezTo>
                    <a:pt x="1255" y="5004"/>
                    <a:pt x="2605" y="6547"/>
                    <a:pt x="4197" y="7849"/>
                  </a:cubicBezTo>
                  <a:cubicBezTo>
                    <a:pt x="5433" y="8830"/>
                    <a:pt x="7009" y="10037"/>
                    <a:pt x="8691" y="10037"/>
                  </a:cubicBezTo>
                  <a:cubicBezTo>
                    <a:pt x="8911" y="10037"/>
                    <a:pt x="9133" y="10016"/>
                    <a:pt x="9357" y="9971"/>
                  </a:cubicBezTo>
                  <a:cubicBezTo>
                    <a:pt x="9598" y="9923"/>
                    <a:pt x="9791" y="9778"/>
                    <a:pt x="9888" y="9585"/>
                  </a:cubicBezTo>
                  <a:lnTo>
                    <a:pt x="9936" y="9585"/>
                  </a:lnTo>
                  <a:cubicBezTo>
                    <a:pt x="11576" y="8814"/>
                    <a:pt x="12588" y="6884"/>
                    <a:pt x="13264" y="5245"/>
                  </a:cubicBezTo>
                  <a:cubicBezTo>
                    <a:pt x="13601" y="4425"/>
                    <a:pt x="13890" y="3557"/>
                    <a:pt x="14035" y="2689"/>
                  </a:cubicBezTo>
                  <a:cubicBezTo>
                    <a:pt x="14180" y="1869"/>
                    <a:pt x="14469" y="856"/>
                    <a:pt x="13746" y="277"/>
                  </a:cubicBezTo>
                  <a:cubicBezTo>
                    <a:pt x="13501" y="82"/>
                    <a:pt x="13272" y="1"/>
                    <a:pt x="13059" y="1"/>
                  </a:cubicBez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4" name="Google Shape;10114;p99"/>
            <p:cNvSpPr/>
            <p:nvPr/>
          </p:nvSpPr>
          <p:spPr>
            <a:xfrm>
              <a:off x="6065777" y="4253879"/>
              <a:ext cx="15137" cy="14967"/>
            </a:xfrm>
            <a:custGeom>
              <a:avLst/>
              <a:gdLst/>
              <a:ahLst/>
              <a:cxnLst/>
              <a:rect l="l" t="t" r="r" b="b"/>
              <a:pathLst>
                <a:path w="1159" h="1146" extrusionOk="0">
                  <a:moveTo>
                    <a:pt x="435" y="0"/>
                  </a:moveTo>
                  <a:lnTo>
                    <a:pt x="290" y="49"/>
                  </a:lnTo>
                  <a:cubicBezTo>
                    <a:pt x="242" y="97"/>
                    <a:pt x="146" y="145"/>
                    <a:pt x="146" y="193"/>
                  </a:cubicBezTo>
                  <a:cubicBezTo>
                    <a:pt x="97" y="241"/>
                    <a:pt x="49" y="290"/>
                    <a:pt x="49" y="338"/>
                  </a:cubicBezTo>
                  <a:cubicBezTo>
                    <a:pt x="1" y="386"/>
                    <a:pt x="1" y="434"/>
                    <a:pt x="1" y="483"/>
                  </a:cubicBezTo>
                  <a:cubicBezTo>
                    <a:pt x="1" y="531"/>
                    <a:pt x="1" y="579"/>
                    <a:pt x="1" y="627"/>
                  </a:cubicBezTo>
                  <a:cubicBezTo>
                    <a:pt x="1" y="675"/>
                    <a:pt x="1" y="724"/>
                    <a:pt x="49" y="772"/>
                  </a:cubicBezTo>
                  <a:cubicBezTo>
                    <a:pt x="49" y="868"/>
                    <a:pt x="97" y="917"/>
                    <a:pt x="146" y="965"/>
                  </a:cubicBezTo>
                  <a:lnTo>
                    <a:pt x="290" y="1061"/>
                  </a:lnTo>
                  <a:lnTo>
                    <a:pt x="435" y="1110"/>
                  </a:lnTo>
                  <a:cubicBezTo>
                    <a:pt x="483" y="1134"/>
                    <a:pt x="531" y="1146"/>
                    <a:pt x="580" y="1146"/>
                  </a:cubicBezTo>
                  <a:cubicBezTo>
                    <a:pt x="628" y="1146"/>
                    <a:pt x="676" y="1134"/>
                    <a:pt x="724" y="1110"/>
                  </a:cubicBezTo>
                  <a:lnTo>
                    <a:pt x="869" y="1061"/>
                  </a:lnTo>
                  <a:cubicBezTo>
                    <a:pt x="966" y="1013"/>
                    <a:pt x="1014" y="965"/>
                    <a:pt x="1062" y="917"/>
                  </a:cubicBezTo>
                  <a:cubicBezTo>
                    <a:pt x="1110" y="868"/>
                    <a:pt x="1158" y="772"/>
                    <a:pt x="1158" y="724"/>
                  </a:cubicBezTo>
                  <a:cubicBezTo>
                    <a:pt x="1158" y="627"/>
                    <a:pt x="1158" y="579"/>
                    <a:pt x="1158" y="483"/>
                  </a:cubicBezTo>
                  <a:cubicBezTo>
                    <a:pt x="1158" y="434"/>
                    <a:pt x="1158" y="386"/>
                    <a:pt x="1110" y="338"/>
                  </a:cubicBezTo>
                  <a:cubicBezTo>
                    <a:pt x="1110" y="290"/>
                    <a:pt x="1062" y="193"/>
                    <a:pt x="1014" y="145"/>
                  </a:cubicBezTo>
                  <a:lnTo>
                    <a:pt x="869" y="49"/>
                  </a:lnTo>
                  <a:lnTo>
                    <a:pt x="724" y="0"/>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5" name="Google Shape;10115;p99"/>
            <p:cNvSpPr/>
            <p:nvPr/>
          </p:nvSpPr>
          <p:spPr>
            <a:xfrm>
              <a:off x="6056334" y="4274657"/>
              <a:ext cx="18284" cy="18127"/>
            </a:xfrm>
            <a:custGeom>
              <a:avLst/>
              <a:gdLst/>
              <a:ahLst/>
              <a:cxnLst/>
              <a:rect l="l" t="t" r="r" b="b"/>
              <a:pathLst>
                <a:path w="1400" h="1388" extrusionOk="0">
                  <a:moveTo>
                    <a:pt x="531" y="1"/>
                  </a:moveTo>
                  <a:cubicBezTo>
                    <a:pt x="386" y="49"/>
                    <a:pt x="290" y="97"/>
                    <a:pt x="193" y="194"/>
                  </a:cubicBezTo>
                  <a:lnTo>
                    <a:pt x="145" y="290"/>
                  </a:lnTo>
                  <a:lnTo>
                    <a:pt x="97" y="338"/>
                  </a:lnTo>
                  <a:lnTo>
                    <a:pt x="49" y="435"/>
                  </a:lnTo>
                  <a:lnTo>
                    <a:pt x="1" y="531"/>
                  </a:lnTo>
                  <a:lnTo>
                    <a:pt x="1" y="676"/>
                  </a:lnTo>
                  <a:cubicBezTo>
                    <a:pt x="1" y="821"/>
                    <a:pt x="49" y="917"/>
                    <a:pt x="97" y="1014"/>
                  </a:cubicBezTo>
                  <a:cubicBezTo>
                    <a:pt x="145" y="1110"/>
                    <a:pt x="145" y="1158"/>
                    <a:pt x="193" y="1207"/>
                  </a:cubicBezTo>
                  <a:lnTo>
                    <a:pt x="193" y="1158"/>
                  </a:lnTo>
                  <a:lnTo>
                    <a:pt x="242" y="1207"/>
                  </a:lnTo>
                  <a:lnTo>
                    <a:pt x="309" y="1240"/>
                  </a:lnTo>
                  <a:lnTo>
                    <a:pt x="309" y="1240"/>
                  </a:lnTo>
                  <a:cubicBezTo>
                    <a:pt x="352" y="1304"/>
                    <a:pt x="399" y="1309"/>
                    <a:pt x="483" y="1351"/>
                  </a:cubicBezTo>
                  <a:lnTo>
                    <a:pt x="724" y="1351"/>
                  </a:lnTo>
                  <a:cubicBezTo>
                    <a:pt x="748" y="1375"/>
                    <a:pt x="772" y="1387"/>
                    <a:pt x="796" y="1387"/>
                  </a:cubicBezTo>
                  <a:cubicBezTo>
                    <a:pt x="820" y="1387"/>
                    <a:pt x="845" y="1375"/>
                    <a:pt x="869" y="1351"/>
                  </a:cubicBezTo>
                  <a:cubicBezTo>
                    <a:pt x="1013" y="1351"/>
                    <a:pt x="1110" y="1255"/>
                    <a:pt x="1206" y="1207"/>
                  </a:cubicBezTo>
                  <a:cubicBezTo>
                    <a:pt x="1303" y="1110"/>
                    <a:pt x="1351" y="1014"/>
                    <a:pt x="1399" y="917"/>
                  </a:cubicBezTo>
                  <a:cubicBezTo>
                    <a:pt x="1399" y="772"/>
                    <a:pt x="1399" y="676"/>
                    <a:pt x="1399" y="531"/>
                  </a:cubicBezTo>
                  <a:cubicBezTo>
                    <a:pt x="1351" y="483"/>
                    <a:pt x="1351" y="387"/>
                    <a:pt x="1303" y="338"/>
                  </a:cubicBezTo>
                  <a:cubicBezTo>
                    <a:pt x="1303" y="290"/>
                    <a:pt x="1254" y="242"/>
                    <a:pt x="1206" y="194"/>
                  </a:cubicBezTo>
                  <a:cubicBezTo>
                    <a:pt x="1110" y="97"/>
                    <a:pt x="1013" y="49"/>
                    <a:pt x="869"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6" name="Google Shape;10116;p99"/>
            <p:cNvSpPr/>
            <p:nvPr/>
          </p:nvSpPr>
          <p:spPr>
            <a:xfrm>
              <a:off x="6034916" y="4256399"/>
              <a:ext cx="17657" cy="18271"/>
            </a:xfrm>
            <a:custGeom>
              <a:avLst/>
              <a:gdLst/>
              <a:ahLst/>
              <a:cxnLst/>
              <a:rect l="l" t="t" r="r" b="b"/>
              <a:pathLst>
                <a:path w="1352" h="1399" extrusionOk="0">
                  <a:moveTo>
                    <a:pt x="531" y="0"/>
                  </a:moveTo>
                  <a:cubicBezTo>
                    <a:pt x="435" y="0"/>
                    <a:pt x="338" y="48"/>
                    <a:pt x="290" y="97"/>
                  </a:cubicBezTo>
                  <a:cubicBezTo>
                    <a:pt x="290" y="97"/>
                    <a:pt x="242" y="145"/>
                    <a:pt x="242" y="193"/>
                  </a:cubicBezTo>
                  <a:lnTo>
                    <a:pt x="194" y="193"/>
                  </a:lnTo>
                  <a:cubicBezTo>
                    <a:pt x="97" y="290"/>
                    <a:pt x="49" y="386"/>
                    <a:pt x="1" y="531"/>
                  </a:cubicBezTo>
                  <a:lnTo>
                    <a:pt x="1" y="675"/>
                  </a:lnTo>
                  <a:cubicBezTo>
                    <a:pt x="1" y="772"/>
                    <a:pt x="1" y="868"/>
                    <a:pt x="49" y="965"/>
                  </a:cubicBezTo>
                  <a:cubicBezTo>
                    <a:pt x="49" y="1013"/>
                    <a:pt x="49" y="1061"/>
                    <a:pt x="97" y="1109"/>
                  </a:cubicBezTo>
                  <a:cubicBezTo>
                    <a:pt x="145" y="1206"/>
                    <a:pt x="242" y="1254"/>
                    <a:pt x="290" y="1302"/>
                  </a:cubicBezTo>
                  <a:lnTo>
                    <a:pt x="483" y="1399"/>
                  </a:lnTo>
                  <a:lnTo>
                    <a:pt x="724" y="1399"/>
                  </a:lnTo>
                  <a:cubicBezTo>
                    <a:pt x="821" y="1399"/>
                    <a:pt x="917" y="1351"/>
                    <a:pt x="1014" y="1302"/>
                  </a:cubicBezTo>
                  <a:cubicBezTo>
                    <a:pt x="1110" y="1254"/>
                    <a:pt x="1206" y="1158"/>
                    <a:pt x="1255" y="1061"/>
                  </a:cubicBezTo>
                  <a:lnTo>
                    <a:pt x="1303" y="868"/>
                  </a:lnTo>
                  <a:lnTo>
                    <a:pt x="1303" y="724"/>
                  </a:lnTo>
                  <a:cubicBezTo>
                    <a:pt x="1351" y="627"/>
                    <a:pt x="1351" y="579"/>
                    <a:pt x="1303" y="531"/>
                  </a:cubicBezTo>
                  <a:cubicBezTo>
                    <a:pt x="1303" y="482"/>
                    <a:pt x="1303" y="386"/>
                    <a:pt x="1255" y="338"/>
                  </a:cubicBezTo>
                  <a:lnTo>
                    <a:pt x="1206" y="290"/>
                  </a:lnTo>
                  <a:lnTo>
                    <a:pt x="1158" y="193"/>
                  </a:lnTo>
                  <a:cubicBezTo>
                    <a:pt x="1110" y="145"/>
                    <a:pt x="1062" y="145"/>
                    <a:pt x="1014" y="97"/>
                  </a:cubicBezTo>
                  <a:cubicBezTo>
                    <a:pt x="917" y="48"/>
                    <a:pt x="821" y="0"/>
                    <a:pt x="676"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7" name="Google Shape;10117;p99"/>
            <p:cNvSpPr/>
            <p:nvPr/>
          </p:nvSpPr>
          <p:spPr>
            <a:xfrm>
              <a:off x="6027994" y="4283003"/>
              <a:ext cx="15750" cy="14980"/>
            </a:xfrm>
            <a:custGeom>
              <a:avLst/>
              <a:gdLst/>
              <a:ahLst/>
              <a:cxnLst/>
              <a:rect l="l" t="t" r="r" b="b"/>
              <a:pathLst>
                <a:path w="1206" h="1147" extrusionOk="0">
                  <a:moveTo>
                    <a:pt x="627" y="1"/>
                  </a:moveTo>
                  <a:cubicBezTo>
                    <a:pt x="579" y="1"/>
                    <a:pt x="531" y="13"/>
                    <a:pt x="483" y="37"/>
                  </a:cubicBezTo>
                  <a:cubicBezTo>
                    <a:pt x="386" y="37"/>
                    <a:pt x="338" y="85"/>
                    <a:pt x="241" y="133"/>
                  </a:cubicBezTo>
                  <a:cubicBezTo>
                    <a:pt x="193" y="182"/>
                    <a:pt x="145" y="230"/>
                    <a:pt x="97" y="278"/>
                  </a:cubicBezTo>
                  <a:cubicBezTo>
                    <a:pt x="49" y="375"/>
                    <a:pt x="0" y="471"/>
                    <a:pt x="0" y="568"/>
                  </a:cubicBezTo>
                  <a:lnTo>
                    <a:pt x="0" y="760"/>
                  </a:lnTo>
                  <a:cubicBezTo>
                    <a:pt x="49" y="857"/>
                    <a:pt x="97" y="905"/>
                    <a:pt x="193" y="1002"/>
                  </a:cubicBezTo>
                  <a:cubicBezTo>
                    <a:pt x="241" y="1050"/>
                    <a:pt x="338" y="1098"/>
                    <a:pt x="386" y="1098"/>
                  </a:cubicBezTo>
                  <a:cubicBezTo>
                    <a:pt x="434" y="1146"/>
                    <a:pt x="531" y="1146"/>
                    <a:pt x="627" y="1146"/>
                  </a:cubicBezTo>
                  <a:lnTo>
                    <a:pt x="772" y="1146"/>
                  </a:lnTo>
                  <a:cubicBezTo>
                    <a:pt x="868" y="1146"/>
                    <a:pt x="965" y="1098"/>
                    <a:pt x="1061" y="1002"/>
                  </a:cubicBezTo>
                  <a:cubicBezTo>
                    <a:pt x="1110" y="953"/>
                    <a:pt x="1158" y="857"/>
                    <a:pt x="1206" y="760"/>
                  </a:cubicBezTo>
                  <a:cubicBezTo>
                    <a:pt x="1206" y="664"/>
                    <a:pt x="1206" y="568"/>
                    <a:pt x="1206" y="471"/>
                  </a:cubicBezTo>
                  <a:cubicBezTo>
                    <a:pt x="1158" y="423"/>
                    <a:pt x="1158" y="375"/>
                    <a:pt x="1110" y="326"/>
                  </a:cubicBezTo>
                  <a:cubicBezTo>
                    <a:pt x="1061" y="230"/>
                    <a:pt x="1013" y="133"/>
                    <a:pt x="917" y="85"/>
                  </a:cubicBezTo>
                  <a:lnTo>
                    <a:pt x="772" y="37"/>
                  </a:lnTo>
                  <a:cubicBezTo>
                    <a:pt x="724" y="13"/>
                    <a:pt x="675" y="1"/>
                    <a:pt x="627"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8" name="Google Shape;10118;p99"/>
            <p:cNvSpPr/>
            <p:nvPr/>
          </p:nvSpPr>
          <p:spPr>
            <a:xfrm>
              <a:off x="6031768" y="4304264"/>
              <a:ext cx="15763" cy="13870"/>
            </a:xfrm>
            <a:custGeom>
              <a:avLst/>
              <a:gdLst/>
              <a:ahLst/>
              <a:cxnLst/>
              <a:rect l="l" t="t" r="r" b="b"/>
              <a:pathLst>
                <a:path w="1207" h="1062" extrusionOk="0">
                  <a:moveTo>
                    <a:pt x="338" y="1"/>
                  </a:moveTo>
                  <a:cubicBezTo>
                    <a:pt x="290" y="1"/>
                    <a:pt x="242" y="49"/>
                    <a:pt x="194" y="97"/>
                  </a:cubicBezTo>
                  <a:lnTo>
                    <a:pt x="145" y="145"/>
                  </a:lnTo>
                  <a:lnTo>
                    <a:pt x="49" y="242"/>
                  </a:lnTo>
                  <a:lnTo>
                    <a:pt x="1" y="338"/>
                  </a:lnTo>
                  <a:cubicBezTo>
                    <a:pt x="1" y="386"/>
                    <a:pt x="1" y="435"/>
                    <a:pt x="1" y="483"/>
                  </a:cubicBezTo>
                  <a:lnTo>
                    <a:pt x="1" y="627"/>
                  </a:lnTo>
                  <a:lnTo>
                    <a:pt x="1" y="820"/>
                  </a:lnTo>
                  <a:lnTo>
                    <a:pt x="97" y="917"/>
                  </a:lnTo>
                  <a:lnTo>
                    <a:pt x="145" y="965"/>
                  </a:lnTo>
                  <a:lnTo>
                    <a:pt x="242" y="1013"/>
                  </a:lnTo>
                  <a:lnTo>
                    <a:pt x="242" y="1062"/>
                  </a:lnTo>
                  <a:lnTo>
                    <a:pt x="869" y="1062"/>
                  </a:lnTo>
                  <a:cubicBezTo>
                    <a:pt x="965" y="1013"/>
                    <a:pt x="1013" y="965"/>
                    <a:pt x="1062" y="917"/>
                  </a:cubicBezTo>
                  <a:lnTo>
                    <a:pt x="1158" y="820"/>
                  </a:lnTo>
                  <a:lnTo>
                    <a:pt x="1206" y="724"/>
                  </a:lnTo>
                  <a:cubicBezTo>
                    <a:pt x="1206" y="627"/>
                    <a:pt x="1206" y="579"/>
                    <a:pt x="1206" y="483"/>
                  </a:cubicBezTo>
                  <a:cubicBezTo>
                    <a:pt x="1206" y="435"/>
                    <a:pt x="1206" y="435"/>
                    <a:pt x="1206" y="386"/>
                  </a:cubicBezTo>
                  <a:cubicBezTo>
                    <a:pt x="1158" y="290"/>
                    <a:pt x="1110" y="242"/>
                    <a:pt x="1062" y="193"/>
                  </a:cubicBezTo>
                  <a:lnTo>
                    <a:pt x="965" y="97"/>
                  </a:lnTo>
                  <a:lnTo>
                    <a:pt x="869" y="49"/>
                  </a:lnTo>
                  <a:lnTo>
                    <a:pt x="772" y="1"/>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19" name="Google Shape;10119;p99"/>
            <p:cNvSpPr/>
            <p:nvPr/>
          </p:nvSpPr>
          <p:spPr>
            <a:xfrm>
              <a:off x="5985797" y="4293333"/>
              <a:ext cx="17017" cy="19133"/>
            </a:xfrm>
            <a:custGeom>
              <a:avLst/>
              <a:gdLst/>
              <a:ahLst/>
              <a:cxnLst/>
              <a:rect l="l" t="t" r="r" b="b"/>
              <a:pathLst>
                <a:path w="1303" h="1465" extrusionOk="0">
                  <a:moveTo>
                    <a:pt x="650" y="0"/>
                  </a:moveTo>
                  <a:cubicBezTo>
                    <a:pt x="470" y="0"/>
                    <a:pt x="303" y="63"/>
                    <a:pt x="193" y="211"/>
                  </a:cubicBezTo>
                  <a:cubicBezTo>
                    <a:pt x="96" y="259"/>
                    <a:pt x="48" y="355"/>
                    <a:pt x="0" y="500"/>
                  </a:cubicBezTo>
                  <a:cubicBezTo>
                    <a:pt x="0" y="596"/>
                    <a:pt x="0" y="693"/>
                    <a:pt x="0" y="789"/>
                  </a:cubicBezTo>
                  <a:cubicBezTo>
                    <a:pt x="0" y="886"/>
                    <a:pt x="48" y="982"/>
                    <a:pt x="48" y="1030"/>
                  </a:cubicBezTo>
                  <a:lnTo>
                    <a:pt x="48" y="1079"/>
                  </a:lnTo>
                  <a:cubicBezTo>
                    <a:pt x="96" y="1223"/>
                    <a:pt x="241" y="1368"/>
                    <a:pt x="434" y="1464"/>
                  </a:cubicBezTo>
                  <a:lnTo>
                    <a:pt x="675" y="1464"/>
                  </a:lnTo>
                  <a:cubicBezTo>
                    <a:pt x="772" y="1416"/>
                    <a:pt x="868" y="1368"/>
                    <a:pt x="916" y="1320"/>
                  </a:cubicBezTo>
                  <a:lnTo>
                    <a:pt x="1109" y="1127"/>
                  </a:lnTo>
                  <a:cubicBezTo>
                    <a:pt x="1158" y="1030"/>
                    <a:pt x="1254" y="934"/>
                    <a:pt x="1254" y="838"/>
                  </a:cubicBezTo>
                  <a:cubicBezTo>
                    <a:pt x="1302" y="741"/>
                    <a:pt x="1302" y="596"/>
                    <a:pt x="1254" y="500"/>
                  </a:cubicBezTo>
                  <a:cubicBezTo>
                    <a:pt x="1206" y="259"/>
                    <a:pt x="1061" y="114"/>
                    <a:pt x="820" y="18"/>
                  </a:cubicBezTo>
                  <a:cubicBezTo>
                    <a:pt x="763" y="6"/>
                    <a:pt x="706" y="0"/>
                    <a:pt x="65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0" name="Google Shape;10120;p99"/>
            <p:cNvSpPr/>
            <p:nvPr/>
          </p:nvSpPr>
          <p:spPr>
            <a:xfrm>
              <a:off x="6351112" y="4195932"/>
              <a:ext cx="21418" cy="22685"/>
            </a:xfrm>
            <a:custGeom>
              <a:avLst/>
              <a:gdLst/>
              <a:ahLst/>
              <a:cxnLst/>
              <a:rect l="l" t="t" r="r" b="b"/>
              <a:pathLst>
                <a:path w="1640" h="1737" extrusionOk="0">
                  <a:moveTo>
                    <a:pt x="724" y="0"/>
                  </a:moveTo>
                  <a:lnTo>
                    <a:pt x="482" y="97"/>
                  </a:lnTo>
                  <a:cubicBezTo>
                    <a:pt x="482" y="97"/>
                    <a:pt x="434" y="145"/>
                    <a:pt x="386" y="193"/>
                  </a:cubicBezTo>
                  <a:cubicBezTo>
                    <a:pt x="386" y="193"/>
                    <a:pt x="338" y="193"/>
                    <a:pt x="289" y="241"/>
                  </a:cubicBezTo>
                  <a:cubicBezTo>
                    <a:pt x="241" y="290"/>
                    <a:pt x="241" y="338"/>
                    <a:pt x="193" y="338"/>
                  </a:cubicBezTo>
                  <a:cubicBezTo>
                    <a:pt x="145" y="434"/>
                    <a:pt x="97" y="531"/>
                    <a:pt x="48" y="627"/>
                  </a:cubicBezTo>
                  <a:cubicBezTo>
                    <a:pt x="48" y="724"/>
                    <a:pt x="48" y="772"/>
                    <a:pt x="48" y="868"/>
                  </a:cubicBezTo>
                  <a:cubicBezTo>
                    <a:pt x="0" y="965"/>
                    <a:pt x="0" y="1061"/>
                    <a:pt x="48" y="1158"/>
                  </a:cubicBezTo>
                  <a:cubicBezTo>
                    <a:pt x="97" y="1302"/>
                    <a:pt x="193" y="1399"/>
                    <a:pt x="338" y="1495"/>
                  </a:cubicBezTo>
                  <a:cubicBezTo>
                    <a:pt x="434" y="1544"/>
                    <a:pt x="482" y="1592"/>
                    <a:pt x="579" y="1640"/>
                  </a:cubicBezTo>
                  <a:cubicBezTo>
                    <a:pt x="675" y="1688"/>
                    <a:pt x="772" y="1737"/>
                    <a:pt x="868" y="1737"/>
                  </a:cubicBezTo>
                  <a:lnTo>
                    <a:pt x="1013" y="1737"/>
                  </a:lnTo>
                  <a:cubicBezTo>
                    <a:pt x="1109" y="1688"/>
                    <a:pt x="1158" y="1688"/>
                    <a:pt x="1254" y="1592"/>
                  </a:cubicBezTo>
                  <a:cubicBezTo>
                    <a:pt x="1350" y="1592"/>
                    <a:pt x="1399" y="1544"/>
                    <a:pt x="1399" y="1495"/>
                  </a:cubicBezTo>
                  <a:cubicBezTo>
                    <a:pt x="1447" y="1447"/>
                    <a:pt x="1495" y="1351"/>
                    <a:pt x="1495" y="1302"/>
                  </a:cubicBezTo>
                  <a:lnTo>
                    <a:pt x="1495" y="1254"/>
                  </a:lnTo>
                  <a:cubicBezTo>
                    <a:pt x="1543" y="1206"/>
                    <a:pt x="1592" y="1110"/>
                    <a:pt x="1640" y="1061"/>
                  </a:cubicBezTo>
                  <a:cubicBezTo>
                    <a:pt x="1640" y="1013"/>
                    <a:pt x="1640" y="1013"/>
                    <a:pt x="1640" y="965"/>
                  </a:cubicBezTo>
                  <a:lnTo>
                    <a:pt x="1640" y="772"/>
                  </a:lnTo>
                  <a:cubicBezTo>
                    <a:pt x="1640" y="676"/>
                    <a:pt x="1640" y="579"/>
                    <a:pt x="1592" y="483"/>
                  </a:cubicBezTo>
                  <a:lnTo>
                    <a:pt x="1543" y="386"/>
                  </a:lnTo>
                  <a:cubicBezTo>
                    <a:pt x="1495" y="290"/>
                    <a:pt x="1447" y="241"/>
                    <a:pt x="1350" y="193"/>
                  </a:cubicBezTo>
                  <a:cubicBezTo>
                    <a:pt x="1302" y="145"/>
                    <a:pt x="1254" y="97"/>
                    <a:pt x="1206" y="97"/>
                  </a:cubicBezTo>
                  <a:cubicBezTo>
                    <a:pt x="1109" y="49"/>
                    <a:pt x="1013" y="0"/>
                    <a:pt x="916"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1" name="Google Shape;10121;p99"/>
            <p:cNvSpPr/>
            <p:nvPr/>
          </p:nvSpPr>
          <p:spPr>
            <a:xfrm>
              <a:off x="6373157" y="4200973"/>
              <a:ext cx="640" cy="1894"/>
            </a:xfrm>
            <a:custGeom>
              <a:avLst/>
              <a:gdLst/>
              <a:ahLst/>
              <a:cxnLst/>
              <a:rect l="l" t="t" r="r" b="b"/>
              <a:pathLst>
                <a:path w="49" h="145" extrusionOk="0">
                  <a:moveTo>
                    <a:pt x="0" y="0"/>
                  </a:moveTo>
                  <a:cubicBezTo>
                    <a:pt x="0" y="48"/>
                    <a:pt x="0" y="97"/>
                    <a:pt x="0" y="97"/>
                  </a:cubicBezTo>
                  <a:lnTo>
                    <a:pt x="48" y="145"/>
                  </a:lnTo>
                  <a:cubicBezTo>
                    <a:pt x="0" y="97"/>
                    <a:pt x="0" y="48"/>
                    <a:pt x="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2" name="Google Shape;10122;p99"/>
            <p:cNvSpPr/>
            <p:nvPr/>
          </p:nvSpPr>
          <p:spPr>
            <a:xfrm>
              <a:off x="6373784" y="4218604"/>
              <a:ext cx="21431" cy="19538"/>
            </a:xfrm>
            <a:custGeom>
              <a:avLst/>
              <a:gdLst/>
              <a:ahLst/>
              <a:cxnLst/>
              <a:rect l="l" t="t" r="r" b="b"/>
              <a:pathLst>
                <a:path w="1641" h="1496" extrusionOk="0">
                  <a:moveTo>
                    <a:pt x="1447" y="193"/>
                  </a:moveTo>
                  <a:cubicBezTo>
                    <a:pt x="1447" y="201"/>
                    <a:pt x="1447" y="208"/>
                    <a:pt x="1447" y="214"/>
                  </a:cubicBezTo>
                  <a:lnTo>
                    <a:pt x="1447" y="214"/>
                  </a:lnTo>
                  <a:cubicBezTo>
                    <a:pt x="1466" y="238"/>
                    <a:pt x="1483" y="264"/>
                    <a:pt x="1495" y="290"/>
                  </a:cubicBezTo>
                  <a:lnTo>
                    <a:pt x="1447" y="193"/>
                  </a:lnTo>
                  <a:close/>
                  <a:moveTo>
                    <a:pt x="627" y="1"/>
                  </a:moveTo>
                  <a:lnTo>
                    <a:pt x="386" y="49"/>
                  </a:lnTo>
                  <a:lnTo>
                    <a:pt x="338" y="145"/>
                  </a:lnTo>
                  <a:cubicBezTo>
                    <a:pt x="241" y="193"/>
                    <a:pt x="193" y="242"/>
                    <a:pt x="145" y="338"/>
                  </a:cubicBezTo>
                  <a:cubicBezTo>
                    <a:pt x="49" y="435"/>
                    <a:pt x="49" y="579"/>
                    <a:pt x="49" y="676"/>
                  </a:cubicBezTo>
                  <a:cubicBezTo>
                    <a:pt x="0" y="772"/>
                    <a:pt x="49" y="869"/>
                    <a:pt x="97" y="965"/>
                  </a:cubicBezTo>
                  <a:cubicBezTo>
                    <a:pt x="97" y="1062"/>
                    <a:pt x="145" y="1110"/>
                    <a:pt x="193" y="1158"/>
                  </a:cubicBezTo>
                  <a:cubicBezTo>
                    <a:pt x="290" y="1254"/>
                    <a:pt x="386" y="1303"/>
                    <a:pt x="483" y="1351"/>
                  </a:cubicBezTo>
                  <a:cubicBezTo>
                    <a:pt x="483" y="1351"/>
                    <a:pt x="531" y="1351"/>
                    <a:pt x="531" y="1399"/>
                  </a:cubicBezTo>
                  <a:cubicBezTo>
                    <a:pt x="627" y="1447"/>
                    <a:pt x="772" y="1447"/>
                    <a:pt x="868" y="1496"/>
                  </a:cubicBezTo>
                  <a:lnTo>
                    <a:pt x="1061" y="1496"/>
                  </a:lnTo>
                  <a:cubicBezTo>
                    <a:pt x="1110" y="1447"/>
                    <a:pt x="1110" y="1447"/>
                    <a:pt x="1158" y="1447"/>
                  </a:cubicBezTo>
                  <a:cubicBezTo>
                    <a:pt x="1254" y="1399"/>
                    <a:pt x="1351" y="1351"/>
                    <a:pt x="1399" y="1303"/>
                  </a:cubicBezTo>
                  <a:cubicBezTo>
                    <a:pt x="1447" y="1254"/>
                    <a:pt x="1495" y="1158"/>
                    <a:pt x="1544" y="1110"/>
                  </a:cubicBezTo>
                  <a:cubicBezTo>
                    <a:pt x="1592" y="1062"/>
                    <a:pt x="1592" y="1013"/>
                    <a:pt x="1640" y="917"/>
                  </a:cubicBezTo>
                  <a:lnTo>
                    <a:pt x="1640" y="724"/>
                  </a:lnTo>
                  <a:cubicBezTo>
                    <a:pt x="1640" y="676"/>
                    <a:pt x="1640" y="628"/>
                    <a:pt x="1640" y="531"/>
                  </a:cubicBezTo>
                  <a:lnTo>
                    <a:pt x="1544" y="386"/>
                  </a:lnTo>
                  <a:lnTo>
                    <a:pt x="1495" y="290"/>
                  </a:lnTo>
                  <a:cubicBezTo>
                    <a:pt x="1455" y="250"/>
                    <a:pt x="1448" y="243"/>
                    <a:pt x="1447" y="214"/>
                  </a:cubicBezTo>
                  <a:lnTo>
                    <a:pt x="1447" y="214"/>
                  </a:lnTo>
                  <a:cubicBezTo>
                    <a:pt x="1396" y="145"/>
                    <a:pt x="1325" y="84"/>
                    <a:pt x="1254" y="49"/>
                  </a:cubicBezTo>
                  <a:lnTo>
                    <a:pt x="1061" y="1"/>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3" name="Google Shape;10123;p99"/>
            <p:cNvSpPr/>
            <p:nvPr/>
          </p:nvSpPr>
          <p:spPr>
            <a:xfrm>
              <a:off x="6346697" y="4231363"/>
              <a:ext cx="14497" cy="14967"/>
            </a:xfrm>
            <a:custGeom>
              <a:avLst/>
              <a:gdLst/>
              <a:ahLst/>
              <a:cxnLst/>
              <a:rect l="l" t="t" r="r" b="b"/>
              <a:pathLst>
                <a:path w="1110" h="1146" extrusionOk="0">
                  <a:moveTo>
                    <a:pt x="537" y="0"/>
                  </a:moveTo>
                  <a:cubicBezTo>
                    <a:pt x="495" y="0"/>
                    <a:pt x="459" y="12"/>
                    <a:pt x="435" y="36"/>
                  </a:cubicBezTo>
                  <a:lnTo>
                    <a:pt x="290" y="85"/>
                  </a:lnTo>
                  <a:cubicBezTo>
                    <a:pt x="242" y="133"/>
                    <a:pt x="193" y="181"/>
                    <a:pt x="145" y="229"/>
                  </a:cubicBezTo>
                  <a:cubicBezTo>
                    <a:pt x="97" y="277"/>
                    <a:pt x="49" y="326"/>
                    <a:pt x="49" y="374"/>
                  </a:cubicBezTo>
                  <a:lnTo>
                    <a:pt x="49" y="519"/>
                  </a:lnTo>
                  <a:cubicBezTo>
                    <a:pt x="1" y="567"/>
                    <a:pt x="1" y="663"/>
                    <a:pt x="49" y="712"/>
                  </a:cubicBezTo>
                  <a:lnTo>
                    <a:pt x="97" y="856"/>
                  </a:lnTo>
                  <a:lnTo>
                    <a:pt x="193" y="1001"/>
                  </a:lnTo>
                  <a:lnTo>
                    <a:pt x="338" y="1049"/>
                  </a:lnTo>
                  <a:lnTo>
                    <a:pt x="435" y="1146"/>
                  </a:lnTo>
                  <a:lnTo>
                    <a:pt x="579" y="1146"/>
                  </a:lnTo>
                  <a:cubicBezTo>
                    <a:pt x="772" y="1146"/>
                    <a:pt x="965" y="1049"/>
                    <a:pt x="1062" y="856"/>
                  </a:cubicBezTo>
                  <a:cubicBezTo>
                    <a:pt x="1062" y="856"/>
                    <a:pt x="1062" y="808"/>
                    <a:pt x="1062" y="808"/>
                  </a:cubicBezTo>
                  <a:cubicBezTo>
                    <a:pt x="1110" y="760"/>
                    <a:pt x="1110" y="712"/>
                    <a:pt x="1110" y="663"/>
                  </a:cubicBezTo>
                  <a:cubicBezTo>
                    <a:pt x="1110" y="615"/>
                    <a:pt x="1110" y="567"/>
                    <a:pt x="1110" y="519"/>
                  </a:cubicBezTo>
                  <a:cubicBezTo>
                    <a:pt x="1110" y="470"/>
                    <a:pt x="1110" y="422"/>
                    <a:pt x="1062" y="374"/>
                  </a:cubicBezTo>
                  <a:cubicBezTo>
                    <a:pt x="1062" y="326"/>
                    <a:pt x="1062" y="277"/>
                    <a:pt x="1013" y="277"/>
                  </a:cubicBezTo>
                  <a:cubicBezTo>
                    <a:pt x="965" y="229"/>
                    <a:pt x="965" y="181"/>
                    <a:pt x="917" y="133"/>
                  </a:cubicBezTo>
                  <a:cubicBezTo>
                    <a:pt x="869" y="133"/>
                    <a:pt x="820" y="85"/>
                    <a:pt x="772" y="85"/>
                  </a:cubicBezTo>
                  <a:lnTo>
                    <a:pt x="676" y="36"/>
                  </a:lnTo>
                  <a:cubicBezTo>
                    <a:pt x="627" y="12"/>
                    <a:pt x="579" y="0"/>
                    <a:pt x="537"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4" name="Google Shape;10124;p99"/>
            <p:cNvSpPr/>
            <p:nvPr/>
          </p:nvSpPr>
          <p:spPr>
            <a:xfrm>
              <a:off x="6332841" y="4204408"/>
              <a:ext cx="12616" cy="17827"/>
            </a:xfrm>
            <a:custGeom>
              <a:avLst/>
              <a:gdLst/>
              <a:ahLst/>
              <a:cxnLst/>
              <a:rect l="l" t="t" r="r" b="b"/>
              <a:pathLst>
                <a:path w="966" h="1365" extrusionOk="0">
                  <a:moveTo>
                    <a:pt x="302" y="1"/>
                  </a:moveTo>
                  <a:cubicBezTo>
                    <a:pt x="266" y="1"/>
                    <a:pt x="229" y="9"/>
                    <a:pt x="193" y="27"/>
                  </a:cubicBezTo>
                  <a:cubicBezTo>
                    <a:pt x="49" y="123"/>
                    <a:pt x="1" y="316"/>
                    <a:pt x="145" y="461"/>
                  </a:cubicBezTo>
                  <a:cubicBezTo>
                    <a:pt x="97" y="461"/>
                    <a:pt x="97" y="509"/>
                    <a:pt x="97" y="509"/>
                  </a:cubicBezTo>
                  <a:cubicBezTo>
                    <a:pt x="49" y="557"/>
                    <a:pt x="1" y="605"/>
                    <a:pt x="1" y="702"/>
                  </a:cubicBezTo>
                  <a:lnTo>
                    <a:pt x="1" y="798"/>
                  </a:lnTo>
                  <a:cubicBezTo>
                    <a:pt x="1" y="846"/>
                    <a:pt x="1" y="943"/>
                    <a:pt x="1" y="991"/>
                  </a:cubicBezTo>
                  <a:cubicBezTo>
                    <a:pt x="1" y="1088"/>
                    <a:pt x="49" y="1136"/>
                    <a:pt x="97" y="1232"/>
                  </a:cubicBezTo>
                  <a:cubicBezTo>
                    <a:pt x="145" y="1280"/>
                    <a:pt x="242" y="1329"/>
                    <a:pt x="290" y="1329"/>
                  </a:cubicBezTo>
                  <a:cubicBezTo>
                    <a:pt x="338" y="1353"/>
                    <a:pt x="386" y="1365"/>
                    <a:pt x="429" y="1365"/>
                  </a:cubicBezTo>
                  <a:cubicBezTo>
                    <a:pt x="471" y="1365"/>
                    <a:pt x="507" y="1353"/>
                    <a:pt x="531" y="1329"/>
                  </a:cubicBezTo>
                  <a:cubicBezTo>
                    <a:pt x="627" y="1329"/>
                    <a:pt x="724" y="1280"/>
                    <a:pt x="772" y="1232"/>
                  </a:cubicBezTo>
                  <a:cubicBezTo>
                    <a:pt x="820" y="1184"/>
                    <a:pt x="869" y="1136"/>
                    <a:pt x="869" y="1088"/>
                  </a:cubicBezTo>
                  <a:cubicBezTo>
                    <a:pt x="917" y="1039"/>
                    <a:pt x="917" y="943"/>
                    <a:pt x="965" y="895"/>
                  </a:cubicBezTo>
                  <a:cubicBezTo>
                    <a:pt x="965" y="846"/>
                    <a:pt x="965" y="798"/>
                    <a:pt x="965" y="750"/>
                  </a:cubicBezTo>
                  <a:cubicBezTo>
                    <a:pt x="917" y="702"/>
                    <a:pt x="917" y="653"/>
                    <a:pt x="869" y="557"/>
                  </a:cubicBezTo>
                  <a:lnTo>
                    <a:pt x="820" y="461"/>
                  </a:lnTo>
                  <a:cubicBezTo>
                    <a:pt x="724" y="412"/>
                    <a:pt x="676" y="364"/>
                    <a:pt x="579" y="316"/>
                  </a:cubicBezTo>
                  <a:cubicBezTo>
                    <a:pt x="619" y="158"/>
                    <a:pt x="465" y="1"/>
                    <a:pt x="302"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5" name="Google Shape;10125;p99"/>
            <p:cNvSpPr/>
            <p:nvPr/>
          </p:nvSpPr>
          <p:spPr>
            <a:xfrm>
              <a:off x="6332214" y="4248838"/>
              <a:ext cx="17644" cy="16390"/>
            </a:xfrm>
            <a:custGeom>
              <a:avLst/>
              <a:gdLst/>
              <a:ahLst/>
              <a:cxnLst/>
              <a:rect l="l" t="t" r="r" b="b"/>
              <a:pathLst>
                <a:path w="1351" h="1255" extrusionOk="0">
                  <a:moveTo>
                    <a:pt x="627" y="0"/>
                  </a:moveTo>
                  <a:lnTo>
                    <a:pt x="483" y="49"/>
                  </a:lnTo>
                  <a:cubicBezTo>
                    <a:pt x="338" y="49"/>
                    <a:pt x="241" y="145"/>
                    <a:pt x="193" y="193"/>
                  </a:cubicBezTo>
                  <a:cubicBezTo>
                    <a:pt x="97" y="290"/>
                    <a:pt x="49" y="386"/>
                    <a:pt x="0" y="483"/>
                  </a:cubicBezTo>
                  <a:cubicBezTo>
                    <a:pt x="0" y="531"/>
                    <a:pt x="0" y="627"/>
                    <a:pt x="0" y="724"/>
                  </a:cubicBezTo>
                  <a:cubicBezTo>
                    <a:pt x="0" y="772"/>
                    <a:pt x="0" y="869"/>
                    <a:pt x="49" y="965"/>
                  </a:cubicBezTo>
                  <a:cubicBezTo>
                    <a:pt x="97" y="1061"/>
                    <a:pt x="193" y="1110"/>
                    <a:pt x="290" y="1206"/>
                  </a:cubicBezTo>
                  <a:lnTo>
                    <a:pt x="434" y="1254"/>
                  </a:lnTo>
                  <a:lnTo>
                    <a:pt x="724" y="1254"/>
                  </a:lnTo>
                  <a:cubicBezTo>
                    <a:pt x="820" y="1206"/>
                    <a:pt x="917" y="1158"/>
                    <a:pt x="1013" y="1110"/>
                  </a:cubicBezTo>
                  <a:lnTo>
                    <a:pt x="1158" y="965"/>
                  </a:lnTo>
                  <a:cubicBezTo>
                    <a:pt x="1206" y="917"/>
                    <a:pt x="1254" y="869"/>
                    <a:pt x="1254" y="772"/>
                  </a:cubicBezTo>
                  <a:cubicBezTo>
                    <a:pt x="1302" y="724"/>
                    <a:pt x="1351" y="627"/>
                    <a:pt x="1351" y="579"/>
                  </a:cubicBezTo>
                  <a:lnTo>
                    <a:pt x="1351" y="435"/>
                  </a:lnTo>
                  <a:lnTo>
                    <a:pt x="1254" y="290"/>
                  </a:lnTo>
                  <a:cubicBezTo>
                    <a:pt x="1254" y="193"/>
                    <a:pt x="1206" y="145"/>
                    <a:pt x="1110" y="97"/>
                  </a:cubicBezTo>
                  <a:cubicBezTo>
                    <a:pt x="1110" y="97"/>
                    <a:pt x="1061" y="49"/>
                    <a:pt x="1013" y="49"/>
                  </a:cubicBezTo>
                  <a:cubicBezTo>
                    <a:pt x="965" y="0"/>
                    <a:pt x="868" y="0"/>
                    <a:pt x="82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6" name="Google Shape;10126;p99"/>
            <p:cNvSpPr/>
            <p:nvPr/>
          </p:nvSpPr>
          <p:spPr>
            <a:xfrm>
              <a:off x="6313316" y="4221281"/>
              <a:ext cx="15763" cy="14340"/>
            </a:xfrm>
            <a:custGeom>
              <a:avLst/>
              <a:gdLst/>
              <a:ahLst/>
              <a:cxnLst/>
              <a:rect l="l" t="t" r="r" b="b"/>
              <a:pathLst>
                <a:path w="1207" h="1098" extrusionOk="0">
                  <a:moveTo>
                    <a:pt x="627" y="1"/>
                  </a:moveTo>
                  <a:cubicBezTo>
                    <a:pt x="579" y="1"/>
                    <a:pt x="531" y="13"/>
                    <a:pt x="483" y="37"/>
                  </a:cubicBezTo>
                  <a:cubicBezTo>
                    <a:pt x="386" y="37"/>
                    <a:pt x="290" y="85"/>
                    <a:pt x="242" y="181"/>
                  </a:cubicBezTo>
                  <a:lnTo>
                    <a:pt x="145" y="230"/>
                  </a:lnTo>
                  <a:cubicBezTo>
                    <a:pt x="97" y="278"/>
                    <a:pt x="49" y="374"/>
                    <a:pt x="0" y="519"/>
                  </a:cubicBezTo>
                  <a:cubicBezTo>
                    <a:pt x="0" y="615"/>
                    <a:pt x="0" y="712"/>
                    <a:pt x="0" y="760"/>
                  </a:cubicBezTo>
                  <a:lnTo>
                    <a:pt x="49" y="905"/>
                  </a:lnTo>
                  <a:cubicBezTo>
                    <a:pt x="97" y="953"/>
                    <a:pt x="145" y="1001"/>
                    <a:pt x="193" y="1001"/>
                  </a:cubicBezTo>
                  <a:cubicBezTo>
                    <a:pt x="242" y="1049"/>
                    <a:pt x="290" y="1098"/>
                    <a:pt x="338" y="1098"/>
                  </a:cubicBezTo>
                  <a:lnTo>
                    <a:pt x="772" y="1098"/>
                  </a:lnTo>
                  <a:cubicBezTo>
                    <a:pt x="965" y="1049"/>
                    <a:pt x="1110" y="905"/>
                    <a:pt x="1158" y="712"/>
                  </a:cubicBezTo>
                  <a:cubicBezTo>
                    <a:pt x="1206" y="664"/>
                    <a:pt x="1206" y="567"/>
                    <a:pt x="1158" y="471"/>
                  </a:cubicBezTo>
                  <a:cubicBezTo>
                    <a:pt x="1158" y="423"/>
                    <a:pt x="1158" y="326"/>
                    <a:pt x="1110" y="278"/>
                  </a:cubicBezTo>
                  <a:cubicBezTo>
                    <a:pt x="1061" y="181"/>
                    <a:pt x="1013" y="133"/>
                    <a:pt x="917" y="85"/>
                  </a:cubicBezTo>
                  <a:lnTo>
                    <a:pt x="772" y="37"/>
                  </a:lnTo>
                  <a:cubicBezTo>
                    <a:pt x="724" y="13"/>
                    <a:pt x="676" y="1"/>
                    <a:pt x="627"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7" name="Google Shape;10127;p99"/>
            <p:cNvSpPr/>
            <p:nvPr/>
          </p:nvSpPr>
          <p:spPr>
            <a:xfrm>
              <a:off x="6286229" y="4234511"/>
              <a:ext cx="17657" cy="17331"/>
            </a:xfrm>
            <a:custGeom>
              <a:avLst/>
              <a:gdLst/>
              <a:ahLst/>
              <a:cxnLst/>
              <a:rect l="l" t="t" r="r" b="b"/>
              <a:pathLst>
                <a:path w="1352" h="1327" extrusionOk="0">
                  <a:moveTo>
                    <a:pt x="700" y="0"/>
                  </a:moveTo>
                  <a:cubicBezTo>
                    <a:pt x="640" y="0"/>
                    <a:pt x="579" y="12"/>
                    <a:pt x="531" y="36"/>
                  </a:cubicBezTo>
                  <a:cubicBezTo>
                    <a:pt x="386" y="36"/>
                    <a:pt x="290" y="133"/>
                    <a:pt x="194" y="181"/>
                  </a:cubicBezTo>
                  <a:cubicBezTo>
                    <a:pt x="145" y="278"/>
                    <a:pt x="49" y="374"/>
                    <a:pt x="49" y="471"/>
                  </a:cubicBezTo>
                  <a:cubicBezTo>
                    <a:pt x="1" y="615"/>
                    <a:pt x="1" y="712"/>
                    <a:pt x="49" y="808"/>
                  </a:cubicBezTo>
                  <a:lnTo>
                    <a:pt x="49" y="905"/>
                  </a:lnTo>
                  <a:cubicBezTo>
                    <a:pt x="49" y="905"/>
                    <a:pt x="49" y="953"/>
                    <a:pt x="97" y="1001"/>
                  </a:cubicBezTo>
                  <a:cubicBezTo>
                    <a:pt x="97" y="1049"/>
                    <a:pt x="145" y="1049"/>
                    <a:pt x="194" y="1097"/>
                  </a:cubicBezTo>
                  <a:lnTo>
                    <a:pt x="194" y="1146"/>
                  </a:lnTo>
                  <a:cubicBezTo>
                    <a:pt x="290" y="1194"/>
                    <a:pt x="386" y="1242"/>
                    <a:pt x="483" y="1290"/>
                  </a:cubicBezTo>
                  <a:cubicBezTo>
                    <a:pt x="555" y="1315"/>
                    <a:pt x="616" y="1327"/>
                    <a:pt x="670" y="1327"/>
                  </a:cubicBezTo>
                  <a:cubicBezTo>
                    <a:pt x="724" y="1327"/>
                    <a:pt x="772" y="1315"/>
                    <a:pt x="821" y="1290"/>
                  </a:cubicBezTo>
                  <a:cubicBezTo>
                    <a:pt x="1062" y="1242"/>
                    <a:pt x="1255" y="1049"/>
                    <a:pt x="1303" y="856"/>
                  </a:cubicBezTo>
                  <a:cubicBezTo>
                    <a:pt x="1351" y="712"/>
                    <a:pt x="1351" y="615"/>
                    <a:pt x="1303" y="519"/>
                  </a:cubicBezTo>
                  <a:lnTo>
                    <a:pt x="1255" y="326"/>
                  </a:lnTo>
                  <a:cubicBezTo>
                    <a:pt x="1206" y="278"/>
                    <a:pt x="1158" y="181"/>
                    <a:pt x="1110" y="133"/>
                  </a:cubicBezTo>
                  <a:cubicBezTo>
                    <a:pt x="1013" y="85"/>
                    <a:pt x="965" y="36"/>
                    <a:pt x="869" y="36"/>
                  </a:cubicBezTo>
                  <a:cubicBezTo>
                    <a:pt x="821" y="12"/>
                    <a:pt x="760" y="0"/>
                    <a:pt x="700"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8" name="Google Shape;10128;p99"/>
            <p:cNvSpPr/>
            <p:nvPr/>
          </p:nvSpPr>
          <p:spPr>
            <a:xfrm>
              <a:off x="6320878" y="4268989"/>
              <a:ext cx="13" cy="640"/>
            </a:xfrm>
            <a:custGeom>
              <a:avLst/>
              <a:gdLst/>
              <a:ahLst/>
              <a:cxnLst/>
              <a:rect l="l" t="t" r="r" b="b"/>
              <a:pathLst>
                <a:path w="1" h="49" extrusionOk="0">
                  <a:moveTo>
                    <a:pt x="0" y="49"/>
                  </a:moveTo>
                  <a:lnTo>
                    <a:pt x="0" y="49"/>
                  </a:lnTo>
                  <a:cubicBezTo>
                    <a:pt x="0" y="49"/>
                    <a:pt x="0" y="49"/>
                    <a:pt x="0"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29" name="Google Shape;10129;p99"/>
            <p:cNvSpPr/>
            <p:nvPr/>
          </p:nvSpPr>
          <p:spPr>
            <a:xfrm>
              <a:off x="6307021" y="4258280"/>
              <a:ext cx="15123" cy="14510"/>
            </a:xfrm>
            <a:custGeom>
              <a:avLst/>
              <a:gdLst/>
              <a:ahLst/>
              <a:cxnLst/>
              <a:rect l="l" t="t" r="r" b="b"/>
              <a:pathLst>
                <a:path w="1158" h="1111" extrusionOk="0">
                  <a:moveTo>
                    <a:pt x="482" y="1"/>
                  </a:moveTo>
                  <a:cubicBezTo>
                    <a:pt x="338" y="49"/>
                    <a:pt x="241" y="97"/>
                    <a:pt x="193" y="146"/>
                  </a:cubicBezTo>
                  <a:cubicBezTo>
                    <a:pt x="145" y="194"/>
                    <a:pt x="97" y="290"/>
                    <a:pt x="48" y="338"/>
                  </a:cubicBezTo>
                  <a:cubicBezTo>
                    <a:pt x="48" y="387"/>
                    <a:pt x="0" y="483"/>
                    <a:pt x="0" y="580"/>
                  </a:cubicBezTo>
                  <a:cubicBezTo>
                    <a:pt x="0" y="628"/>
                    <a:pt x="48" y="724"/>
                    <a:pt x="97" y="821"/>
                  </a:cubicBezTo>
                  <a:cubicBezTo>
                    <a:pt x="145" y="869"/>
                    <a:pt x="193" y="965"/>
                    <a:pt x="241" y="1014"/>
                  </a:cubicBezTo>
                  <a:cubicBezTo>
                    <a:pt x="290" y="1062"/>
                    <a:pt x="386" y="1062"/>
                    <a:pt x="434" y="1110"/>
                  </a:cubicBezTo>
                  <a:lnTo>
                    <a:pt x="820" y="1110"/>
                  </a:lnTo>
                  <a:lnTo>
                    <a:pt x="917" y="1062"/>
                  </a:lnTo>
                  <a:cubicBezTo>
                    <a:pt x="917" y="1014"/>
                    <a:pt x="965" y="1014"/>
                    <a:pt x="1013" y="965"/>
                  </a:cubicBezTo>
                  <a:cubicBezTo>
                    <a:pt x="1013" y="965"/>
                    <a:pt x="1013" y="917"/>
                    <a:pt x="1061" y="869"/>
                  </a:cubicBezTo>
                  <a:lnTo>
                    <a:pt x="1061" y="869"/>
                  </a:lnTo>
                  <a:lnTo>
                    <a:pt x="1013" y="965"/>
                  </a:lnTo>
                  <a:cubicBezTo>
                    <a:pt x="1061" y="917"/>
                    <a:pt x="1061" y="869"/>
                    <a:pt x="1109" y="821"/>
                  </a:cubicBezTo>
                  <a:lnTo>
                    <a:pt x="1109" y="869"/>
                  </a:lnTo>
                  <a:cubicBezTo>
                    <a:pt x="1109" y="821"/>
                    <a:pt x="1109" y="773"/>
                    <a:pt x="1158" y="724"/>
                  </a:cubicBezTo>
                  <a:cubicBezTo>
                    <a:pt x="1158" y="628"/>
                    <a:pt x="1158" y="531"/>
                    <a:pt x="1158" y="435"/>
                  </a:cubicBezTo>
                  <a:lnTo>
                    <a:pt x="1109" y="290"/>
                  </a:lnTo>
                  <a:cubicBezTo>
                    <a:pt x="1013" y="97"/>
                    <a:pt x="820" y="1"/>
                    <a:pt x="627" y="1"/>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0" name="Google Shape;10130;p99"/>
            <p:cNvSpPr/>
            <p:nvPr/>
          </p:nvSpPr>
          <p:spPr>
            <a:xfrm>
              <a:off x="6320878" y="4269616"/>
              <a:ext cx="13" cy="13"/>
            </a:xfrm>
            <a:custGeom>
              <a:avLst/>
              <a:gdLst/>
              <a:ahLst/>
              <a:cxnLst/>
              <a:rect l="l" t="t" r="r" b="b"/>
              <a:pathLst>
                <a:path w="1" h="1" extrusionOk="0">
                  <a:moveTo>
                    <a:pt x="0" y="1"/>
                  </a:moveTo>
                  <a:lnTo>
                    <a:pt x="0" y="1"/>
                  </a:ln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1" name="Google Shape;10131;p99"/>
            <p:cNvSpPr/>
            <p:nvPr/>
          </p:nvSpPr>
          <p:spPr>
            <a:xfrm>
              <a:off x="6262304" y="4273403"/>
              <a:ext cx="15750" cy="15763"/>
            </a:xfrm>
            <a:custGeom>
              <a:avLst/>
              <a:gdLst/>
              <a:ahLst/>
              <a:cxnLst/>
              <a:rect l="l" t="t" r="r" b="b"/>
              <a:pathLst>
                <a:path w="1206" h="1207" extrusionOk="0">
                  <a:moveTo>
                    <a:pt x="627" y="0"/>
                  </a:moveTo>
                  <a:cubicBezTo>
                    <a:pt x="482" y="0"/>
                    <a:pt x="386" y="0"/>
                    <a:pt x="289" y="49"/>
                  </a:cubicBezTo>
                  <a:cubicBezTo>
                    <a:pt x="193" y="97"/>
                    <a:pt x="145" y="193"/>
                    <a:pt x="48" y="290"/>
                  </a:cubicBezTo>
                  <a:cubicBezTo>
                    <a:pt x="0" y="386"/>
                    <a:pt x="0" y="483"/>
                    <a:pt x="0" y="579"/>
                  </a:cubicBezTo>
                  <a:lnTo>
                    <a:pt x="0" y="772"/>
                  </a:lnTo>
                  <a:lnTo>
                    <a:pt x="48" y="868"/>
                  </a:lnTo>
                  <a:cubicBezTo>
                    <a:pt x="96" y="965"/>
                    <a:pt x="145" y="1013"/>
                    <a:pt x="193" y="1061"/>
                  </a:cubicBezTo>
                  <a:cubicBezTo>
                    <a:pt x="241" y="1110"/>
                    <a:pt x="289" y="1158"/>
                    <a:pt x="338" y="1158"/>
                  </a:cubicBezTo>
                  <a:cubicBezTo>
                    <a:pt x="434" y="1206"/>
                    <a:pt x="482" y="1206"/>
                    <a:pt x="579" y="1206"/>
                  </a:cubicBezTo>
                  <a:lnTo>
                    <a:pt x="723" y="1206"/>
                  </a:lnTo>
                  <a:lnTo>
                    <a:pt x="868" y="1158"/>
                  </a:lnTo>
                  <a:cubicBezTo>
                    <a:pt x="965" y="1110"/>
                    <a:pt x="1013" y="1061"/>
                    <a:pt x="1061" y="965"/>
                  </a:cubicBezTo>
                  <a:cubicBezTo>
                    <a:pt x="1109" y="965"/>
                    <a:pt x="1109" y="917"/>
                    <a:pt x="1157" y="868"/>
                  </a:cubicBezTo>
                  <a:cubicBezTo>
                    <a:pt x="1206" y="772"/>
                    <a:pt x="1206" y="724"/>
                    <a:pt x="1206" y="627"/>
                  </a:cubicBezTo>
                  <a:lnTo>
                    <a:pt x="1206" y="483"/>
                  </a:lnTo>
                  <a:lnTo>
                    <a:pt x="1157" y="338"/>
                  </a:lnTo>
                  <a:cubicBezTo>
                    <a:pt x="1109" y="242"/>
                    <a:pt x="1061" y="193"/>
                    <a:pt x="965" y="145"/>
                  </a:cubicBezTo>
                  <a:cubicBezTo>
                    <a:pt x="916" y="97"/>
                    <a:pt x="916" y="49"/>
                    <a:pt x="820" y="49"/>
                  </a:cubicBezTo>
                  <a:cubicBezTo>
                    <a:pt x="772" y="0"/>
                    <a:pt x="675" y="0"/>
                    <a:pt x="627"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132" name="Google Shape;10132;p99"/>
            <p:cNvSpPr/>
            <p:nvPr/>
          </p:nvSpPr>
          <p:spPr>
            <a:xfrm>
              <a:off x="6266078" y="4243170"/>
              <a:ext cx="15123" cy="15385"/>
            </a:xfrm>
            <a:custGeom>
              <a:avLst/>
              <a:gdLst/>
              <a:ahLst/>
              <a:cxnLst/>
              <a:rect l="l" t="t" r="r" b="b"/>
              <a:pathLst>
                <a:path w="1158" h="1178" extrusionOk="0">
                  <a:moveTo>
                    <a:pt x="627" y="0"/>
                  </a:moveTo>
                  <a:cubicBezTo>
                    <a:pt x="531" y="0"/>
                    <a:pt x="386" y="0"/>
                    <a:pt x="338" y="49"/>
                  </a:cubicBezTo>
                  <a:cubicBezTo>
                    <a:pt x="242" y="97"/>
                    <a:pt x="145" y="193"/>
                    <a:pt x="97" y="290"/>
                  </a:cubicBezTo>
                  <a:cubicBezTo>
                    <a:pt x="49" y="338"/>
                    <a:pt x="0" y="434"/>
                    <a:pt x="0" y="579"/>
                  </a:cubicBezTo>
                  <a:cubicBezTo>
                    <a:pt x="0" y="676"/>
                    <a:pt x="0" y="772"/>
                    <a:pt x="49" y="869"/>
                  </a:cubicBezTo>
                  <a:lnTo>
                    <a:pt x="97" y="917"/>
                  </a:lnTo>
                  <a:cubicBezTo>
                    <a:pt x="145" y="1013"/>
                    <a:pt x="193" y="1061"/>
                    <a:pt x="290" y="1110"/>
                  </a:cubicBezTo>
                  <a:cubicBezTo>
                    <a:pt x="338" y="1158"/>
                    <a:pt x="483" y="1158"/>
                    <a:pt x="579" y="1158"/>
                  </a:cubicBezTo>
                  <a:cubicBezTo>
                    <a:pt x="607" y="1172"/>
                    <a:pt x="636" y="1178"/>
                    <a:pt x="664" y="1178"/>
                  </a:cubicBezTo>
                  <a:cubicBezTo>
                    <a:pt x="732" y="1178"/>
                    <a:pt x="800" y="1144"/>
                    <a:pt x="868" y="1110"/>
                  </a:cubicBezTo>
                  <a:cubicBezTo>
                    <a:pt x="965" y="1061"/>
                    <a:pt x="1013" y="1013"/>
                    <a:pt x="1061" y="917"/>
                  </a:cubicBezTo>
                  <a:cubicBezTo>
                    <a:pt x="1110" y="820"/>
                    <a:pt x="1158" y="724"/>
                    <a:pt x="1158" y="627"/>
                  </a:cubicBezTo>
                  <a:cubicBezTo>
                    <a:pt x="1158" y="531"/>
                    <a:pt x="1158" y="434"/>
                    <a:pt x="1110" y="386"/>
                  </a:cubicBezTo>
                  <a:cubicBezTo>
                    <a:pt x="1110" y="338"/>
                    <a:pt x="1110" y="338"/>
                    <a:pt x="1110" y="290"/>
                  </a:cubicBezTo>
                  <a:cubicBezTo>
                    <a:pt x="1061" y="193"/>
                    <a:pt x="1013" y="145"/>
                    <a:pt x="917" y="49"/>
                  </a:cubicBezTo>
                  <a:cubicBezTo>
                    <a:pt x="820" y="0"/>
                    <a:pt x="724" y="0"/>
                    <a:pt x="627" y="0"/>
                  </a:cubicBezTo>
                  <a:close/>
                </a:path>
              </a:pathLst>
            </a:custGeom>
            <a:solidFill>
              <a:srgbClr val="953759"/>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theme/theme1.xml><?xml version="1.0" encoding="utf-8"?>
<a:theme xmlns:a="http://schemas.openxmlformats.org/drawingml/2006/main" name="Food Pattern by Slidesgo">
  <a:themeElements>
    <a:clrScheme name="Simple Light">
      <a:dk1>
        <a:srgbClr val="434343"/>
      </a:dk1>
      <a:lt1>
        <a:srgbClr val="FFFFFF"/>
      </a:lt1>
      <a:dk2>
        <a:srgbClr val="D2F2EC"/>
      </a:dk2>
      <a:lt2>
        <a:srgbClr val="93D9CF"/>
      </a:lt2>
      <a:accent1>
        <a:srgbClr val="43742A"/>
      </a:accent1>
      <a:accent2>
        <a:srgbClr val="FFBBB4"/>
      </a:accent2>
      <a:accent3>
        <a:srgbClr val="FF5F51"/>
      </a:accent3>
      <a:accent4>
        <a:srgbClr val="FF842F"/>
      </a:accent4>
      <a:accent5>
        <a:srgbClr val="FFE76E"/>
      </a:accent5>
      <a:accent6>
        <a:srgbClr val="FFEF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4007</Words>
  <Application>WPS Presentation</Application>
  <PresentationFormat/>
  <Paragraphs>97</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SimSun</vt:lpstr>
      <vt:lpstr>Wingdings</vt:lpstr>
      <vt:lpstr>Arial</vt:lpstr>
      <vt:lpstr>Pacifico</vt:lpstr>
      <vt:lpstr>Lato</vt:lpstr>
      <vt:lpstr>Lato Black</vt:lpstr>
      <vt:lpstr>Times New Roman</vt:lpstr>
      <vt:lpstr>Microsoft YaHei</vt:lpstr>
      <vt:lpstr>Arial Unicode MS</vt:lpstr>
      <vt:lpstr>Food Pattern by Slidesgo</vt:lpstr>
      <vt:lpstr>APP FOODS SHOP</vt:lpstr>
      <vt:lpstr>NGUYÊN NHÂN VÀ Ý TƯỞNG THIẾT KẾ ĐỂ TÀI</vt:lpstr>
      <vt:lpstr>NGUYÊN NHÂN VÀ Ý TƯỞNG THIẾT KẾ ĐỂ TÀI </vt:lpstr>
      <vt:lpstr>Ưu nhược điểm</vt:lpstr>
      <vt:lpstr>Ưu điểm</vt:lpstr>
      <vt:lpstr>Nhược Điểm</vt:lpstr>
      <vt:lpstr>Tổng quan chức năng của app</vt:lpstr>
      <vt:lpstr>PowerPoint 演示文稿</vt:lpstr>
      <vt:lpstr>PowerPoint 演示文稿</vt:lpstr>
      <vt:lpstr>PowerPoint 演示文稿</vt:lpstr>
      <vt:lpstr>PowerPoint 演示文稿</vt:lpstr>
      <vt:lpstr>PowerPoint 演示文稿</vt:lpstr>
      <vt:lpstr>You Can Use a Pyramid Infographic</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FOODS SHOP</dc:title>
  <dc:creator/>
  <cp:lastModifiedBy>ntpis</cp:lastModifiedBy>
  <cp:revision>5</cp:revision>
  <dcterms:created xsi:type="dcterms:W3CDTF">2022-05-05T01:50:00Z</dcterms:created>
  <dcterms:modified xsi:type="dcterms:W3CDTF">2022-05-08T02:33:19Z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916C10B0B31B452DB0449E5FC9EBB0E5</vt:lpwstr>
  </property>
  <property fmtid="{D5CDD505-2E9C-101B-9397-08002B2CF9AE}" pid="3" name="KSOProductBuildVer">
    <vt:lpwstr>1033-11.2.0.11074</vt:lpwstr>
  </property>
</Properties>
</file>